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6.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53"/>
  </p:notesMasterIdLst>
  <p:sldIdLst>
    <p:sldId id="256" r:id="rId2"/>
    <p:sldId id="314" r:id="rId3"/>
    <p:sldId id="278" r:id="rId4"/>
    <p:sldId id="279" r:id="rId5"/>
    <p:sldId id="311" r:id="rId6"/>
    <p:sldId id="312" r:id="rId7"/>
    <p:sldId id="289" r:id="rId8"/>
    <p:sldId id="290" r:id="rId9"/>
    <p:sldId id="291" r:id="rId10"/>
    <p:sldId id="266" r:id="rId11"/>
    <p:sldId id="267" r:id="rId12"/>
    <p:sldId id="260" r:id="rId13"/>
    <p:sldId id="264" r:id="rId14"/>
    <p:sldId id="261" r:id="rId15"/>
    <p:sldId id="265" r:id="rId16"/>
    <p:sldId id="269" r:id="rId17"/>
    <p:sldId id="268" r:id="rId18"/>
    <p:sldId id="263" r:id="rId19"/>
    <p:sldId id="270" r:id="rId20"/>
    <p:sldId id="292" r:id="rId21"/>
    <p:sldId id="285" r:id="rId22"/>
    <p:sldId id="293" r:id="rId23"/>
    <p:sldId id="271" r:id="rId24"/>
    <p:sldId id="294" r:id="rId25"/>
    <p:sldId id="286" r:id="rId26"/>
    <p:sldId id="296" r:id="rId27"/>
    <p:sldId id="272" r:id="rId28"/>
    <p:sldId id="295" r:id="rId29"/>
    <p:sldId id="274" r:id="rId30"/>
    <p:sldId id="284" r:id="rId31"/>
    <p:sldId id="273" r:id="rId32"/>
    <p:sldId id="282" r:id="rId33"/>
    <p:sldId id="297" r:id="rId34"/>
    <p:sldId id="283" r:id="rId35"/>
    <p:sldId id="287" r:id="rId36"/>
    <p:sldId id="281" r:id="rId37"/>
    <p:sldId id="280" r:id="rId38"/>
    <p:sldId id="299" r:id="rId39"/>
    <p:sldId id="275" r:id="rId40"/>
    <p:sldId id="298" r:id="rId41"/>
    <p:sldId id="300" r:id="rId42"/>
    <p:sldId id="301" r:id="rId43"/>
    <p:sldId id="302" r:id="rId44"/>
    <p:sldId id="276" r:id="rId45"/>
    <p:sldId id="288" r:id="rId46"/>
    <p:sldId id="310" r:id="rId47"/>
    <p:sldId id="306" r:id="rId48"/>
    <p:sldId id="303" r:id="rId49"/>
    <p:sldId id="304" r:id="rId50"/>
    <p:sldId id="313" r:id="rId51"/>
    <p:sldId id="305"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0941" autoAdjust="0"/>
  </p:normalViewPr>
  <p:slideViewPr>
    <p:cSldViewPr>
      <p:cViewPr>
        <p:scale>
          <a:sx n="63" d="100"/>
          <a:sy n="63" d="100"/>
        </p:scale>
        <p:origin x="-1596" y="-18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jpeg"/><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diagrams/_rels/data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image" Target="../media/image24.jpeg"/><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diagrams/_rels/data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jpeg"/></Relationships>
</file>

<file path=ppt/diagrams/_rels/data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 Id="rId4" Type="http://schemas.openxmlformats.org/officeDocument/2006/relationships/image" Target="../media/image35.png"/></Relationships>
</file>

<file path=ppt/diagrams/_rels/data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8.jpeg"/></Relationships>
</file>

<file path=ppt/diagrams/_rels/data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jpeg"/></Relationships>
</file>

<file path=ppt/diagrams/_rels/data19.xml.rels><?xml version="1.0" encoding="UTF-8" standalone="yes"?>
<Relationships xmlns="http://schemas.openxmlformats.org/package/2006/relationships"><Relationship Id="rId1" Type="http://schemas.openxmlformats.org/officeDocument/2006/relationships/image" Target="../media/image41.jpeg"/></Relationships>
</file>

<file path=ppt/diagrams/_rels/data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42.jpeg"/></Relationships>
</file>

<file path=ppt/diagrams/_rels/data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44.jpeg"/></Relationships>
</file>

<file path=ppt/diagrams/_rels/data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54.jpeg"/></Relationships>
</file>

<file path=ppt/diagrams/_rels/data2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image" Target="../media/image64.png"/></Relationships>
</file>

<file path=ppt/diagrams/_rels/data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67.jpeg"/></Relationships>
</file>

<file path=ppt/diagrams/_rels/data6.xml.rels><?xml version="1.0" encoding="UTF-8" standalone="yes"?>
<Relationships xmlns="http://schemas.openxmlformats.org/package/2006/relationships"><Relationship Id="rId1" Type="http://schemas.openxmlformats.org/officeDocument/2006/relationships/image" Target="../media/image14.jpeg"/></Relationships>
</file>

<file path=ppt/diagrams/_rels/data7.xml.rels><?xml version="1.0" encoding="UTF-8" standalone="yes"?>
<Relationships xmlns="http://schemas.openxmlformats.org/package/2006/relationships"><Relationship Id="rId1" Type="http://schemas.openxmlformats.org/officeDocument/2006/relationships/image" Target="../media/image15.jpeg"/></Relationships>
</file>

<file path=ppt/diagrams/_rels/data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image" Target="../media/image16.jpeg"/></Relationships>
</file>

<file path=ppt/diagrams/_rels/drawing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jpeg"/><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diagrams/_rels/drawing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image" Target="../media/image24.jpeg"/><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diagrams/_rels/drawing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jpeg"/></Relationships>
</file>

<file path=ppt/diagrams/_rels/drawing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 Id="rId4" Type="http://schemas.openxmlformats.org/officeDocument/2006/relationships/image" Target="../media/image35.png"/></Relationships>
</file>

<file path=ppt/diagrams/_rels/drawing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8.jpeg"/></Relationships>
</file>

<file path=ppt/diagrams/_rels/drawing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jpeg"/></Relationships>
</file>

<file path=ppt/diagrams/_rels/drawing19.xml.rels><?xml version="1.0" encoding="UTF-8" standalone="yes"?>
<Relationships xmlns="http://schemas.openxmlformats.org/package/2006/relationships"><Relationship Id="rId1" Type="http://schemas.openxmlformats.org/officeDocument/2006/relationships/image" Target="../media/image41.jpeg"/></Relationships>
</file>

<file path=ppt/diagrams/_rels/drawing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42.jpeg"/></Relationships>
</file>

<file path=ppt/diagrams/_rels/drawing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44.jpeg"/></Relationships>
</file>

<file path=ppt/diagrams/_rels/drawing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54.jpeg"/></Relationships>
</file>

<file path=ppt/diagrams/_rels/drawing2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image" Target="../media/image64.png"/></Relationships>
</file>

<file path=ppt/diagrams/_rels/drawing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67.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5.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C082B5-4F44-4143-931E-98C46AD11017}" type="doc">
      <dgm:prSet loTypeId="urn:microsoft.com/office/officeart/2005/8/layout/arrow3" loCatId="relationship" qsTypeId="urn:microsoft.com/office/officeart/2005/8/quickstyle/simple2" qsCatId="simple" csTypeId="urn:microsoft.com/office/officeart/2005/8/colors/colorful4" csCatId="colorful" phldr="1"/>
      <dgm:spPr/>
      <dgm:t>
        <a:bodyPr/>
        <a:lstStyle/>
        <a:p>
          <a:endParaRPr lang="en-US"/>
        </a:p>
      </dgm:t>
    </dgm:pt>
    <dgm:pt modelId="{53528AC4-940A-4801-90EE-4A85186E5534}">
      <dgm:prSet phldrT="[Text]"/>
      <dgm:spPr/>
      <dgm:t>
        <a:bodyPr/>
        <a:lstStyle/>
        <a:p>
          <a:r>
            <a:rPr lang="en-US" b="1" dirty="0" err="1"/>
            <a:t>Tài</a:t>
          </a:r>
          <a:r>
            <a:rPr lang="en-US" b="1" dirty="0"/>
            <a:t> </a:t>
          </a:r>
          <a:r>
            <a:rPr lang="en-US" b="1" dirty="0" err="1"/>
            <a:t>sản</a:t>
          </a:r>
          <a:r>
            <a:rPr lang="en-US" b="1" dirty="0"/>
            <a:t> </a:t>
          </a:r>
          <a:r>
            <a:rPr lang="en-US" b="1" dirty="0" err="1"/>
            <a:t>hữu</a:t>
          </a:r>
          <a:r>
            <a:rPr lang="en-US" b="1" dirty="0"/>
            <a:t> </a:t>
          </a:r>
          <a:r>
            <a:rPr lang="en-US" b="1" dirty="0" err="1"/>
            <a:t>hình</a:t>
          </a:r>
          <a:endParaRPr lang="en-US" b="1" dirty="0"/>
        </a:p>
        <a:p>
          <a:r>
            <a:rPr lang="en-US" dirty="0"/>
            <a:t>(</a:t>
          </a:r>
          <a:r>
            <a:rPr lang="en-US" dirty="0" err="1"/>
            <a:t>nhà</a:t>
          </a:r>
          <a:r>
            <a:rPr lang="en-US" dirty="0"/>
            <a:t> </a:t>
          </a:r>
          <a:r>
            <a:rPr lang="en-US" dirty="0" err="1"/>
            <a:t>xưởng</a:t>
          </a:r>
          <a:r>
            <a:rPr lang="en-US" dirty="0"/>
            <a:t>, </a:t>
          </a:r>
          <a:r>
            <a:rPr lang="en-US" dirty="0" err="1"/>
            <a:t>máy</a:t>
          </a:r>
          <a:r>
            <a:rPr lang="en-US" dirty="0"/>
            <a:t> </a:t>
          </a:r>
          <a:r>
            <a:rPr lang="en-US" dirty="0" err="1"/>
            <a:t>móc</a:t>
          </a:r>
          <a:r>
            <a:rPr lang="en-US" dirty="0"/>
            <a:t>, </a:t>
          </a:r>
          <a:r>
            <a:rPr lang="en-US" dirty="0" err="1"/>
            <a:t>tài</a:t>
          </a:r>
          <a:r>
            <a:rPr lang="en-US" dirty="0"/>
            <a:t> </a:t>
          </a:r>
          <a:r>
            <a:rPr lang="en-US" dirty="0" err="1"/>
            <a:t>chính</a:t>
          </a:r>
          <a:r>
            <a:rPr lang="en-US" dirty="0"/>
            <a:t>, </a:t>
          </a:r>
          <a:r>
            <a:rPr lang="en-US" dirty="0" err="1"/>
            <a:t>cơ</a:t>
          </a:r>
          <a:r>
            <a:rPr lang="en-US" dirty="0"/>
            <a:t> </a:t>
          </a:r>
          <a:r>
            <a:rPr lang="en-US" dirty="0" err="1"/>
            <a:t>sở</a:t>
          </a:r>
          <a:r>
            <a:rPr lang="en-US" dirty="0"/>
            <a:t> </a:t>
          </a:r>
          <a:r>
            <a:rPr lang="en-US" dirty="0" err="1"/>
            <a:t>hạ</a:t>
          </a:r>
          <a:r>
            <a:rPr lang="en-US" dirty="0"/>
            <a:t> </a:t>
          </a:r>
          <a:r>
            <a:rPr lang="en-US" dirty="0" err="1"/>
            <a:t>tầng</a:t>
          </a:r>
          <a:r>
            <a:rPr lang="en-US" dirty="0"/>
            <a:t>…)</a:t>
          </a:r>
        </a:p>
      </dgm:t>
    </dgm:pt>
    <dgm:pt modelId="{DF9A92FA-9AD3-4BB7-891B-C2E730894384}" type="parTrans" cxnId="{B4494529-FFC7-4EC5-8BFD-346EA7957AB4}">
      <dgm:prSet/>
      <dgm:spPr/>
      <dgm:t>
        <a:bodyPr/>
        <a:lstStyle/>
        <a:p>
          <a:endParaRPr lang="en-US"/>
        </a:p>
      </dgm:t>
    </dgm:pt>
    <dgm:pt modelId="{EB796A6C-B7E9-41E1-A70D-F5EBA6781899}" type="sibTrans" cxnId="{B4494529-FFC7-4EC5-8BFD-346EA7957AB4}">
      <dgm:prSet/>
      <dgm:spPr/>
      <dgm:t>
        <a:bodyPr/>
        <a:lstStyle/>
        <a:p>
          <a:endParaRPr lang="en-US"/>
        </a:p>
      </dgm:t>
    </dgm:pt>
    <dgm:pt modelId="{C16919BB-311F-4984-8A9A-5F6ED749CA5F}">
      <dgm:prSet phldrT="[Text]"/>
      <dgm:spPr/>
      <dgm:t>
        <a:bodyPr/>
        <a:lstStyle/>
        <a:p>
          <a:r>
            <a:rPr lang="en-US" b="1" dirty="0" err="1"/>
            <a:t>Tài</a:t>
          </a:r>
          <a:r>
            <a:rPr lang="en-US" b="1" dirty="0"/>
            <a:t> </a:t>
          </a:r>
          <a:r>
            <a:rPr lang="en-US" b="1" dirty="0" err="1"/>
            <a:t>sản</a:t>
          </a:r>
          <a:r>
            <a:rPr lang="en-US" b="1" dirty="0"/>
            <a:t> </a:t>
          </a:r>
          <a:r>
            <a:rPr lang="en-US" b="1" dirty="0" err="1"/>
            <a:t>vô</a:t>
          </a:r>
          <a:r>
            <a:rPr lang="en-US" b="1" dirty="0"/>
            <a:t> </a:t>
          </a:r>
          <a:r>
            <a:rPr lang="en-US" b="1" dirty="0" err="1"/>
            <a:t>hình</a:t>
          </a:r>
          <a:endParaRPr lang="en-US" b="1" dirty="0"/>
        </a:p>
        <a:p>
          <a:r>
            <a:rPr lang="en-US" dirty="0"/>
            <a:t>(</a:t>
          </a:r>
          <a:r>
            <a:rPr lang="en-US" dirty="0" err="1"/>
            <a:t>nguồn</a:t>
          </a:r>
          <a:r>
            <a:rPr lang="en-US" dirty="0"/>
            <a:t> </a:t>
          </a:r>
          <a:r>
            <a:rPr lang="en-US" dirty="0" err="1"/>
            <a:t>nhân</a:t>
          </a:r>
          <a:r>
            <a:rPr lang="en-US" dirty="0"/>
            <a:t> </a:t>
          </a:r>
          <a:r>
            <a:rPr lang="en-US" dirty="0" err="1"/>
            <a:t>lực</a:t>
          </a:r>
          <a:r>
            <a:rPr lang="en-US" dirty="0"/>
            <a:t>, tri </a:t>
          </a:r>
          <a:r>
            <a:rPr lang="en-US" dirty="0" err="1"/>
            <a:t>thức</a:t>
          </a:r>
          <a:r>
            <a:rPr lang="en-US" dirty="0"/>
            <a:t>, </a:t>
          </a:r>
          <a:r>
            <a:rPr lang="en-US" dirty="0" err="1"/>
            <a:t>bí</a:t>
          </a:r>
          <a:r>
            <a:rPr lang="en-US" dirty="0"/>
            <a:t> </a:t>
          </a:r>
          <a:r>
            <a:rPr lang="en-US" dirty="0" err="1"/>
            <a:t>quyết</a:t>
          </a:r>
          <a:r>
            <a:rPr lang="en-US" dirty="0"/>
            <a:t>; </a:t>
          </a:r>
          <a:r>
            <a:rPr lang="en-US" dirty="0" err="1"/>
            <a:t>quy</a:t>
          </a:r>
          <a:r>
            <a:rPr lang="en-US" dirty="0"/>
            <a:t> </a:t>
          </a:r>
          <a:r>
            <a:rPr lang="en-US" dirty="0" err="1"/>
            <a:t>trình</a:t>
          </a:r>
          <a:r>
            <a:rPr lang="en-US" dirty="0"/>
            <a:t> </a:t>
          </a:r>
          <a:r>
            <a:rPr lang="en-US" dirty="0" err="1"/>
            <a:t>công</a:t>
          </a:r>
          <a:r>
            <a:rPr lang="en-US" dirty="0"/>
            <a:t> </a:t>
          </a:r>
          <a:r>
            <a:rPr lang="en-US" dirty="0" err="1"/>
            <a:t>nghệ</a:t>
          </a:r>
          <a:r>
            <a:rPr lang="en-US" dirty="0"/>
            <a:t>; </a:t>
          </a:r>
          <a:r>
            <a:rPr lang="en-US" dirty="0" err="1"/>
            <a:t>dữ</a:t>
          </a:r>
          <a:r>
            <a:rPr lang="en-US" dirty="0"/>
            <a:t> </a:t>
          </a:r>
          <a:r>
            <a:rPr lang="en-US" dirty="0" err="1"/>
            <a:t>liệu</a:t>
          </a:r>
          <a:r>
            <a:rPr lang="en-US" dirty="0"/>
            <a:t> </a:t>
          </a:r>
          <a:r>
            <a:rPr lang="en-US" dirty="0" err="1"/>
            <a:t>kinh</a:t>
          </a:r>
          <a:r>
            <a:rPr lang="en-US" dirty="0"/>
            <a:t> </a:t>
          </a:r>
          <a:r>
            <a:rPr lang="en-US" dirty="0" err="1"/>
            <a:t>doanh</a:t>
          </a:r>
          <a:r>
            <a:rPr lang="en-US" dirty="0"/>
            <a:t>; </a:t>
          </a:r>
          <a:r>
            <a:rPr lang="en-US" dirty="0" err="1"/>
            <a:t>quy</a:t>
          </a:r>
          <a:r>
            <a:rPr lang="en-US" dirty="0"/>
            <a:t> </a:t>
          </a:r>
          <a:r>
            <a:rPr lang="en-US" dirty="0" err="1"/>
            <a:t>chế</a:t>
          </a:r>
          <a:r>
            <a:rPr lang="en-US" dirty="0"/>
            <a:t> </a:t>
          </a:r>
          <a:r>
            <a:rPr lang="en-US" dirty="0" err="1"/>
            <a:t>nội</a:t>
          </a:r>
          <a:r>
            <a:rPr lang="en-US" dirty="0"/>
            <a:t> </a:t>
          </a:r>
          <a:r>
            <a:rPr lang="en-US" dirty="0" err="1"/>
            <a:t>bộ</a:t>
          </a:r>
          <a:r>
            <a:rPr lang="en-US" dirty="0"/>
            <a:t>; </a:t>
          </a:r>
          <a:r>
            <a:rPr lang="en-US" dirty="0" err="1"/>
            <a:t>sáng</a:t>
          </a:r>
          <a:r>
            <a:rPr lang="en-US" dirty="0"/>
            <a:t> </a:t>
          </a:r>
          <a:r>
            <a:rPr lang="en-US" dirty="0" err="1"/>
            <a:t>kiến</a:t>
          </a:r>
          <a:r>
            <a:rPr lang="en-US" dirty="0"/>
            <a:t> </a:t>
          </a:r>
          <a:r>
            <a:rPr lang="en-US" dirty="0" err="1"/>
            <a:t>đổi</a:t>
          </a:r>
          <a:r>
            <a:rPr lang="en-US" dirty="0"/>
            <a:t> </a:t>
          </a:r>
          <a:r>
            <a:rPr lang="en-US" dirty="0" err="1"/>
            <a:t>mới</a:t>
          </a:r>
          <a:r>
            <a:rPr lang="en-US" dirty="0"/>
            <a:t>…)</a:t>
          </a:r>
        </a:p>
      </dgm:t>
    </dgm:pt>
    <dgm:pt modelId="{F1E6ECE6-DAED-4321-BBA9-D32EA1656148}" type="parTrans" cxnId="{F057B061-6FAE-4BE4-A841-9F7CF794E6E7}">
      <dgm:prSet/>
      <dgm:spPr/>
      <dgm:t>
        <a:bodyPr/>
        <a:lstStyle/>
        <a:p>
          <a:endParaRPr lang="en-US"/>
        </a:p>
      </dgm:t>
    </dgm:pt>
    <dgm:pt modelId="{7663D0DA-522B-461F-B1DA-09879F4C78D6}" type="sibTrans" cxnId="{F057B061-6FAE-4BE4-A841-9F7CF794E6E7}">
      <dgm:prSet/>
      <dgm:spPr/>
      <dgm:t>
        <a:bodyPr/>
        <a:lstStyle/>
        <a:p>
          <a:endParaRPr lang="en-US"/>
        </a:p>
      </dgm:t>
    </dgm:pt>
    <dgm:pt modelId="{80F3941F-668F-45A6-9542-5AA2DF55C3C1}" type="pres">
      <dgm:prSet presAssocID="{A8C082B5-4F44-4143-931E-98C46AD11017}" presName="compositeShape" presStyleCnt="0">
        <dgm:presLayoutVars>
          <dgm:chMax val="2"/>
          <dgm:dir/>
          <dgm:resizeHandles val="exact"/>
        </dgm:presLayoutVars>
      </dgm:prSet>
      <dgm:spPr/>
      <dgm:t>
        <a:bodyPr/>
        <a:lstStyle/>
        <a:p>
          <a:endParaRPr lang="en-US"/>
        </a:p>
      </dgm:t>
    </dgm:pt>
    <dgm:pt modelId="{BC2006FE-43E7-49A0-8397-92BD22D68593}" type="pres">
      <dgm:prSet presAssocID="{A8C082B5-4F44-4143-931E-98C46AD11017}" presName="divider" presStyleLbl="fgShp" presStyleIdx="0" presStyleCnt="1"/>
      <dgm:spPr/>
    </dgm:pt>
    <dgm:pt modelId="{ABF2A324-0A76-46BE-B851-0D67CEB62B34}" type="pres">
      <dgm:prSet presAssocID="{53528AC4-940A-4801-90EE-4A85186E5534}" presName="downArrow" presStyleLbl="node1" presStyleIdx="0" presStyleCnt="2"/>
      <dgm:spPr/>
    </dgm:pt>
    <dgm:pt modelId="{C68FFE39-0A25-4603-96E6-863F60393324}" type="pres">
      <dgm:prSet presAssocID="{53528AC4-940A-4801-90EE-4A85186E5534}" presName="downArrowText" presStyleLbl="revTx" presStyleIdx="0" presStyleCnt="2" custScaleX="156427">
        <dgm:presLayoutVars>
          <dgm:bulletEnabled val="1"/>
        </dgm:presLayoutVars>
      </dgm:prSet>
      <dgm:spPr/>
      <dgm:t>
        <a:bodyPr/>
        <a:lstStyle/>
        <a:p>
          <a:endParaRPr lang="en-US"/>
        </a:p>
      </dgm:t>
    </dgm:pt>
    <dgm:pt modelId="{1D8EAF68-D094-436E-A501-50649F6AD0F6}" type="pres">
      <dgm:prSet presAssocID="{C16919BB-311F-4984-8A9A-5F6ED749CA5F}" presName="upArrow" presStyleLbl="node1" presStyleIdx="1" presStyleCnt="2"/>
      <dgm:spPr/>
    </dgm:pt>
    <dgm:pt modelId="{5F03511B-841F-444C-AD84-838912BED4C9}" type="pres">
      <dgm:prSet presAssocID="{C16919BB-311F-4984-8A9A-5F6ED749CA5F}" presName="upArrowText" presStyleLbl="revTx" presStyleIdx="1" presStyleCnt="2" custScaleX="176093">
        <dgm:presLayoutVars>
          <dgm:bulletEnabled val="1"/>
        </dgm:presLayoutVars>
      </dgm:prSet>
      <dgm:spPr/>
      <dgm:t>
        <a:bodyPr/>
        <a:lstStyle/>
        <a:p>
          <a:endParaRPr lang="en-US"/>
        </a:p>
      </dgm:t>
    </dgm:pt>
  </dgm:ptLst>
  <dgm:cxnLst>
    <dgm:cxn modelId="{747631A7-4CD6-4BC9-BF3E-966854BA5DF3}" type="presOf" srcId="{A8C082B5-4F44-4143-931E-98C46AD11017}" destId="{80F3941F-668F-45A6-9542-5AA2DF55C3C1}" srcOrd="0" destOrd="0" presId="urn:microsoft.com/office/officeart/2005/8/layout/arrow3"/>
    <dgm:cxn modelId="{F057B061-6FAE-4BE4-A841-9F7CF794E6E7}" srcId="{A8C082B5-4F44-4143-931E-98C46AD11017}" destId="{C16919BB-311F-4984-8A9A-5F6ED749CA5F}" srcOrd="1" destOrd="0" parTransId="{F1E6ECE6-DAED-4321-BBA9-D32EA1656148}" sibTransId="{7663D0DA-522B-461F-B1DA-09879F4C78D6}"/>
    <dgm:cxn modelId="{C79D2502-3CE1-480E-A68A-18316845AFC5}" type="presOf" srcId="{C16919BB-311F-4984-8A9A-5F6ED749CA5F}" destId="{5F03511B-841F-444C-AD84-838912BED4C9}" srcOrd="0" destOrd="0" presId="urn:microsoft.com/office/officeart/2005/8/layout/arrow3"/>
    <dgm:cxn modelId="{B7C5A769-D2A3-4770-9019-D4FDFF6D2F72}" type="presOf" srcId="{53528AC4-940A-4801-90EE-4A85186E5534}" destId="{C68FFE39-0A25-4603-96E6-863F60393324}" srcOrd="0" destOrd="0" presId="urn:microsoft.com/office/officeart/2005/8/layout/arrow3"/>
    <dgm:cxn modelId="{B4494529-FFC7-4EC5-8BFD-346EA7957AB4}" srcId="{A8C082B5-4F44-4143-931E-98C46AD11017}" destId="{53528AC4-940A-4801-90EE-4A85186E5534}" srcOrd="0" destOrd="0" parTransId="{DF9A92FA-9AD3-4BB7-891B-C2E730894384}" sibTransId="{EB796A6C-B7E9-41E1-A70D-F5EBA6781899}"/>
    <dgm:cxn modelId="{5B19935B-FA52-4764-B0F2-2B175CDB58DF}" type="presParOf" srcId="{80F3941F-668F-45A6-9542-5AA2DF55C3C1}" destId="{BC2006FE-43E7-49A0-8397-92BD22D68593}" srcOrd="0" destOrd="0" presId="urn:microsoft.com/office/officeart/2005/8/layout/arrow3"/>
    <dgm:cxn modelId="{0789CD64-B427-4BEC-9D39-3A0C67BF9EDD}" type="presParOf" srcId="{80F3941F-668F-45A6-9542-5AA2DF55C3C1}" destId="{ABF2A324-0A76-46BE-B851-0D67CEB62B34}" srcOrd="1" destOrd="0" presId="urn:microsoft.com/office/officeart/2005/8/layout/arrow3"/>
    <dgm:cxn modelId="{5FC58797-97DB-43EF-B341-CDC727EA2156}" type="presParOf" srcId="{80F3941F-668F-45A6-9542-5AA2DF55C3C1}" destId="{C68FFE39-0A25-4603-96E6-863F60393324}" srcOrd="2" destOrd="0" presId="urn:microsoft.com/office/officeart/2005/8/layout/arrow3"/>
    <dgm:cxn modelId="{AC0A4769-B2F7-4E56-ABC2-643FD7A3A57A}" type="presParOf" srcId="{80F3941F-668F-45A6-9542-5AA2DF55C3C1}" destId="{1D8EAF68-D094-436E-A501-50649F6AD0F6}" srcOrd="3" destOrd="0" presId="urn:microsoft.com/office/officeart/2005/8/layout/arrow3"/>
    <dgm:cxn modelId="{EACFDCCA-26F5-4A72-BEF2-1A327B196459}" type="presParOf" srcId="{80F3941F-668F-45A6-9542-5AA2DF55C3C1}" destId="{5F03511B-841F-444C-AD84-838912BED4C9}"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303C23-D9F5-47EC-82B3-32341CE7861F}" type="doc">
      <dgm:prSet loTypeId="urn:microsoft.com/office/officeart/2005/8/layout/pList1#1" loCatId="list" qsTypeId="urn:microsoft.com/office/officeart/2005/8/quickstyle/simple1" qsCatId="simple" csTypeId="urn:microsoft.com/office/officeart/2005/8/colors/accent1_1" csCatId="accent1" phldr="1"/>
      <dgm:spPr/>
      <dgm:t>
        <a:bodyPr/>
        <a:lstStyle/>
        <a:p>
          <a:endParaRPr lang="en-US"/>
        </a:p>
      </dgm:t>
    </dgm:pt>
    <dgm:pt modelId="{D95EFE2E-9D4D-4A3B-84BC-71085261A627}">
      <dgm:prSet phldrT="[Text]"/>
      <dgm:spPr/>
      <dgm:t>
        <a:bodyPr/>
        <a:lstStyle/>
        <a:p>
          <a:r>
            <a:rPr lang="en-US" dirty="0" err="1"/>
            <a:t>Tác</a:t>
          </a:r>
          <a:r>
            <a:rPr lang="en-US" dirty="0"/>
            <a:t> </a:t>
          </a:r>
          <a:r>
            <a:rPr lang="en-US" dirty="0" err="1"/>
            <a:t>phẩm</a:t>
          </a:r>
          <a:r>
            <a:rPr lang="en-US" dirty="0"/>
            <a:t> </a:t>
          </a:r>
          <a:r>
            <a:rPr lang="en-US" dirty="0" err="1"/>
            <a:t>viết</a:t>
          </a:r>
          <a:endParaRPr lang="en-US" dirty="0"/>
        </a:p>
      </dgm:t>
    </dgm:pt>
    <dgm:pt modelId="{5E2177D1-8FF6-41F0-A44F-4D6DBB21340D}" type="parTrans" cxnId="{A736935D-DC1A-4375-91FA-490CFA7CD710}">
      <dgm:prSet/>
      <dgm:spPr/>
      <dgm:t>
        <a:bodyPr/>
        <a:lstStyle/>
        <a:p>
          <a:endParaRPr lang="en-US"/>
        </a:p>
      </dgm:t>
    </dgm:pt>
    <dgm:pt modelId="{83F4E71A-229E-4791-AC33-82114A4191F1}" type="sibTrans" cxnId="{A736935D-DC1A-4375-91FA-490CFA7CD710}">
      <dgm:prSet/>
      <dgm:spPr/>
      <dgm:t>
        <a:bodyPr/>
        <a:lstStyle/>
        <a:p>
          <a:endParaRPr lang="en-US"/>
        </a:p>
      </dgm:t>
    </dgm:pt>
    <dgm:pt modelId="{BFF3FE55-50F6-4897-8144-B2882D21AC0F}">
      <dgm:prSet phldrT="[Text]"/>
      <dgm:spPr/>
      <dgm:t>
        <a:bodyPr/>
        <a:lstStyle/>
        <a:p>
          <a:r>
            <a:rPr lang="en-US" dirty="0" err="1"/>
            <a:t>Bài</a:t>
          </a:r>
          <a:r>
            <a:rPr lang="en-US" dirty="0"/>
            <a:t> </a:t>
          </a:r>
          <a:r>
            <a:rPr lang="en-US" dirty="0" err="1"/>
            <a:t>giảng</a:t>
          </a:r>
          <a:r>
            <a:rPr lang="en-US" dirty="0"/>
            <a:t>, </a:t>
          </a:r>
          <a:r>
            <a:rPr lang="en-US" dirty="0" err="1"/>
            <a:t>bài</a:t>
          </a:r>
          <a:r>
            <a:rPr lang="en-US" dirty="0"/>
            <a:t> </a:t>
          </a:r>
          <a:r>
            <a:rPr lang="en-US" dirty="0" err="1"/>
            <a:t>phát</a:t>
          </a:r>
          <a:r>
            <a:rPr lang="en-US" dirty="0"/>
            <a:t> </a:t>
          </a:r>
          <a:r>
            <a:rPr lang="en-US" dirty="0" err="1"/>
            <a:t>biểu</a:t>
          </a:r>
          <a:endParaRPr lang="en-US" dirty="0"/>
        </a:p>
      </dgm:t>
    </dgm:pt>
    <dgm:pt modelId="{29B99B62-21DA-454C-9558-0B0BAB76B4B7}" type="parTrans" cxnId="{57351D80-D66D-4B3D-9700-059B99557C57}">
      <dgm:prSet/>
      <dgm:spPr/>
      <dgm:t>
        <a:bodyPr/>
        <a:lstStyle/>
        <a:p>
          <a:endParaRPr lang="en-US"/>
        </a:p>
      </dgm:t>
    </dgm:pt>
    <dgm:pt modelId="{F7C5FA81-5EF5-4496-9662-4F7BE1DA8516}" type="sibTrans" cxnId="{57351D80-D66D-4B3D-9700-059B99557C57}">
      <dgm:prSet/>
      <dgm:spPr/>
      <dgm:t>
        <a:bodyPr/>
        <a:lstStyle/>
        <a:p>
          <a:endParaRPr lang="en-US"/>
        </a:p>
      </dgm:t>
    </dgm:pt>
    <dgm:pt modelId="{322C723D-4749-4007-B038-7F5F4B214A81}">
      <dgm:prSet phldrT="[Text]"/>
      <dgm:spPr/>
      <dgm:t>
        <a:bodyPr/>
        <a:lstStyle/>
        <a:p>
          <a:r>
            <a:rPr lang="en-US" dirty="0" err="1"/>
            <a:t>Tác</a:t>
          </a:r>
          <a:r>
            <a:rPr lang="en-US" dirty="0"/>
            <a:t> </a:t>
          </a:r>
          <a:r>
            <a:rPr lang="en-US" dirty="0" err="1"/>
            <a:t>phẩm</a:t>
          </a:r>
          <a:r>
            <a:rPr lang="en-US" dirty="0"/>
            <a:t> </a:t>
          </a:r>
          <a:r>
            <a:rPr lang="en-US" dirty="0" err="1"/>
            <a:t>báo</a:t>
          </a:r>
          <a:r>
            <a:rPr lang="en-US" dirty="0"/>
            <a:t> </a:t>
          </a:r>
          <a:r>
            <a:rPr lang="en-US" dirty="0" err="1"/>
            <a:t>chí</a:t>
          </a:r>
          <a:endParaRPr lang="en-US" dirty="0"/>
        </a:p>
      </dgm:t>
    </dgm:pt>
    <dgm:pt modelId="{DBC9C864-0F88-4261-824D-5AEEB15F865D}" type="parTrans" cxnId="{319A1DF6-002E-4E92-8302-68C24D712C30}">
      <dgm:prSet/>
      <dgm:spPr/>
      <dgm:t>
        <a:bodyPr/>
        <a:lstStyle/>
        <a:p>
          <a:endParaRPr lang="en-US"/>
        </a:p>
      </dgm:t>
    </dgm:pt>
    <dgm:pt modelId="{CAD9588B-E8C6-4E69-BACF-8AF6649272B4}" type="sibTrans" cxnId="{319A1DF6-002E-4E92-8302-68C24D712C30}">
      <dgm:prSet/>
      <dgm:spPr/>
      <dgm:t>
        <a:bodyPr/>
        <a:lstStyle/>
        <a:p>
          <a:endParaRPr lang="en-US"/>
        </a:p>
      </dgm:t>
    </dgm:pt>
    <dgm:pt modelId="{DE310B92-6862-425F-AAD4-2A3BF567870C}">
      <dgm:prSet phldrT="[Text]"/>
      <dgm:spPr/>
      <dgm:t>
        <a:bodyPr/>
        <a:lstStyle/>
        <a:p>
          <a:r>
            <a:rPr lang="en-US" dirty="0" err="1"/>
            <a:t>Tác</a:t>
          </a:r>
          <a:r>
            <a:rPr lang="en-US" dirty="0"/>
            <a:t> </a:t>
          </a:r>
          <a:r>
            <a:rPr lang="en-US" dirty="0" err="1"/>
            <a:t>phẩm</a:t>
          </a:r>
          <a:r>
            <a:rPr lang="en-US" dirty="0"/>
            <a:t> </a:t>
          </a:r>
          <a:r>
            <a:rPr lang="en-US" dirty="0" err="1"/>
            <a:t>âm</a:t>
          </a:r>
          <a:r>
            <a:rPr lang="en-US" dirty="0"/>
            <a:t> </a:t>
          </a:r>
          <a:r>
            <a:rPr lang="en-US" dirty="0" err="1"/>
            <a:t>nhạc</a:t>
          </a:r>
          <a:endParaRPr lang="en-US" dirty="0"/>
        </a:p>
      </dgm:t>
    </dgm:pt>
    <dgm:pt modelId="{41990775-D0E4-47FC-B8D5-D881D433931A}" type="parTrans" cxnId="{DC7DEE99-6D10-40DD-8BD3-D0D9103D1CC9}">
      <dgm:prSet/>
      <dgm:spPr/>
      <dgm:t>
        <a:bodyPr/>
        <a:lstStyle/>
        <a:p>
          <a:endParaRPr lang="en-US"/>
        </a:p>
      </dgm:t>
    </dgm:pt>
    <dgm:pt modelId="{AEDCE9BB-26BE-4F12-9CB0-B709D049A275}" type="sibTrans" cxnId="{DC7DEE99-6D10-40DD-8BD3-D0D9103D1CC9}">
      <dgm:prSet/>
      <dgm:spPr/>
      <dgm:t>
        <a:bodyPr/>
        <a:lstStyle/>
        <a:p>
          <a:endParaRPr lang="en-US"/>
        </a:p>
      </dgm:t>
    </dgm:pt>
    <dgm:pt modelId="{A9E91070-A13B-46E5-B972-83B0174DC774}">
      <dgm:prSet/>
      <dgm:spPr/>
      <dgm:t>
        <a:bodyPr/>
        <a:lstStyle/>
        <a:p>
          <a:r>
            <a:rPr lang="en-US" dirty="0" err="1"/>
            <a:t>Tác</a:t>
          </a:r>
          <a:r>
            <a:rPr lang="en-US" dirty="0"/>
            <a:t> </a:t>
          </a:r>
          <a:r>
            <a:rPr lang="en-US" dirty="0" err="1"/>
            <a:t>phẩm</a:t>
          </a:r>
          <a:r>
            <a:rPr lang="en-US" dirty="0"/>
            <a:t> </a:t>
          </a:r>
          <a:r>
            <a:rPr lang="en-US" dirty="0" err="1"/>
            <a:t>sân</a:t>
          </a:r>
          <a:r>
            <a:rPr lang="en-US" dirty="0"/>
            <a:t> </a:t>
          </a:r>
          <a:r>
            <a:rPr lang="en-US" dirty="0" err="1"/>
            <a:t>khấu</a:t>
          </a:r>
          <a:endParaRPr lang="en-US" dirty="0"/>
        </a:p>
      </dgm:t>
    </dgm:pt>
    <dgm:pt modelId="{ECFE7854-A285-4BCF-A947-DC04167224B2}" type="parTrans" cxnId="{709A4276-9053-4C4A-B5AF-10BE8B32BA7F}">
      <dgm:prSet/>
      <dgm:spPr/>
      <dgm:t>
        <a:bodyPr/>
        <a:lstStyle/>
        <a:p>
          <a:endParaRPr lang="en-US"/>
        </a:p>
      </dgm:t>
    </dgm:pt>
    <dgm:pt modelId="{C782B28C-C0B9-4A05-AE57-BD9892781D2C}" type="sibTrans" cxnId="{709A4276-9053-4C4A-B5AF-10BE8B32BA7F}">
      <dgm:prSet/>
      <dgm:spPr/>
      <dgm:t>
        <a:bodyPr/>
        <a:lstStyle/>
        <a:p>
          <a:endParaRPr lang="en-US"/>
        </a:p>
      </dgm:t>
    </dgm:pt>
    <dgm:pt modelId="{E49369B9-4465-441D-9B24-767D41300471}">
      <dgm:prSet/>
      <dgm:spPr/>
      <dgm:t>
        <a:bodyPr/>
        <a:lstStyle/>
        <a:p>
          <a:r>
            <a:rPr lang="en-US" dirty="0" err="1"/>
            <a:t>Tác</a:t>
          </a:r>
          <a:r>
            <a:rPr lang="en-US" dirty="0"/>
            <a:t> </a:t>
          </a:r>
          <a:r>
            <a:rPr lang="en-US" dirty="0" err="1"/>
            <a:t>phẩm</a:t>
          </a:r>
          <a:r>
            <a:rPr lang="en-US" dirty="0"/>
            <a:t> </a:t>
          </a:r>
          <a:r>
            <a:rPr lang="en-US" dirty="0" err="1"/>
            <a:t>điện</a:t>
          </a:r>
          <a:r>
            <a:rPr lang="en-US" dirty="0"/>
            <a:t> </a:t>
          </a:r>
          <a:r>
            <a:rPr lang="en-US" dirty="0" err="1"/>
            <a:t>ảnh</a:t>
          </a:r>
          <a:endParaRPr lang="en-US" dirty="0"/>
        </a:p>
      </dgm:t>
    </dgm:pt>
    <dgm:pt modelId="{5462B188-C687-4106-92BA-60791DF55E4D}" type="parTrans" cxnId="{CD464DC9-210E-41E8-A3BE-74B47EE89E0A}">
      <dgm:prSet/>
      <dgm:spPr/>
      <dgm:t>
        <a:bodyPr/>
        <a:lstStyle/>
        <a:p>
          <a:endParaRPr lang="en-US"/>
        </a:p>
      </dgm:t>
    </dgm:pt>
    <dgm:pt modelId="{225D758E-CB8C-413A-B2F0-330635B30EF3}" type="sibTrans" cxnId="{CD464DC9-210E-41E8-A3BE-74B47EE89E0A}">
      <dgm:prSet/>
      <dgm:spPr/>
      <dgm:t>
        <a:bodyPr/>
        <a:lstStyle/>
        <a:p>
          <a:endParaRPr lang="en-US"/>
        </a:p>
      </dgm:t>
    </dgm:pt>
    <dgm:pt modelId="{CB6CAE90-A2E8-4EFA-8E6D-45B8E7C90DC5}" type="pres">
      <dgm:prSet presAssocID="{FD303C23-D9F5-47EC-82B3-32341CE7861F}" presName="Name0" presStyleCnt="0">
        <dgm:presLayoutVars>
          <dgm:dir/>
          <dgm:resizeHandles val="exact"/>
        </dgm:presLayoutVars>
      </dgm:prSet>
      <dgm:spPr/>
      <dgm:t>
        <a:bodyPr/>
        <a:lstStyle/>
        <a:p>
          <a:endParaRPr lang="en-US"/>
        </a:p>
      </dgm:t>
    </dgm:pt>
    <dgm:pt modelId="{12F86FDC-69C2-4C51-8EDC-FB44E81F65AA}" type="pres">
      <dgm:prSet presAssocID="{D95EFE2E-9D4D-4A3B-84BC-71085261A627}" presName="compNode" presStyleCnt="0"/>
      <dgm:spPr/>
    </dgm:pt>
    <dgm:pt modelId="{57B51B49-C594-4C3D-9D95-8365D239AAC2}" type="pres">
      <dgm:prSet presAssocID="{D95EFE2E-9D4D-4A3B-84BC-71085261A627}" presName="pict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24AAECCB-DB27-48DD-B4E1-BEFBE8C8DE04}" type="pres">
      <dgm:prSet presAssocID="{D95EFE2E-9D4D-4A3B-84BC-71085261A627}" presName="textRect" presStyleLbl="revTx" presStyleIdx="0" presStyleCnt="6">
        <dgm:presLayoutVars>
          <dgm:bulletEnabled val="1"/>
        </dgm:presLayoutVars>
      </dgm:prSet>
      <dgm:spPr/>
      <dgm:t>
        <a:bodyPr/>
        <a:lstStyle/>
        <a:p>
          <a:endParaRPr lang="en-US"/>
        </a:p>
      </dgm:t>
    </dgm:pt>
    <dgm:pt modelId="{6970E85C-DE49-4CF7-A038-AF455FEF514D}" type="pres">
      <dgm:prSet presAssocID="{83F4E71A-229E-4791-AC33-82114A4191F1}" presName="sibTrans" presStyleLbl="sibTrans2D1" presStyleIdx="0" presStyleCnt="0"/>
      <dgm:spPr/>
      <dgm:t>
        <a:bodyPr/>
        <a:lstStyle/>
        <a:p>
          <a:endParaRPr lang="en-US"/>
        </a:p>
      </dgm:t>
    </dgm:pt>
    <dgm:pt modelId="{CFFDA06B-C799-4ACA-94BC-867A8A2402E8}" type="pres">
      <dgm:prSet presAssocID="{BFF3FE55-50F6-4897-8144-B2882D21AC0F}" presName="compNode" presStyleCnt="0"/>
      <dgm:spPr/>
    </dgm:pt>
    <dgm:pt modelId="{2B757AC0-9757-4923-A5AA-ED096857DAD2}" type="pres">
      <dgm:prSet presAssocID="{BFF3FE55-50F6-4897-8144-B2882D21AC0F}" presName="pictRect" presStyleLbl="nod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 b="-2000"/>
          </a:stretch>
        </a:blipFill>
      </dgm:spPr>
    </dgm:pt>
    <dgm:pt modelId="{A0B9899D-50D3-40F0-A04B-E65B9A94171C}" type="pres">
      <dgm:prSet presAssocID="{BFF3FE55-50F6-4897-8144-B2882D21AC0F}" presName="textRect" presStyleLbl="revTx" presStyleIdx="1" presStyleCnt="6">
        <dgm:presLayoutVars>
          <dgm:bulletEnabled val="1"/>
        </dgm:presLayoutVars>
      </dgm:prSet>
      <dgm:spPr/>
      <dgm:t>
        <a:bodyPr/>
        <a:lstStyle/>
        <a:p>
          <a:endParaRPr lang="en-US"/>
        </a:p>
      </dgm:t>
    </dgm:pt>
    <dgm:pt modelId="{E6161280-B590-4DDC-9A2E-3D00712B1A80}" type="pres">
      <dgm:prSet presAssocID="{F7C5FA81-5EF5-4496-9662-4F7BE1DA8516}" presName="sibTrans" presStyleLbl="sibTrans2D1" presStyleIdx="0" presStyleCnt="0"/>
      <dgm:spPr/>
      <dgm:t>
        <a:bodyPr/>
        <a:lstStyle/>
        <a:p>
          <a:endParaRPr lang="en-US"/>
        </a:p>
      </dgm:t>
    </dgm:pt>
    <dgm:pt modelId="{5401EA73-33EE-4AB1-BB2F-C50FE4D49021}" type="pres">
      <dgm:prSet presAssocID="{322C723D-4749-4007-B038-7F5F4B214A81}" presName="compNode" presStyleCnt="0"/>
      <dgm:spPr/>
    </dgm:pt>
    <dgm:pt modelId="{B271B5E2-0701-48B4-98A3-382A11D69ECE}" type="pres">
      <dgm:prSet presAssocID="{322C723D-4749-4007-B038-7F5F4B214A81}" presName="pictRect" presStyleLbl="nod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dgm:spPr>
    </dgm:pt>
    <dgm:pt modelId="{928906BB-6728-42FB-BB8B-F64D182285BC}" type="pres">
      <dgm:prSet presAssocID="{322C723D-4749-4007-B038-7F5F4B214A81}" presName="textRect" presStyleLbl="revTx" presStyleIdx="2" presStyleCnt="6">
        <dgm:presLayoutVars>
          <dgm:bulletEnabled val="1"/>
        </dgm:presLayoutVars>
      </dgm:prSet>
      <dgm:spPr/>
      <dgm:t>
        <a:bodyPr/>
        <a:lstStyle/>
        <a:p>
          <a:endParaRPr lang="en-US"/>
        </a:p>
      </dgm:t>
    </dgm:pt>
    <dgm:pt modelId="{84A84E4F-78D0-47FE-86E7-11DC609C2626}" type="pres">
      <dgm:prSet presAssocID="{CAD9588B-E8C6-4E69-BACF-8AF6649272B4}" presName="sibTrans" presStyleLbl="sibTrans2D1" presStyleIdx="0" presStyleCnt="0"/>
      <dgm:spPr/>
      <dgm:t>
        <a:bodyPr/>
        <a:lstStyle/>
        <a:p>
          <a:endParaRPr lang="en-US"/>
        </a:p>
      </dgm:t>
    </dgm:pt>
    <dgm:pt modelId="{17B60E4D-61C5-40A1-B0DB-45BD51607320}" type="pres">
      <dgm:prSet presAssocID="{DE310B92-6862-425F-AAD4-2A3BF567870C}" presName="compNode" presStyleCnt="0"/>
      <dgm:spPr/>
    </dgm:pt>
    <dgm:pt modelId="{AE46F559-0344-477A-8877-10CFC71DEAF2}" type="pres">
      <dgm:prSet presAssocID="{DE310B92-6862-425F-AAD4-2A3BF567870C}" presName="pictRect" presStyleLbl="nod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19000" r="-19000"/>
          </a:stretch>
        </a:blipFill>
      </dgm:spPr>
    </dgm:pt>
    <dgm:pt modelId="{BA38ADBB-C42D-4CA3-AD95-119C9CD00F33}" type="pres">
      <dgm:prSet presAssocID="{DE310B92-6862-425F-AAD4-2A3BF567870C}" presName="textRect" presStyleLbl="revTx" presStyleIdx="3" presStyleCnt="6">
        <dgm:presLayoutVars>
          <dgm:bulletEnabled val="1"/>
        </dgm:presLayoutVars>
      </dgm:prSet>
      <dgm:spPr/>
      <dgm:t>
        <a:bodyPr/>
        <a:lstStyle/>
        <a:p>
          <a:endParaRPr lang="en-US"/>
        </a:p>
      </dgm:t>
    </dgm:pt>
    <dgm:pt modelId="{A2119EE3-6693-4E5A-903A-CEE38BC5BD5A}" type="pres">
      <dgm:prSet presAssocID="{AEDCE9BB-26BE-4F12-9CB0-B709D049A275}" presName="sibTrans" presStyleLbl="sibTrans2D1" presStyleIdx="0" presStyleCnt="0"/>
      <dgm:spPr/>
      <dgm:t>
        <a:bodyPr/>
        <a:lstStyle/>
        <a:p>
          <a:endParaRPr lang="en-US"/>
        </a:p>
      </dgm:t>
    </dgm:pt>
    <dgm:pt modelId="{0A2FE8C3-618D-4FD1-913F-B2E6B419E9EE}" type="pres">
      <dgm:prSet presAssocID="{A9E91070-A13B-46E5-B972-83B0174DC774}" presName="compNode" presStyleCnt="0"/>
      <dgm:spPr/>
    </dgm:pt>
    <dgm:pt modelId="{3782490C-996F-49D7-AEB4-61AF1B2F11D5}" type="pres">
      <dgm:prSet presAssocID="{A9E91070-A13B-46E5-B972-83B0174DC774}" presName="pictRect" presStyleLbl="nod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3C41AEDF-3922-42CA-9751-2A9161677DD9}" type="pres">
      <dgm:prSet presAssocID="{A9E91070-A13B-46E5-B972-83B0174DC774}" presName="textRect" presStyleLbl="revTx" presStyleIdx="4" presStyleCnt="6">
        <dgm:presLayoutVars>
          <dgm:bulletEnabled val="1"/>
        </dgm:presLayoutVars>
      </dgm:prSet>
      <dgm:spPr/>
      <dgm:t>
        <a:bodyPr/>
        <a:lstStyle/>
        <a:p>
          <a:endParaRPr lang="en-US"/>
        </a:p>
      </dgm:t>
    </dgm:pt>
    <dgm:pt modelId="{92399DBA-2337-4EC2-BA7E-06F40D83674C}" type="pres">
      <dgm:prSet presAssocID="{C782B28C-C0B9-4A05-AE57-BD9892781D2C}" presName="sibTrans" presStyleLbl="sibTrans2D1" presStyleIdx="0" presStyleCnt="0"/>
      <dgm:spPr/>
      <dgm:t>
        <a:bodyPr/>
        <a:lstStyle/>
        <a:p>
          <a:endParaRPr lang="en-US"/>
        </a:p>
      </dgm:t>
    </dgm:pt>
    <dgm:pt modelId="{0441AB67-68CE-412A-BEA5-B366BDD71131}" type="pres">
      <dgm:prSet presAssocID="{E49369B9-4465-441D-9B24-767D41300471}" presName="compNode" presStyleCnt="0"/>
      <dgm:spPr/>
    </dgm:pt>
    <dgm:pt modelId="{2BEF826B-9CE1-491C-82A4-21C94100489E}" type="pres">
      <dgm:prSet presAssocID="{E49369B9-4465-441D-9B24-767D41300471}" presName="pictRect" presStyleLbl="nod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11000" r="-11000"/>
          </a:stretch>
        </a:blipFill>
      </dgm:spPr>
    </dgm:pt>
    <dgm:pt modelId="{923BA600-60D0-480E-AE5A-75237CFB3F83}" type="pres">
      <dgm:prSet presAssocID="{E49369B9-4465-441D-9B24-767D41300471}" presName="textRect" presStyleLbl="revTx" presStyleIdx="5" presStyleCnt="6">
        <dgm:presLayoutVars>
          <dgm:bulletEnabled val="1"/>
        </dgm:presLayoutVars>
      </dgm:prSet>
      <dgm:spPr/>
      <dgm:t>
        <a:bodyPr/>
        <a:lstStyle/>
        <a:p>
          <a:endParaRPr lang="en-US"/>
        </a:p>
      </dgm:t>
    </dgm:pt>
  </dgm:ptLst>
  <dgm:cxnLst>
    <dgm:cxn modelId="{0179083A-2EB1-4DE3-BF1E-8FB2C9610A3F}" type="presOf" srcId="{DE310B92-6862-425F-AAD4-2A3BF567870C}" destId="{BA38ADBB-C42D-4CA3-AD95-119C9CD00F33}" srcOrd="0" destOrd="0" presId="urn:microsoft.com/office/officeart/2005/8/layout/pList1#1"/>
    <dgm:cxn modelId="{69050236-A62E-401E-A862-439F899C4039}" type="presOf" srcId="{BFF3FE55-50F6-4897-8144-B2882D21AC0F}" destId="{A0B9899D-50D3-40F0-A04B-E65B9A94171C}" srcOrd="0" destOrd="0" presId="urn:microsoft.com/office/officeart/2005/8/layout/pList1#1"/>
    <dgm:cxn modelId="{85669766-6C06-4966-9712-A7610F9AB40D}" type="presOf" srcId="{E49369B9-4465-441D-9B24-767D41300471}" destId="{923BA600-60D0-480E-AE5A-75237CFB3F83}" srcOrd="0" destOrd="0" presId="urn:microsoft.com/office/officeart/2005/8/layout/pList1#1"/>
    <dgm:cxn modelId="{709A4276-9053-4C4A-B5AF-10BE8B32BA7F}" srcId="{FD303C23-D9F5-47EC-82B3-32341CE7861F}" destId="{A9E91070-A13B-46E5-B972-83B0174DC774}" srcOrd="4" destOrd="0" parTransId="{ECFE7854-A285-4BCF-A947-DC04167224B2}" sibTransId="{C782B28C-C0B9-4A05-AE57-BD9892781D2C}"/>
    <dgm:cxn modelId="{C9216F72-F4D1-47CC-9749-9BF24123D584}" type="presOf" srcId="{322C723D-4749-4007-B038-7F5F4B214A81}" destId="{928906BB-6728-42FB-BB8B-F64D182285BC}" srcOrd="0" destOrd="0" presId="urn:microsoft.com/office/officeart/2005/8/layout/pList1#1"/>
    <dgm:cxn modelId="{DC7DEE99-6D10-40DD-8BD3-D0D9103D1CC9}" srcId="{FD303C23-D9F5-47EC-82B3-32341CE7861F}" destId="{DE310B92-6862-425F-AAD4-2A3BF567870C}" srcOrd="3" destOrd="0" parTransId="{41990775-D0E4-47FC-B8D5-D881D433931A}" sibTransId="{AEDCE9BB-26BE-4F12-9CB0-B709D049A275}"/>
    <dgm:cxn modelId="{5A41284E-C3E0-4446-B9F3-0DA499CB69D8}" type="presOf" srcId="{AEDCE9BB-26BE-4F12-9CB0-B709D049A275}" destId="{A2119EE3-6693-4E5A-903A-CEE38BC5BD5A}" srcOrd="0" destOrd="0" presId="urn:microsoft.com/office/officeart/2005/8/layout/pList1#1"/>
    <dgm:cxn modelId="{A736935D-DC1A-4375-91FA-490CFA7CD710}" srcId="{FD303C23-D9F5-47EC-82B3-32341CE7861F}" destId="{D95EFE2E-9D4D-4A3B-84BC-71085261A627}" srcOrd="0" destOrd="0" parTransId="{5E2177D1-8FF6-41F0-A44F-4D6DBB21340D}" sibTransId="{83F4E71A-229E-4791-AC33-82114A4191F1}"/>
    <dgm:cxn modelId="{D588945C-F1E6-4783-A3ED-8BD78D015D1D}" type="presOf" srcId="{A9E91070-A13B-46E5-B972-83B0174DC774}" destId="{3C41AEDF-3922-42CA-9751-2A9161677DD9}" srcOrd="0" destOrd="0" presId="urn:microsoft.com/office/officeart/2005/8/layout/pList1#1"/>
    <dgm:cxn modelId="{57351D80-D66D-4B3D-9700-059B99557C57}" srcId="{FD303C23-D9F5-47EC-82B3-32341CE7861F}" destId="{BFF3FE55-50F6-4897-8144-B2882D21AC0F}" srcOrd="1" destOrd="0" parTransId="{29B99B62-21DA-454C-9558-0B0BAB76B4B7}" sibTransId="{F7C5FA81-5EF5-4496-9662-4F7BE1DA8516}"/>
    <dgm:cxn modelId="{7489DF71-0FFB-433A-879A-3995858E28A0}" type="presOf" srcId="{C782B28C-C0B9-4A05-AE57-BD9892781D2C}" destId="{92399DBA-2337-4EC2-BA7E-06F40D83674C}" srcOrd="0" destOrd="0" presId="urn:microsoft.com/office/officeart/2005/8/layout/pList1#1"/>
    <dgm:cxn modelId="{CD464DC9-210E-41E8-A3BE-74B47EE89E0A}" srcId="{FD303C23-D9F5-47EC-82B3-32341CE7861F}" destId="{E49369B9-4465-441D-9B24-767D41300471}" srcOrd="5" destOrd="0" parTransId="{5462B188-C687-4106-92BA-60791DF55E4D}" sibTransId="{225D758E-CB8C-413A-B2F0-330635B30EF3}"/>
    <dgm:cxn modelId="{3717BE3F-244B-4A38-9184-2A25DD54E7B0}" type="presOf" srcId="{CAD9588B-E8C6-4E69-BACF-8AF6649272B4}" destId="{84A84E4F-78D0-47FE-86E7-11DC609C2626}" srcOrd="0" destOrd="0" presId="urn:microsoft.com/office/officeart/2005/8/layout/pList1#1"/>
    <dgm:cxn modelId="{3C05EA5B-BA03-471A-B1DD-005E86E7FB6F}" type="presOf" srcId="{D95EFE2E-9D4D-4A3B-84BC-71085261A627}" destId="{24AAECCB-DB27-48DD-B4E1-BEFBE8C8DE04}" srcOrd="0" destOrd="0" presId="urn:microsoft.com/office/officeart/2005/8/layout/pList1#1"/>
    <dgm:cxn modelId="{319A1DF6-002E-4E92-8302-68C24D712C30}" srcId="{FD303C23-D9F5-47EC-82B3-32341CE7861F}" destId="{322C723D-4749-4007-B038-7F5F4B214A81}" srcOrd="2" destOrd="0" parTransId="{DBC9C864-0F88-4261-824D-5AEEB15F865D}" sibTransId="{CAD9588B-E8C6-4E69-BACF-8AF6649272B4}"/>
    <dgm:cxn modelId="{C8F6855F-89AC-4FC0-89F0-E0D5C37B8869}" type="presOf" srcId="{83F4E71A-229E-4791-AC33-82114A4191F1}" destId="{6970E85C-DE49-4CF7-A038-AF455FEF514D}" srcOrd="0" destOrd="0" presId="urn:microsoft.com/office/officeart/2005/8/layout/pList1#1"/>
    <dgm:cxn modelId="{0CED91FA-E3FD-43FB-8079-01CBBE4B3A23}" type="presOf" srcId="{F7C5FA81-5EF5-4496-9662-4F7BE1DA8516}" destId="{E6161280-B590-4DDC-9A2E-3D00712B1A80}" srcOrd="0" destOrd="0" presId="urn:microsoft.com/office/officeart/2005/8/layout/pList1#1"/>
    <dgm:cxn modelId="{D2F971AF-C74D-42EF-BF10-E4CC7DE36491}" type="presOf" srcId="{FD303C23-D9F5-47EC-82B3-32341CE7861F}" destId="{CB6CAE90-A2E8-4EFA-8E6D-45B8E7C90DC5}" srcOrd="0" destOrd="0" presId="urn:microsoft.com/office/officeart/2005/8/layout/pList1#1"/>
    <dgm:cxn modelId="{F0473DAB-EE81-48C1-83CF-102EE37FBED8}" type="presParOf" srcId="{CB6CAE90-A2E8-4EFA-8E6D-45B8E7C90DC5}" destId="{12F86FDC-69C2-4C51-8EDC-FB44E81F65AA}" srcOrd="0" destOrd="0" presId="urn:microsoft.com/office/officeart/2005/8/layout/pList1#1"/>
    <dgm:cxn modelId="{2D13A80F-EEFE-403D-85FE-906A7F62EE67}" type="presParOf" srcId="{12F86FDC-69C2-4C51-8EDC-FB44E81F65AA}" destId="{57B51B49-C594-4C3D-9D95-8365D239AAC2}" srcOrd="0" destOrd="0" presId="urn:microsoft.com/office/officeart/2005/8/layout/pList1#1"/>
    <dgm:cxn modelId="{BBEB5D5E-72DD-4CED-A145-8F266DD33952}" type="presParOf" srcId="{12F86FDC-69C2-4C51-8EDC-FB44E81F65AA}" destId="{24AAECCB-DB27-48DD-B4E1-BEFBE8C8DE04}" srcOrd="1" destOrd="0" presId="urn:microsoft.com/office/officeart/2005/8/layout/pList1#1"/>
    <dgm:cxn modelId="{BB13F7F0-64B6-41A3-912B-561788DE2392}" type="presParOf" srcId="{CB6CAE90-A2E8-4EFA-8E6D-45B8E7C90DC5}" destId="{6970E85C-DE49-4CF7-A038-AF455FEF514D}" srcOrd="1" destOrd="0" presId="urn:microsoft.com/office/officeart/2005/8/layout/pList1#1"/>
    <dgm:cxn modelId="{6F4175DC-5AC6-4D1E-A132-88A3106105FC}" type="presParOf" srcId="{CB6CAE90-A2E8-4EFA-8E6D-45B8E7C90DC5}" destId="{CFFDA06B-C799-4ACA-94BC-867A8A2402E8}" srcOrd="2" destOrd="0" presId="urn:microsoft.com/office/officeart/2005/8/layout/pList1#1"/>
    <dgm:cxn modelId="{6FD4B2B3-669D-4F97-BBD3-AB4365D8903B}" type="presParOf" srcId="{CFFDA06B-C799-4ACA-94BC-867A8A2402E8}" destId="{2B757AC0-9757-4923-A5AA-ED096857DAD2}" srcOrd="0" destOrd="0" presId="urn:microsoft.com/office/officeart/2005/8/layout/pList1#1"/>
    <dgm:cxn modelId="{C3291FAC-D0C2-4D2D-B05A-EED8B09B8047}" type="presParOf" srcId="{CFFDA06B-C799-4ACA-94BC-867A8A2402E8}" destId="{A0B9899D-50D3-40F0-A04B-E65B9A94171C}" srcOrd="1" destOrd="0" presId="urn:microsoft.com/office/officeart/2005/8/layout/pList1#1"/>
    <dgm:cxn modelId="{35AD36F4-C513-49EB-BD24-FA429BA9E227}" type="presParOf" srcId="{CB6CAE90-A2E8-4EFA-8E6D-45B8E7C90DC5}" destId="{E6161280-B590-4DDC-9A2E-3D00712B1A80}" srcOrd="3" destOrd="0" presId="urn:microsoft.com/office/officeart/2005/8/layout/pList1#1"/>
    <dgm:cxn modelId="{031CCA07-EA9D-4B90-8142-9A4095A09CEE}" type="presParOf" srcId="{CB6CAE90-A2E8-4EFA-8E6D-45B8E7C90DC5}" destId="{5401EA73-33EE-4AB1-BB2F-C50FE4D49021}" srcOrd="4" destOrd="0" presId="urn:microsoft.com/office/officeart/2005/8/layout/pList1#1"/>
    <dgm:cxn modelId="{8838CA6C-40CE-4476-A6C1-6AFCF661372D}" type="presParOf" srcId="{5401EA73-33EE-4AB1-BB2F-C50FE4D49021}" destId="{B271B5E2-0701-48B4-98A3-382A11D69ECE}" srcOrd="0" destOrd="0" presId="urn:microsoft.com/office/officeart/2005/8/layout/pList1#1"/>
    <dgm:cxn modelId="{A0F18E83-DD2E-43F9-9F88-246ECC95C69C}" type="presParOf" srcId="{5401EA73-33EE-4AB1-BB2F-C50FE4D49021}" destId="{928906BB-6728-42FB-BB8B-F64D182285BC}" srcOrd="1" destOrd="0" presId="urn:microsoft.com/office/officeart/2005/8/layout/pList1#1"/>
    <dgm:cxn modelId="{83BFFF8D-2D9E-4BBC-AE9B-547C0FBED915}" type="presParOf" srcId="{CB6CAE90-A2E8-4EFA-8E6D-45B8E7C90DC5}" destId="{84A84E4F-78D0-47FE-86E7-11DC609C2626}" srcOrd="5" destOrd="0" presId="urn:microsoft.com/office/officeart/2005/8/layout/pList1#1"/>
    <dgm:cxn modelId="{79A7C0D1-BAF0-4283-B8C0-0108FCFD7011}" type="presParOf" srcId="{CB6CAE90-A2E8-4EFA-8E6D-45B8E7C90DC5}" destId="{17B60E4D-61C5-40A1-B0DB-45BD51607320}" srcOrd="6" destOrd="0" presId="urn:microsoft.com/office/officeart/2005/8/layout/pList1#1"/>
    <dgm:cxn modelId="{4ADC9758-0DC2-4DCF-B43A-11142A13EB60}" type="presParOf" srcId="{17B60E4D-61C5-40A1-B0DB-45BD51607320}" destId="{AE46F559-0344-477A-8877-10CFC71DEAF2}" srcOrd="0" destOrd="0" presId="urn:microsoft.com/office/officeart/2005/8/layout/pList1#1"/>
    <dgm:cxn modelId="{B74B34DD-2ECE-4AAF-A879-A0561B0B23F5}" type="presParOf" srcId="{17B60E4D-61C5-40A1-B0DB-45BD51607320}" destId="{BA38ADBB-C42D-4CA3-AD95-119C9CD00F33}" srcOrd="1" destOrd="0" presId="urn:microsoft.com/office/officeart/2005/8/layout/pList1#1"/>
    <dgm:cxn modelId="{7BA50F8E-588D-4D7C-B8BD-301323F2CC67}" type="presParOf" srcId="{CB6CAE90-A2E8-4EFA-8E6D-45B8E7C90DC5}" destId="{A2119EE3-6693-4E5A-903A-CEE38BC5BD5A}" srcOrd="7" destOrd="0" presId="urn:microsoft.com/office/officeart/2005/8/layout/pList1#1"/>
    <dgm:cxn modelId="{80CAEF62-7BE1-42B9-A759-038D87C3D9FB}" type="presParOf" srcId="{CB6CAE90-A2E8-4EFA-8E6D-45B8E7C90DC5}" destId="{0A2FE8C3-618D-4FD1-913F-B2E6B419E9EE}" srcOrd="8" destOrd="0" presId="urn:microsoft.com/office/officeart/2005/8/layout/pList1#1"/>
    <dgm:cxn modelId="{6B95EADB-B717-4A11-8227-0FDDC7CD54F3}" type="presParOf" srcId="{0A2FE8C3-618D-4FD1-913F-B2E6B419E9EE}" destId="{3782490C-996F-49D7-AEB4-61AF1B2F11D5}" srcOrd="0" destOrd="0" presId="urn:microsoft.com/office/officeart/2005/8/layout/pList1#1"/>
    <dgm:cxn modelId="{FEAE552C-4A8D-46C8-8E13-2AC79C4B96AA}" type="presParOf" srcId="{0A2FE8C3-618D-4FD1-913F-B2E6B419E9EE}" destId="{3C41AEDF-3922-42CA-9751-2A9161677DD9}" srcOrd="1" destOrd="0" presId="urn:microsoft.com/office/officeart/2005/8/layout/pList1#1"/>
    <dgm:cxn modelId="{6DDE8A8E-C19E-48B8-A24E-5C34BF6C2805}" type="presParOf" srcId="{CB6CAE90-A2E8-4EFA-8E6D-45B8E7C90DC5}" destId="{92399DBA-2337-4EC2-BA7E-06F40D83674C}" srcOrd="9" destOrd="0" presId="urn:microsoft.com/office/officeart/2005/8/layout/pList1#1"/>
    <dgm:cxn modelId="{CB37911D-9781-4B14-AC65-923E60585A06}" type="presParOf" srcId="{CB6CAE90-A2E8-4EFA-8E6D-45B8E7C90DC5}" destId="{0441AB67-68CE-412A-BEA5-B366BDD71131}" srcOrd="10" destOrd="0" presId="urn:microsoft.com/office/officeart/2005/8/layout/pList1#1"/>
    <dgm:cxn modelId="{9C77BC2B-3EE8-41DB-B197-36BEAEC8F99D}" type="presParOf" srcId="{0441AB67-68CE-412A-BEA5-B366BDD71131}" destId="{2BEF826B-9CE1-491C-82A4-21C94100489E}" srcOrd="0" destOrd="0" presId="urn:microsoft.com/office/officeart/2005/8/layout/pList1#1"/>
    <dgm:cxn modelId="{A1CFFCFC-A5F4-4DD1-86A2-F3D8126E4C95}" type="presParOf" srcId="{0441AB67-68CE-412A-BEA5-B366BDD71131}" destId="{923BA600-60D0-480E-AE5A-75237CFB3F83}" srcOrd="1" destOrd="0" presId="urn:microsoft.com/office/officeart/2005/8/layout/pLis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D303C23-D9F5-47EC-82B3-32341CE7861F}" type="doc">
      <dgm:prSet loTypeId="urn:microsoft.com/office/officeart/2005/8/layout/pList1#2" loCatId="list" qsTypeId="urn:microsoft.com/office/officeart/2005/8/quickstyle/simple1" qsCatId="simple" csTypeId="urn:microsoft.com/office/officeart/2005/8/colors/accent1_1" csCatId="accent1" phldr="1"/>
      <dgm:spPr/>
      <dgm:t>
        <a:bodyPr/>
        <a:lstStyle/>
        <a:p>
          <a:endParaRPr lang="en-US"/>
        </a:p>
      </dgm:t>
    </dgm:pt>
    <dgm:pt modelId="{D95EFE2E-9D4D-4A3B-84BC-71085261A627}">
      <dgm:prSet phldrT="[Text]"/>
      <dgm:spPr/>
      <dgm:t>
        <a:bodyPr/>
        <a:lstStyle/>
        <a:p>
          <a:r>
            <a:rPr lang="en-US" dirty="0" err="1"/>
            <a:t>Tác</a:t>
          </a:r>
          <a:r>
            <a:rPr lang="en-US" dirty="0"/>
            <a:t> </a:t>
          </a:r>
          <a:r>
            <a:rPr lang="en-US" dirty="0" err="1"/>
            <a:t>phẩm</a:t>
          </a:r>
          <a:r>
            <a:rPr lang="en-US" dirty="0"/>
            <a:t> </a:t>
          </a:r>
          <a:r>
            <a:rPr lang="en-US" dirty="0" err="1"/>
            <a:t>tạo</a:t>
          </a:r>
          <a:r>
            <a:rPr lang="en-US" dirty="0"/>
            <a:t> </a:t>
          </a:r>
          <a:r>
            <a:rPr lang="en-US" dirty="0" err="1"/>
            <a:t>hình</a:t>
          </a:r>
          <a:r>
            <a:rPr lang="en-US" dirty="0"/>
            <a:t>, </a:t>
          </a:r>
          <a:r>
            <a:rPr lang="en-US" dirty="0" err="1"/>
            <a:t>mỹ</a:t>
          </a:r>
          <a:r>
            <a:rPr lang="en-US" dirty="0"/>
            <a:t> </a:t>
          </a:r>
          <a:r>
            <a:rPr lang="en-US" dirty="0" err="1"/>
            <a:t>thuật</a:t>
          </a:r>
          <a:r>
            <a:rPr lang="en-US" dirty="0"/>
            <a:t> </a:t>
          </a:r>
          <a:r>
            <a:rPr lang="en-US" dirty="0" err="1"/>
            <a:t>ứng</a:t>
          </a:r>
          <a:r>
            <a:rPr lang="en-US" dirty="0"/>
            <a:t> </a:t>
          </a:r>
          <a:r>
            <a:rPr lang="en-US" dirty="0" err="1"/>
            <a:t>dụng</a:t>
          </a:r>
          <a:endParaRPr lang="en-US" dirty="0"/>
        </a:p>
      </dgm:t>
    </dgm:pt>
    <dgm:pt modelId="{5E2177D1-8FF6-41F0-A44F-4D6DBB21340D}" type="parTrans" cxnId="{A736935D-DC1A-4375-91FA-490CFA7CD710}">
      <dgm:prSet/>
      <dgm:spPr/>
      <dgm:t>
        <a:bodyPr/>
        <a:lstStyle/>
        <a:p>
          <a:endParaRPr lang="en-US"/>
        </a:p>
      </dgm:t>
    </dgm:pt>
    <dgm:pt modelId="{83F4E71A-229E-4791-AC33-82114A4191F1}" type="sibTrans" cxnId="{A736935D-DC1A-4375-91FA-490CFA7CD710}">
      <dgm:prSet/>
      <dgm:spPr/>
      <dgm:t>
        <a:bodyPr/>
        <a:lstStyle/>
        <a:p>
          <a:endParaRPr lang="en-US"/>
        </a:p>
      </dgm:t>
    </dgm:pt>
    <dgm:pt modelId="{BFF3FE55-50F6-4897-8144-B2882D21AC0F}">
      <dgm:prSet phldrT="[Text]"/>
      <dgm:spPr/>
      <dgm:t>
        <a:bodyPr/>
        <a:lstStyle/>
        <a:p>
          <a:r>
            <a:rPr lang="en-US" dirty="0" err="1"/>
            <a:t>Tác</a:t>
          </a:r>
          <a:r>
            <a:rPr lang="en-US" dirty="0"/>
            <a:t> </a:t>
          </a:r>
          <a:r>
            <a:rPr lang="en-US" dirty="0" err="1"/>
            <a:t>phẩm</a:t>
          </a:r>
          <a:r>
            <a:rPr lang="en-US" dirty="0"/>
            <a:t> </a:t>
          </a:r>
          <a:r>
            <a:rPr lang="en-US" dirty="0" err="1"/>
            <a:t>nhiếp</a:t>
          </a:r>
          <a:r>
            <a:rPr lang="en-US" dirty="0"/>
            <a:t> </a:t>
          </a:r>
          <a:r>
            <a:rPr lang="en-US" dirty="0" err="1"/>
            <a:t>ảnh</a:t>
          </a:r>
          <a:endParaRPr lang="en-US" dirty="0"/>
        </a:p>
      </dgm:t>
    </dgm:pt>
    <dgm:pt modelId="{29B99B62-21DA-454C-9558-0B0BAB76B4B7}" type="parTrans" cxnId="{57351D80-D66D-4B3D-9700-059B99557C57}">
      <dgm:prSet/>
      <dgm:spPr/>
      <dgm:t>
        <a:bodyPr/>
        <a:lstStyle/>
        <a:p>
          <a:endParaRPr lang="en-US"/>
        </a:p>
      </dgm:t>
    </dgm:pt>
    <dgm:pt modelId="{F7C5FA81-5EF5-4496-9662-4F7BE1DA8516}" type="sibTrans" cxnId="{57351D80-D66D-4B3D-9700-059B99557C57}">
      <dgm:prSet/>
      <dgm:spPr/>
      <dgm:t>
        <a:bodyPr/>
        <a:lstStyle/>
        <a:p>
          <a:endParaRPr lang="en-US"/>
        </a:p>
      </dgm:t>
    </dgm:pt>
    <dgm:pt modelId="{322C723D-4749-4007-B038-7F5F4B214A81}">
      <dgm:prSet phldrT="[Text]"/>
      <dgm:spPr/>
      <dgm:t>
        <a:bodyPr/>
        <a:lstStyle/>
        <a:p>
          <a:r>
            <a:rPr lang="en-US" dirty="0" err="1"/>
            <a:t>Tác</a:t>
          </a:r>
          <a:r>
            <a:rPr lang="en-US" dirty="0"/>
            <a:t> </a:t>
          </a:r>
          <a:r>
            <a:rPr lang="en-US" dirty="0" err="1"/>
            <a:t>phẩm</a:t>
          </a:r>
          <a:r>
            <a:rPr lang="en-US" dirty="0"/>
            <a:t> </a:t>
          </a:r>
          <a:r>
            <a:rPr lang="en-US" dirty="0" err="1"/>
            <a:t>kiến</a:t>
          </a:r>
          <a:r>
            <a:rPr lang="en-US" dirty="0"/>
            <a:t> </a:t>
          </a:r>
          <a:r>
            <a:rPr lang="en-US" dirty="0" err="1"/>
            <a:t>trúc</a:t>
          </a:r>
          <a:endParaRPr lang="en-US" dirty="0"/>
        </a:p>
      </dgm:t>
    </dgm:pt>
    <dgm:pt modelId="{DBC9C864-0F88-4261-824D-5AEEB15F865D}" type="parTrans" cxnId="{319A1DF6-002E-4E92-8302-68C24D712C30}">
      <dgm:prSet/>
      <dgm:spPr/>
      <dgm:t>
        <a:bodyPr/>
        <a:lstStyle/>
        <a:p>
          <a:endParaRPr lang="en-US"/>
        </a:p>
      </dgm:t>
    </dgm:pt>
    <dgm:pt modelId="{CAD9588B-E8C6-4E69-BACF-8AF6649272B4}" type="sibTrans" cxnId="{319A1DF6-002E-4E92-8302-68C24D712C30}">
      <dgm:prSet/>
      <dgm:spPr/>
      <dgm:t>
        <a:bodyPr/>
        <a:lstStyle/>
        <a:p>
          <a:endParaRPr lang="en-US"/>
        </a:p>
      </dgm:t>
    </dgm:pt>
    <dgm:pt modelId="{DE310B92-6862-425F-AAD4-2A3BF567870C}">
      <dgm:prSet phldrT="[Text]"/>
      <dgm:spPr/>
      <dgm:t>
        <a:bodyPr/>
        <a:lstStyle/>
        <a:p>
          <a:r>
            <a:rPr lang="nl-NL" dirty="0"/>
            <a:t>Bản họa đồ, sơ đồ, bản đồ, bản vẽ</a:t>
          </a:r>
          <a:endParaRPr lang="en-US" dirty="0"/>
        </a:p>
      </dgm:t>
    </dgm:pt>
    <dgm:pt modelId="{41990775-D0E4-47FC-B8D5-D881D433931A}" type="parTrans" cxnId="{DC7DEE99-6D10-40DD-8BD3-D0D9103D1CC9}">
      <dgm:prSet/>
      <dgm:spPr/>
      <dgm:t>
        <a:bodyPr/>
        <a:lstStyle/>
        <a:p>
          <a:endParaRPr lang="en-US"/>
        </a:p>
      </dgm:t>
    </dgm:pt>
    <dgm:pt modelId="{AEDCE9BB-26BE-4F12-9CB0-B709D049A275}" type="sibTrans" cxnId="{DC7DEE99-6D10-40DD-8BD3-D0D9103D1CC9}">
      <dgm:prSet/>
      <dgm:spPr/>
      <dgm:t>
        <a:bodyPr/>
        <a:lstStyle/>
        <a:p>
          <a:endParaRPr lang="en-US"/>
        </a:p>
      </dgm:t>
    </dgm:pt>
    <dgm:pt modelId="{A9E91070-A13B-46E5-B972-83B0174DC774}">
      <dgm:prSet/>
      <dgm:spPr/>
      <dgm:t>
        <a:bodyPr/>
        <a:lstStyle/>
        <a:p>
          <a:r>
            <a:rPr lang="pt-BR" dirty="0"/>
            <a:t>Tác phẩm văn học, nghệ thuật dân gian</a:t>
          </a:r>
          <a:endParaRPr lang="en-US" dirty="0"/>
        </a:p>
      </dgm:t>
    </dgm:pt>
    <dgm:pt modelId="{ECFE7854-A285-4BCF-A947-DC04167224B2}" type="parTrans" cxnId="{709A4276-9053-4C4A-B5AF-10BE8B32BA7F}">
      <dgm:prSet/>
      <dgm:spPr/>
      <dgm:t>
        <a:bodyPr/>
        <a:lstStyle/>
        <a:p>
          <a:endParaRPr lang="en-US"/>
        </a:p>
      </dgm:t>
    </dgm:pt>
    <dgm:pt modelId="{C782B28C-C0B9-4A05-AE57-BD9892781D2C}" type="sibTrans" cxnId="{709A4276-9053-4C4A-B5AF-10BE8B32BA7F}">
      <dgm:prSet/>
      <dgm:spPr/>
      <dgm:t>
        <a:bodyPr/>
        <a:lstStyle/>
        <a:p>
          <a:endParaRPr lang="en-US"/>
        </a:p>
      </dgm:t>
    </dgm:pt>
    <dgm:pt modelId="{E49369B9-4465-441D-9B24-767D41300471}">
      <dgm:prSet/>
      <dgm:spPr/>
      <dgm:t>
        <a:bodyPr/>
        <a:lstStyle/>
        <a:p>
          <a:r>
            <a:rPr lang="en-US" dirty="0" err="1"/>
            <a:t>Chương</a:t>
          </a:r>
          <a:r>
            <a:rPr lang="en-US" dirty="0"/>
            <a:t> </a:t>
          </a:r>
          <a:r>
            <a:rPr lang="en-US" dirty="0" err="1"/>
            <a:t>trình</a:t>
          </a:r>
          <a:r>
            <a:rPr lang="en-US" dirty="0"/>
            <a:t> </a:t>
          </a:r>
          <a:r>
            <a:rPr lang="en-US" dirty="0" err="1"/>
            <a:t>máy</a:t>
          </a:r>
          <a:r>
            <a:rPr lang="en-US" dirty="0"/>
            <a:t> </a:t>
          </a:r>
          <a:r>
            <a:rPr lang="en-US" dirty="0" err="1"/>
            <a:t>tính</a:t>
          </a:r>
          <a:r>
            <a:rPr lang="en-US" dirty="0"/>
            <a:t>, </a:t>
          </a:r>
          <a:r>
            <a:rPr lang="en-US" dirty="0" err="1"/>
            <a:t>sưu</a:t>
          </a:r>
          <a:r>
            <a:rPr lang="en-US" dirty="0"/>
            <a:t> </a:t>
          </a:r>
          <a:r>
            <a:rPr lang="en-US" dirty="0" err="1"/>
            <a:t>tập</a:t>
          </a:r>
          <a:r>
            <a:rPr lang="en-US" dirty="0"/>
            <a:t> </a:t>
          </a:r>
          <a:r>
            <a:rPr lang="en-US" dirty="0" err="1"/>
            <a:t>dữ</a:t>
          </a:r>
          <a:r>
            <a:rPr lang="en-US" dirty="0"/>
            <a:t> </a:t>
          </a:r>
          <a:r>
            <a:rPr lang="en-US" dirty="0" err="1"/>
            <a:t>liệu</a:t>
          </a:r>
          <a:endParaRPr lang="en-US" dirty="0"/>
        </a:p>
      </dgm:t>
    </dgm:pt>
    <dgm:pt modelId="{5462B188-C687-4106-92BA-60791DF55E4D}" type="parTrans" cxnId="{CD464DC9-210E-41E8-A3BE-74B47EE89E0A}">
      <dgm:prSet/>
      <dgm:spPr/>
      <dgm:t>
        <a:bodyPr/>
        <a:lstStyle/>
        <a:p>
          <a:endParaRPr lang="en-US"/>
        </a:p>
      </dgm:t>
    </dgm:pt>
    <dgm:pt modelId="{225D758E-CB8C-413A-B2F0-330635B30EF3}" type="sibTrans" cxnId="{CD464DC9-210E-41E8-A3BE-74B47EE89E0A}">
      <dgm:prSet/>
      <dgm:spPr/>
      <dgm:t>
        <a:bodyPr/>
        <a:lstStyle/>
        <a:p>
          <a:endParaRPr lang="en-US"/>
        </a:p>
      </dgm:t>
    </dgm:pt>
    <dgm:pt modelId="{CB6CAE90-A2E8-4EFA-8E6D-45B8E7C90DC5}" type="pres">
      <dgm:prSet presAssocID="{FD303C23-D9F5-47EC-82B3-32341CE7861F}" presName="Name0" presStyleCnt="0">
        <dgm:presLayoutVars>
          <dgm:dir/>
          <dgm:resizeHandles val="exact"/>
        </dgm:presLayoutVars>
      </dgm:prSet>
      <dgm:spPr/>
      <dgm:t>
        <a:bodyPr/>
        <a:lstStyle/>
        <a:p>
          <a:endParaRPr lang="en-US"/>
        </a:p>
      </dgm:t>
    </dgm:pt>
    <dgm:pt modelId="{12F86FDC-69C2-4C51-8EDC-FB44E81F65AA}" type="pres">
      <dgm:prSet presAssocID="{D95EFE2E-9D4D-4A3B-84BC-71085261A627}" presName="compNode" presStyleCnt="0"/>
      <dgm:spPr/>
    </dgm:pt>
    <dgm:pt modelId="{57B51B49-C594-4C3D-9D95-8365D239AAC2}" type="pres">
      <dgm:prSet presAssocID="{D95EFE2E-9D4D-4A3B-84BC-71085261A627}" presName="pict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dgm:spPr>
    </dgm:pt>
    <dgm:pt modelId="{24AAECCB-DB27-48DD-B4E1-BEFBE8C8DE04}" type="pres">
      <dgm:prSet presAssocID="{D95EFE2E-9D4D-4A3B-84BC-71085261A627}" presName="textRect" presStyleLbl="revTx" presStyleIdx="0" presStyleCnt="6">
        <dgm:presLayoutVars>
          <dgm:bulletEnabled val="1"/>
        </dgm:presLayoutVars>
      </dgm:prSet>
      <dgm:spPr/>
      <dgm:t>
        <a:bodyPr/>
        <a:lstStyle/>
        <a:p>
          <a:endParaRPr lang="en-US"/>
        </a:p>
      </dgm:t>
    </dgm:pt>
    <dgm:pt modelId="{6970E85C-DE49-4CF7-A038-AF455FEF514D}" type="pres">
      <dgm:prSet presAssocID="{83F4E71A-229E-4791-AC33-82114A4191F1}" presName="sibTrans" presStyleLbl="sibTrans2D1" presStyleIdx="0" presStyleCnt="0"/>
      <dgm:spPr/>
      <dgm:t>
        <a:bodyPr/>
        <a:lstStyle/>
        <a:p>
          <a:endParaRPr lang="en-US"/>
        </a:p>
      </dgm:t>
    </dgm:pt>
    <dgm:pt modelId="{CFFDA06B-C799-4ACA-94BC-867A8A2402E8}" type="pres">
      <dgm:prSet presAssocID="{BFF3FE55-50F6-4897-8144-B2882D21AC0F}" presName="compNode" presStyleCnt="0"/>
      <dgm:spPr/>
    </dgm:pt>
    <dgm:pt modelId="{2B757AC0-9757-4923-A5AA-ED096857DAD2}" type="pres">
      <dgm:prSet presAssocID="{BFF3FE55-50F6-4897-8144-B2882D21AC0F}" presName="pictRect" presStyleLbl="nod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3000" b="-23000"/>
          </a:stretch>
        </a:blipFill>
      </dgm:spPr>
    </dgm:pt>
    <dgm:pt modelId="{A0B9899D-50D3-40F0-A04B-E65B9A94171C}" type="pres">
      <dgm:prSet presAssocID="{BFF3FE55-50F6-4897-8144-B2882D21AC0F}" presName="textRect" presStyleLbl="revTx" presStyleIdx="1" presStyleCnt="6">
        <dgm:presLayoutVars>
          <dgm:bulletEnabled val="1"/>
        </dgm:presLayoutVars>
      </dgm:prSet>
      <dgm:spPr/>
      <dgm:t>
        <a:bodyPr/>
        <a:lstStyle/>
        <a:p>
          <a:endParaRPr lang="en-US"/>
        </a:p>
      </dgm:t>
    </dgm:pt>
    <dgm:pt modelId="{E6161280-B590-4DDC-9A2E-3D00712B1A80}" type="pres">
      <dgm:prSet presAssocID="{F7C5FA81-5EF5-4496-9662-4F7BE1DA8516}" presName="sibTrans" presStyleLbl="sibTrans2D1" presStyleIdx="0" presStyleCnt="0"/>
      <dgm:spPr/>
      <dgm:t>
        <a:bodyPr/>
        <a:lstStyle/>
        <a:p>
          <a:endParaRPr lang="en-US"/>
        </a:p>
      </dgm:t>
    </dgm:pt>
    <dgm:pt modelId="{5401EA73-33EE-4AB1-BB2F-C50FE4D49021}" type="pres">
      <dgm:prSet presAssocID="{322C723D-4749-4007-B038-7F5F4B214A81}" presName="compNode" presStyleCnt="0"/>
      <dgm:spPr/>
    </dgm:pt>
    <dgm:pt modelId="{B271B5E2-0701-48B4-98A3-382A11D69ECE}" type="pres">
      <dgm:prSet presAssocID="{322C723D-4749-4007-B038-7F5F4B214A81}" presName="pictRect" presStyleLbl="nod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dgm:spPr>
      <dgm:t>
        <a:bodyPr/>
        <a:lstStyle/>
        <a:p>
          <a:endParaRPr lang="en-US"/>
        </a:p>
      </dgm:t>
    </dgm:pt>
    <dgm:pt modelId="{928906BB-6728-42FB-BB8B-F64D182285BC}" type="pres">
      <dgm:prSet presAssocID="{322C723D-4749-4007-B038-7F5F4B214A81}" presName="textRect" presStyleLbl="revTx" presStyleIdx="2" presStyleCnt="6">
        <dgm:presLayoutVars>
          <dgm:bulletEnabled val="1"/>
        </dgm:presLayoutVars>
      </dgm:prSet>
      <dgm:spPr/>
      <dgm:t>
        <a:bodyPr/>
        <a:lstStyle/>
        <a:p>
          <a:endParaRPr lang="en-US"/>
        </a:p>
      </dgm:t>
    </dgm:pt>
    <dgm:pt modelId="{84A84E4F-78D0-47FE-86E7-11DC609C2626}" type="pres">
      <dgm:prSet presAssocID="{CAD9588B-E8C6-4E69-BACF-8AF6649272B4}" presName="sibTrans" presStyleLbl="sibTrans2D1" presStyleIdx="0" presStyleCnt="0"/>
      <dgm:spPr/>
      <dgm:t>
        <a:bodyPr/>
        <a:lstStyle/>
        <a:p>
          <a:endParaRPr lang="en-US"/>
        </a:p>
      </dgm:t>
    </dgm:pt>
    <dgm:pt modelId="{17B60E4D-61C5-40A1-B0DB-45BD51607320}" type="pres">
      <dgm:prSet presAssocID="{DE310B92-6862-425F-AAD4-2A3BF567870C}" presName="compNode" presStyleCnt="0"/>
      <dgm:spPr/>
    </dgm:pt>
    <dgm:pt modelId="{AE46F559-0344-477A-8877-10CFC71DEAF2}" type="pres">
      <dgm:prSet presAssocID="{DE310B92-6862-425F-AAD4-2A3BF567870C}" presName="pictRect" presStyleLbl="nod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4000" b="-4000"/>
          </a:stretch>
        </a:blipFill>
      </dgm:spPr>
    </dgm:pt>
    <dgm:pt modelId="{BA38ADBB-C42D-4CA3-AD95-119C9CD00F33}" type="pres">
      <dgm:prSet presAssocID="{DE310B92-6862-425F-AAD4-2A3BF567870C}" presName="textRect" presStyleLbl="revTx" presStyleIdx="3" presStyleCnt="6">
        <dgm:presLayoutVars>
          <dgm:bulletEnabled val="1"/>
        </dgm:presLayoutVars>
      </dgm:prSet>
      <dgm:spPr/>
      <dgm:t>
        <a:bodyPr/>
        <a:lstStyle/>
        <a:p>
          <a:endParaRPr lang="en-US"/>
        </a:p>
      </dgm:t>
    </dgm:pt>
    <dgm:pt modelId="{A2119EE3-6693-4E5A-903A-CEE38BC5BD5A}" type="pres">
      <dgm:prSet presAssocID="{AEDCE9BB-26BE-4F12-9CB0-B709D049A275}" presName="sibTrans" presStyleLbl="sibTrans2D1" presStyleIdx="0" presStyleCnt="0"/>
      <dgm:spPr/>
      <dgm:t>
        <a:bodyPr/>
        <a:lstStyle/>
        <a:p>
          <a:endParaRPr lang="en-US"/>
        </a:p>
      </dgm:t>
    </dgm:pt>
    <dgm:pt modelId="{0A2FE8C3-618D-4FD1-913F-B2E6B419E9EE}" type="pres">
      <dgm:prSet presAssocID="{A9E91070-A13B-46E5-B972-83B0174DC774}" presName="compNode" presStyleCnt="0"/>
      <dgm:spPr/>
    </dgm:pt>
    <dgm:pt modelId="{3782490C-996F-49D7-AEB4-61AF1B2F11D5}" type="pres">
      <dgm:prSet presAssocID="{A9E91070-A13B-46E5-B972-83B0174DC774}" presName="pictRect" presStyleLbl="nod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6000" r="-6000"/>
          </a:stretch>
        </a:blipFill>
      </dgm:spPr>
    </dgm:pt>
    <dgm:pt modelId="{3C41AEDF-3922-42CA-9751-2A9161677DD9}" type="pres">
      <dgm:prSet presAssocID="{A9E91070-A13B-46E5-B972-83B0174DC774}" presName="textRect" presStyleLbl="revTx" presStyleIdx="4" presStyleCnt="6">
        <dgm:presLayoutVars>
          <dgm:bulletEnabled val="1"/>
        </dgm:presLayoutVars>
      </dgm:prSet>
      <dgm:spPr/>
      <dgm:t>
        <a:bodyPr/>
        <a:lstStyle/>
        <a:p>
          <a:endParaRPr lang="en-US"/>
        </a:p>
      </dgm:t>
    </dgm:pt>
    <dgm:pt modelId="{92399DBA-2337-4EC2-BA7E-06F40D83674C}" type="pres">
      <dgm:prSet presAssocID="{C782B28C-C0B9-4A05-AE57-BD9892781D2C}" presName="sibTrans" presStyleLbl="sibTrans2D1" presStyleIdx="0" presStyleCnt="0"/>
      <dgm:spPr/>
      <dgm:t>
        <a:bodyPr/>
        <a:lstStyle/>
        <a:p>
          <a:endParaRPr lang="en-US"/>
        </a:p>
      </dgm:t>
    </dgm:pt>
    <dgm:pt modelId="{0441AB67-68CE-412A-BEA5-B366BDD71131}" type="pres">
      <dgm:prSet presAssocID="{E49369B9-4465-441D-9B24-767D41300471}" presName="compNode" presStyleCnt="0"/>
      <dgm:spPr/>
    </dgm:pt>
    <dgm:pt modelId="{2BEF826B-9CE1-491C-82A4-21C94100489E}" type="pres">
      <dgm:prSet presAssocID="{E49369B9-4465-441D-9B24-767D41300471}" presName="pictRect" presStyleLbl="nod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5000" r="-5000"/>
          </a:stretch>
        </a:blipFill>
      </dgm:spPr>
    </dgm:pt>
    <dgm:pt modelId="{923BA600-60D0-480E-AE5A-75237CFB3F83}" type="pres">
      <dgm:prSet presAssocID="{E49369B9-4465-441D-9B24-767D41300471}" presName="textRect" presStyleLbl="revTx" presStyleIdx="5" presStyleCnt="6">
        <dgm:presLayoutVars>
          <dgm:bulletEnabled val="1"/>
        </dgm:presLayoutVars>
      </dgm:prSet>
      <dgm:spPr/>
      <dgm:t>
        <a:bodyPr/>
        <a:lstStyle/>
        <a:p>
          <a:endParaRPr lang="en-US"/>
        </a:p>
      </dgm:t>
    </dgm:pt>
  </dgm:ptLst>
  <dgm:cxnLst>
    <dgm:cxn modelId="{319A1DF6-002E-4E92-8302-68C24D712C30}" srcId="{FD303C23-D9F5-47EC-82B3-32341CE7861F}" destId="{322C723D-4749-4007-B038-7F5F4B214A81}" srcOrd="2" destOrd="0" parTransId="{DBC9C864-0F88-4261-824D-5AEEB15F865D}" sibTransId="{CAD9588B-E8C6-4E69-BACF-8AF6649272B4}"/>
    <dgm:cxn modelId="{FB8F291C-E73E-4ACF-8A2C-BFC2D3ED9C97}" type="presOf" srcId="{A9E91070-A13B-46E5-B972-83B0174DC774}" destId="{3C41AEDF-3922-42CA-9751-2A9161677DD9}" srcOrd="0" destOrd="0" presId="urn:microsoft.com/office/officeart/2005/8/layout/pList1#2"/>
    <dgm:cxn modelId="{5D7E845E-A500-4975-8A44-CB7216754CE8}" type="presOf" srcId="{E49369B9-4465-441D-9B24-767D41300471}" destId="{923BA600-60D0-480E-AE5A-75237CFB3F83}" srcOrd="0" destOrd="0" presId="urn:microsoft.com/office/officeart/2005/8/layout/pList1#2"/>
    <dgm:cxn modelId="{77A93D6E-1CDD-468B-98F5-A2D5FF1A36BA}" type="presOf" srcId="{FD303C23-D9F5-47EC-82B3-32341CE7861F}" destId="{CB6CAE90-A2E8-4EFA-8E6D-45B8E7C90DC5}" srcOrd="0" destOrd="0" presId="urn:microsoft.com/office/officeart/2005/8/layout/pList1#2"/>
    <dgm:cxn modelId="{709A4276-9053-4C4A-B5AF-10BE8B32BA7F}" srcId="{FD303C23-D9F5-47EC-82B3-32341CE7861F}" destId="{A9E91070-A13B-46E5-B972-83B0174DC774}" srcOrd="4" destOrd="0" parTransId="{ECFE7854-A285-4BCF-A947-DC04167224B2}" sibTransId="{C782B28C-C0B9-4A05-AE57-BD9892781D2C}"/>
    <dgm:cxn modelId="{6EEE1D13-BF37-44B7-B66B-9CEDD5A07FA2}" type="presOf" srcId="{C782B28C-C0B9-4A05-AE57-BD9892781D2C}" destId="{92399DBA-2337-4EC2-BA7E-06F40D83674C}" srcOrd="0" destOrd="0" presId="urn:microsoft.com/office/officeart/2005/8/layout/pList1#2"/>
    <dgm:cxn modelId="{F770D3C7-2D45-41AE-980C-019F87E0A411}" type="presOf" srcId="{D95EFE2E-9D4D-4A3B-84BC-71085261A627}" destId="{24AAECCB-DB27-48DD-B4E1-BEFBE8C8DE04}" srcOrd="0" destOrd="0" presId="urn:microsoft.com/office/officeart/2005/8/layout/pList1#2"/>
    <dgm:cxn modelId="{57351D80-D66D-4B3D-9700-059B99557C57}" srcId="{FD303C23-D9F5-47EC-82B3-32341CE7861F}" destId="{BFF3FE55-50F6-4897-8144-B2882D21AC0F}" srcOrd="1" destOrd="0" parTransId="{29B99B62-21DA-454C-9558-0B0BAB76B4B7}" sibTransId="{F7C5FA81-5EF5-4496-9662-4F7BE1DA8516}"/>
    <dgm:cxn modelId="{DC7DEE99-6D10-40DD-8BD3-D0D9103D1CC9}" srcId="{FD303C23-D9F5-47EC-82B3-32341CE7861F}" destId="{DE310B92-6862-425F-AAD4-2A3BF567870C}" srcOrd="3" destOrd="0" parTransId="{41990775-D0E4-47FC-B8D5-D881D433931A}" sibTransId="{AEDCE9BB-26BE-4F12-9CB0-B709D049A275}"/>
    <dgm:cxn modelId="{3A12EEFD-1C04-417A-9B5C-04AA1F8698AB}" type="presOf" srcId="{CAD9588B-E8C6-4E69-BACF-8AF6649272B4}" destId="{84A84E4F-78D0-47FE-86E7-11DC609C2626}" srcOrd="0" destOrd="0" presId="urn:microsoft.com/office/officeart/2005/8/layout/pList1#2"/>
    <dgm:cxn modelId="{1DBE0294-FBD9-47CB-9DD1-A653CB55738F}" type="presOf" srcId="{83F4E71A-229E-4791-AC33-82114A4191F1}" destId="{6970E85C-DE49-4CF7-A038-AF455FEF514D}" srcOrd="0" destOrd="0" presId="urn:microsoft.com/office/officeart/2005/8/layout/pList1#2"/>
    <dgm:cxn modelId="{B432CF59-9328-4A55-A836-6A07F041805B}" type="presOf" srcId="{AEDCE9BB-26BE-4F12-9CB0-B709D049A275}" destId="{A2119EE3-6693-4E5A-903A-CEE38BC5BD5A}" srcOrd="0" destOrd="0" presId="urn:microsoft.com/office/officeart/2005/8/layout/pList1#2"/>
    <dgm:cxn modelId="{91B55D8A-EE2F-48DD-ADA3-FD8A39FA0023}" type="presOf" srcId="{322C723D-4749-4007-B038-7F5F4B214A81}" destId="{928906BB-6728-42FB-BB8B-F64D182285BC}" srcOrd="0" destOrd="0" presId="urn:microsoft.com/office/officeart/2005/8/layout/pList1#2"/>
    <dgm:cxn modelId="{CD464DC9-210E-41E8-A3BE-74B47EE89E0A}" srcId="{FD303C23-D9F5-47EC-82B3-32341CE7861F}" destId="{E49369B9-4465-441D-9B24-767D41300471}" srcOrd="5" destOrd="0" parTransId="{5462B188-C687-4106-92BA-60791DF55E4D}" sibTransId="{225D758E-CB8C-413A-B2F0-330635B30EF3}"/>
    <dgm:cxn modelId="{A736935D-DC1A-4375-91FA-490CFA7CD710}" srcId="{FD303C23-D9F5-47EC-82B3-32341CE7861F}" destId="{D95EFE2E-9D4D-4A3B-84BC-71085261A627}" srcOrd="0" destOrd="0" parTransId="{5E2177D1-8FF6-41F0-A44F-4D6DBB21340D}" sibTransId="{83F4E71A-229E-4791-AC33-82114A4191F1}"/>
    <dgm:cxn modelId="{8A58C632-66AB-4704-94DB-1ED2D6E77D46}" type="presOf" srcId="{DE310B92-6862-425F-AAD4-2A3BF567870C}" destId="{BA38ADBB-C42D-4CA3-AD95-119C9CD00F33}" srcOrd="0" destOrd="0" presId="urn:microsoft.com/office/officeart/2005/8/layout/pList1#2"/>
    <dgm:cxn modelId="{7BDB57F4-6149-4D48-927D-2CEEFC1EFFC7}" type="presOf" srcId="{F7C5FA81-5EF5-4496-9662-4F7BE1DA8516}" destId="{E6161280-B590-4DDC-9A2E-3D00712B1A80}" srcOrd="0" destOrd="0" presId="urn:microsoft.com/office/officeart/2005/8/layout/pList1#2"/>
    <dgm:cxn modelId="{712CE055-8883-4846-BFDB-58528BFE535B}" type="presOf" srcId="{BFF3FE55-50F6-4897-8144-B2882D21AC0F}" destId="{A0B9899D-50D3-40F0-A04B-E65B9A94171C}" srcOrd="0" destOrd="0" presId="urn:microsoft.com/office/officeart/2005/8/layout/pList1#2"/>
    <dgm:cxn modelId="{19F9E6C8-2476-428A-84DD-F8C25204F76B}" type="presParOf" srcId="{CB6CAE90-A2E8-4EFA-8E6D-45B8E7C90DC5}" destId="{12F86FDC-69C2-4C51-8EDC-FB44E81F65AA}" srcOrd="0" destOrd="0" presId="urn:microsoft.com/office/officeart/2005/8/layout/pList1#2"/>
    <dgm:cxn modelId="{53F27870-B3C8-44E9-9FBD-BBB1ADDA6DBD}" type="presParOf" srcId="{12F86FDC-69C2-4C51-8EDC-FB44E81F65AA}" destId="{57B51B49-C594-4C3D-9D95-8365D239AAC2}" srcOrd="0" destOrd="0" presId="urn:microsoft.com/office/officeart/2005/8/layout/pList1#2"/>
    <dgm:cxn modelId="{FF6D4903-EDEE-4C14-BEF3-A5DECF39E363}" type="presParOf" srcId="{12F86FDC-69C2-4C51-8EDC-FB44E81F65AA}" destId="{24AAECCB-DB27-48DD-B4E1-BEFBE8C8DE04}" srcOrd="1" destOrd="0" presId="urn:microsoft.com/office/officeart/2005/8/layout/pList1#2"/>
    <dgm:cxn modelId="{375BD2D9-1AD1-427C-AB4B-FB0FA80C7057}" type="presParOf" srcId="{CB6CAE90-A2E8-4EFA-8E6D-45B8E7C90DC5}" destId="{6970E85C-DE49-4CF7-A038-AF455FEF514D}" srcOrd="1" destOrd="0" presId="urn:microsoft.com/office/officeart/2005/8/layout/pList1#2"/>
    <dgm:cxn modelId="{4865F3CB-9E72-4BD5-8918-39FA2D9A9D17}" type="presParOf" srcId="{CB6CAE90-A2E8-4EFA-8E6D-45B8E7C90DC5}" destId="{CFFDA06B-C799-4ACA-94BC-867A8A2402E8}" srcOrd="2" destOrd="0" presId="urn:microsoft.com/office/officeart/2005/8/layout/pList1#2"/>
    <dgm:cxn modelId="{849EA69A-37BC-4296-81EA-35CE47DA9E0D}" type="presParOf" srcId="{CFFDA06B-C799-4ACA-94BC-867A8A2402E8}" destId="{2B757AC0-9757-4923-A5AA-ED096857DAD2}" srcOrd="0" destOrd="0" presId="urn:microsoft.com/office/officeart/2005/8/layout/pList1#2"/>
    <dgm:cxn modelId="{2E3E9F7F-8B15-40C4-A43A-53DC7A03B9DF}" type="presParOf" srcId="{CFFDA06B-C799-4ACA-94BC-867A8A2402E8}" destId="{A0B9899D-50D3-40F0-A04B-E65B9A94171C}" srcOrd="1" destOrd="0" presId="urn:microsoft.com/office/officeart/2005/8/layout/pList1#2"/>
    <dgm:cxn modelId="{2A5B208B-1511-49E2-A8FE-B6EB00BFFBFF}" type="presParOf" srcId="{CB6CAE90-A2E8-4EFA-8E6D-45B8E7C90DC5}" destId="{E6161280-B590-4DDC-9A2E-3D00712B1A80}" srcOrd="3" destOrd="0" presId="urn:microsoft.com/office/officeart/2005/8/layout/pList1#2"/>
    <dgm:cxn modelId="{3D3699DF-0650-4AC5-B874-D87E699FE3E1}" type="presParOf" srcId="{CB6CAE90-A2E8-4EFA-8E6D-45B8E7C90DC5}" destId="{5401EA73-33EE-4AB1-BB2F-C50FE4D49021}" srcOrd="4" destOrd="0" presId="urn:microsoft.com/office/officeart/2005/8/layout/pList1#2"/>
    <dgm:cxn modelId="{B2702270-E9E5-4EB7-8DB7-0CF3BE8997DC}" type="presParOf" srcId="{5401EA73-33EE-4AB1-BB2F-C50FE4D49021}" destId="{B271B5E2-0701-48B4-98A3-382A11D69ECE}" srcOrd="0" destOrd="0" presId="urn:microsoft.com/office/officeart/2005/8/layout/pList1#2"/>
    <dgm:cxn modelId="{C538D63C-0566-4A7A-8F7E-45A66231CAA7}" type="presParOf" srcId="{5401EA73-33EE-4AB1-BB2F-C50FE4D49021}" destId="{928906BB-6728-42FB-BB8B-F64D182285BC}" srcOrd="1" destOrd="0" presId="urn:microsoft.com/office/officeart/2005/8/layout/pList1#2"/>
    <dgm:cxn modelId="{BC867057-7CCD-4A80-B7DB-D6AC587A1473}" type="presParOf" srcId="{CB6CAE90-A2E8-4EFA-8E6D-45B8E7C90DC5}" destId="{84A84E4F-78D0-47FE-86E7-11DC609C2626}" srcOrd="5" destOrd="0" presId="urn:microsoft.com/office/officeart/2005/8/layout/pList1#2"/>
    <dgm:cxn modelId="{6AACB044-F767-4CC2-907C-E459666AD814}" type="presParOf" srcId="{CB6CAE90-A2E8-4EFA-8E6D-45B8E7C90DC5}" destId="{17B60E4D-61C5-40A1-B0DB-45BD51607320}" srcOrd="6" destOrd="0" presId="urn:microsoft.com/office/officeart/2005/8/layout/pList1#2"/>
    <dgm:cxn modelId="{94000767-6581-440D-B10E-D4697B3325D8}" type="presParOf" srcId="{17B60E4D-61C5-40A1-B0DB-45BD51607320}" destId="{AE46F559-0344-477A-8877-10CFC71DEAF2}" srcOrd="0" destOrd="0" presId="urn:microsoft.com/office/officeart/2005/8/layout/pList1#2"/>
    <dgm:cxn modelId="{66BBBA37-67AA-40D8-B0CE-3540F344401B}" type="presParOf" srcId="{17B60E4D-61C5-40A1-B0DB-45BD51607320}" destId="{BA38ADBB-C42D-4CA3-AD95-119C9CD00F33}" srcOrd="1" destOrd="0" presId="urn:microsoft.com/office/officeart/2005/8/layout/pList1#2"/>
    <dgm:cxn modelId="{E2C489B0-54C9-4431-B285-5FA0BFB8D76E}" type="presParOf" srcId="{CB6CAE90-A2E8-4EFA-8E6D-45B8E7C90DC5}" destId="{A2119EE3-6693-4E5A-903A-CEE38BC5BD5A}" srcOrd="7" destOrd="0" presId="urn:microsoft.com/office/officeart/2005/8/layout/pList1#2"/>
    <dgm:cxn modelId="{750216E2-2A9C-476A-B65D-5F9AB1867BE1}" type="presParOf" srcId="{CB6CAE90-A2E8-4EFA-8E6D-45B8E7C90DC5}" destId="{0A2FE8C3-618D-4FD1-913F-B2E6B419E9EE}" srcOrd="8" destOrd="0" presId="urn:microsoft.com/office/officeart/2005/8/layout/pList1#2"/>
    <dgm:cxn modelId="{71246B32-F3C9-4643-BC43-CAD1DAF7DC32}" type="presParOf" srcId="{0A2FE8C3-618D-4FD1-913F-B2E6B419E9EE}" destId="{3782490C-996F-49D7-AEB4-61AF1B2F11D5}" srcOrd="0" destOrd="0" presId="urn:microsoft.com/office/officeart/2005/8/layout/pList1#2"/>
    <dgm:cxn modelId="{D64E9ACD-C4D0-4321-AB5A-78568590EEAF}" type="presParOf" srcId="{0A2FE8C3-618D-4FD1-913F-B2E6B419E9EE}" destId="{3C41AEDF-3922-42CA-9751-2A9161677DD9}" srcOrd="1" destOrd="0" presId="urn:microsoft.com/office/officeart/2005/8/layout/pList1#2"/>
    <dgm:cxn modelId="{7E0F1A5E-D2E1-4C10-94CA-06FC89CEBB17}" type="presParOf" srcId="{CB6CAE90-A2E8-4EFA-8E6D-45B8E7C90DC5}" destId="{92399DBA-2337-4EC2-BA7E-06F40D83674C}" srcOrd="9" destOrd="0" presId="urn:microsoft.com/office/officeart/2005/8/layout/pList1#2"/>
    <dgm:cxn modelId="{1C1DB7F2-606B-4993-9C25-7237C56F37DD}" type="presParOf" srcId="{CB6CAE90-A2E8-4EFA-8E6D-45B8E7C90DC5}" destId="{0441AB67-68CE-412A-BEA5-B366BDD71131}" srcOrd="10" destOrd="0" presId="urn:microsoft.com/office/officeart/2005/8/layout/pList1#2"/>
    <dgm:cxn modelId="{22FD3403-68B4-4FBC-AFEB-2A81DBDAEF39}" type="presParOf" srcId="{0441AB67-68CE-412A-BEA5-B366BDD71131}" destId="{2BEF826B-9CE1-491C-82A4-21C94100489E}" srcOrd="0" destOrd="0" presId="urn:microsoft.com/office/officeart/2005/8/layout/pList1#2"/>
    <dgm:cxn modelId="{892EC8EB-1A16-4FAF-8E33-EC6F56136EC7}" type="presParOf" srcId="{0441AB67-68CE-412A-BEA5-B366BDD71131}" destId="{923BA600-60D0-480E-AE5A-75237CFB3F83}" srcOrd="1" destOrd="0" presId="urn:microsoft.com/office/officeart/2005/8/layout/pList1#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82402D1-E415-4E32-95BB-C2878966DD47}" type="doc">
      <dgm:prSet loTypeId="urn:microsoft.com/office/officeart/2008/layout/PictureAccentList" loCatId="list" qsTypeId="urn:microsoft.com/office/officeart/2005/8/quickstyle/simple1" qsCatId="simple" csTypeId="urn:microsoft.com/office/officeart/2005/8/colors/accent2_1" csCatId="accent2" phldr="1"/>
      <dgm:spPr/>
      <dgm:t>
        <a:bodyPr/>
        <a:lstStyle/>
        <a:p>
          <a:endParaRPr lang="en-US"/>
        </a:p>
      </dgm:t>
    </dgm:pt>
    <dgm:pt modelId="{E2512900-4C12-4D58-A750-AEB846BABDCB}">
      <dgm:prSet phldrT="[Text]" custT="1"/>
      <dgm:spPr/>
      <dgm:t>
        <a:bodyPr/>
        <a:lstStyle/>
        <a:p>
          <a:r>
            <a:rPr lang="en-US" sz="3000" b="1" dirty="0"/>
            <a:t>TRƯỜNG HỢP LOẠI TRỪ</a:t>
          </a:r>
        </a:p>
        <a:p>
          <a:r>
            <a:rPr lang="en-US" sz="2000" b="1" dirty="0" err="1">
              <a:solidFill>
                <a:srgbClr val="FF0000"/>
              </a:solidFill>
            </a:rPr>
            <a:t>Điều</a:t>
          </a:r>
          <a:r>
            <a:rPr lang="en-US" sz="2000" b="1" dirty="0">
              <a:solidFill>
                <a:srgbClr val="FF0000"/>
              </a:solidFill>
            </a:rPr>
            <a:t> 15 </a:t>
          </a:r>
          <a:r>
            <a:rPr lang="en-US" sz="2000" dirty="0" err="1">
              <a:solidFill>
                <a:srgbClr val="FF0000"/>
              </a:solidFill>
            </a:rPr>
            <a:t>Luật</a:t>
          </a:r>
          <a:r>
            <a:rPr lang="en-US" sz="2000" dirty="0">
              <a:solidFill>
                <a:srgbClr val="FF0000"/>
              </a:solidFill>
            </a:rPr>
            <a:t> </a:t>
          </a:r>
          <a:r>
            <a:rPr lang="en-US" sz="2000" dirty="0" err="1">
              <a:solidFill>
                <a:srgbClr val="FF0000"/>
              </a:solidFill>
            </a:rPr>
            <a:t>Sở</a:t>
          </a:r>
          <a:r>
            <a:rPr lang="en-US" sz="2000" dirty="0">
              <a:solidFill>
                <a:srgbClr val="FF0000"/>
              </a:solidFill>
            </a:rPr>
            <a:t> </a:t>
          </a:r>
          <a:r>
            <a:rPr lang="en-US" sz="2000" dirty="0" err="1">
              <a:solidFill>
                <a:srgbClr val="FF0000"/>
              </a:solidFill>
            </a:rPr>
            <a:t>hữu</a:t>
          </a:r>
          <a:r>
            <a:rPr lang="en-US" sz="2000" dirty="0">
              <a:solidFill>
                <a:srgbClr val="FF0000"/>
              </a:solidFill>
            </a:rPr>
            <a:t> </a:t>
          </a:r>
          <a:r>
            <a:rPr lang="en-US" sz="2000" dirty="0" err="1">
              <a:solidFill>
                <a:srgbClr val="FF0000"/>
              </a:solidFill>
            </a:rPr>
            <a:t>trí</a:t>
          </a:r>
          <a:r>
            <a:rPr lang="en-US" sz="2000" dirty="0">
              <a:solidFill>
                <a:srgbClr val="FF0000"/>
              </a:solidFill>
            </a:rPr>
            <a:t> </a:t>
          </a:r>
          <a:r>
            <a:rPr lang="en-US" sz="2000" dirty="0" err="1">
              <a:solidFill>
                <a:srgbClr val="FF0000"/>
              </a:solidFill>
            </a:rPr>
            <a:t>tuệ</a:t>
          </a:r>
          <a:endParaRPr lang="en-US" sz="2000" dirty="0">
            <a:solidFill>
              <a:srgbClr val="FF0000"/>
            </a:solidFill>
          </a:endParaRPr>
        </a:p>
      </dgm:t>
    </dgm:pt>
    <dgm:pt modelId="{D715411F-D995-420A-897E-4507C39F8BD1}" type="parTrans" cxnId="{8E03AD5A-5EFF-4759-B43E-66DE198CF71F}">
      <dgm:prSet/>
      <dgm:spPr/>
      <dgm:t>
        <a:bodyPr/>
        <a:lstStyle/>
        <a:p>
          <a:endParaRPr lang="en-US"/>
        </a:p>
      </dgm:t>
    </dgm:pt>
    <dgm:pt modelId="{44973979-476E-4805-967A-BD77AF5B1E53}" type="sibTrans" cxnId="{8E03AD5A-5EFF-4759-B43E-66DE198CF71F}">
      <dgm:prSet/>
      <dgm:spPr/>
      <dgm:t>
        <a:bodyPr/>
        <a:lstStyle/>
        <a:p>
          <a:endParaRPr lang="en-US"/>
        </a:p>
      </dgm:t>
    </dgm:pt>
    <dgm:pt modelId="{FA6B39DD-2EB7-4AE0-92FF-5CB4197D25FD}">
      <dgm:prSet phldrT="[Text]"/>
      <dgm:spPr/>
      <dgm:t>
        <a:bodyPr/>
        <a:lstStyle/>
        <a:p>
          <a:r>
            <a:rPr lang="en-US" dirty="0"/>
            <a:t>Tin </a:t>
          </a:r>
          <a:r>
            <a:rPr lang="en-US" dirty="0" err="1"/>
            <a:t>tức</a:t>
          </a:r>
          <a:r>
            <a:rPr lang="en-US" dirty="0"/>
            <a:t> </a:t>
          </a:r>
          <a:r>
            <a:rPr lang="en-US" dirty="0" err="1"/>
            <a:t>thời</a:t>
          </a:r>
          <a:r>
            <a:rPr lang="en-US" dirty="0"/>
            <a:t> </a:t>
          </a:r>
          <a:r>
            <a:rPr lang="en-US" dirty="0" err="1"/>
            <a:t>sự</a:t>
          </a:r>
          <a:r>
            <a:rPr lang="en-US" dirty="0"/>
            <a:t> </a:t>
          </a:r>
          <a:r>
            <a:rPr lang="en-US" dirty="0" err="1"/>
            <a:t>thuần</a:t>
          </a:r>
          <a:r>
            <a:rPr lang="en-US" dirty="0"/>
            <a:t> </a:t>
          </a:r>
          <a:r>
            <a:rPr lang="en-US" dirty="0" err="1"/>
            <a:t>túy</a:t>
          </a:r>
          <a:endParaRPr lang="en-US" dirty="0"/>
        </a:p>
      </dgm:t>
    </dgm:pt>
    <dgm:pt modelId="{ACBCDF72-63BA-463F-A751-F46B93BE6581}" type="parTrans" cxnId="{F494338B-421E-4DFF-A277-C1F0CF99E57F}">
      <dgm:prSet/>
      <dgm:spPr/>
      <dgm:t>
        <a:bodyPr/>
        <a:lstStyle/>
        <a:p>
          <a:endParaRPr lang="en-US"/>
        </a:p>
      </dgm:t>
    </dgm:pt>
    <dgm:pt modelId="{C46C7D48-CFC3-46AC-A17D-1E948A08DB01}" type="sibTrans" cxnId="{F494338B-421E-4DFF-A277-C1F0CF99E57F}">
      <dgm:prSet/>
      <dgm:spPr/>
      <dgm:t>
        <a:bodyPr/>
        <a:lstStyle/>
        <a:p>
          <a:endParaRPr lang="en-US"/>
        </a:p>
      </dgm:t>
    </dgm:pt>
    <dgm:pt modelId="{41B2F104-AA66-401B-B2A8-CC6586D00EF9}">
      <dgm:prSet phldrT="[Text]"/>
      <dgm:spPr/>
      <dgm:t>
        <a:bodyPr/>
        <a:lstStyle/>
        <a:p>
          <a:r>
            <a:rPr lang="en-US" dirty="0" err="1"/>
            <a:t>Văn</a:t>
          </a:r>
          <a:r>
            <a:rPr lang="en-US" dirty="0"/>
            <a:t> </a:t>
          </a:r>
          <a:r>
            <a:rPr lang="en-US" dirty="0" err="1"/>
            <a:t>bản</a:t>
          </a:r>
          <a:r>
            <a:rPr lang="en-US" dirty="0"/>
            <a:t> </a:t>
          </a:r>
          <a:r>
            <a:rPr lang="en-US" dirty="0" err="1"/>
            <a:t>quy</a:t>
          </a:r>
          <a:r>
            <a:rPr lang="en-US" dirty="0"/>
            <a:t> </a:t>
          </a:r>
          <a:r>
            <a:rPr lang="en-US" dirty="0" err="1"/>
            <a:t>phạm</a:t>
          </a:r>
          <a:r>
            <a:rPr lang="en-US" dirty="0"/>
            <a:t> </a:t>
          </a:r>
          <a:r>
            <a:rPr lang="en-US" dirty="0" err="1"/>
            <a:t>pháp</a:t>
          </a:r>
          <a:r>
            <a:rPr lang="en-US" dirty="0"/>
            <a:t> </a:t>
          </a:r>
          <a:r>
            <a:rPr lang="en-US" dirty="0" err="1"/>
            <a:t>luật</a:t>
          </a:r>
          <a:r>
            <a:rPr lang="en-US" dirty="0"/>
            <a:t>, </a:t>
          </a:r>
          <a:r>
            <a:rPr lang="en-US" dirty="0" err="1"/>
            <a:t>văn</a:t>
          </a:r>
          <a:r>
            <a:rPr lang="en-US" dirty="0"/>
            <a:t> </a:t>
          </a:r>
          <a:r>
            <a:rPr lang="en-US" dirty="0" err="1"/>
            <a:t>bản</a:t>
          </a:r>
          <a:r>
            <a:rPr lang="en-US" dirty="0"/>
            <a:t> </a:t>
          </a:r>
          <a:r>
            <a:rPr lang="en-US" dirty="0" err="1"/>
            <a:t>hành</a:t>
          </a:r>
          <a:r>
            <a:rPr lang="en-US" dirty="0"/>
            <a:t> </a:t>
          </a:r>
          <a:r>
            <a:rPr lang="en-US" dirty="0" err="1"/>
            <a:t>chính</a:t>
          </a:r>
          <a:r>
            <a:rPr lang="en-US" dirty="0"/>
            <a:t>, </a:t>
          </a:r>
          <a:r>
            <a:rPr lang="en-US" dirty="0" err="1"/>
            <a:t>văn</a:t>
          </a:r>
          <a:r>
            <a:rPr lang="en-US" dirty="0"/>
            <a:t> </a:t>
          </a:r>
          <a:r>
            <a:rPr lang="en-US" dirty="0" err="1"/>
            <a:t>bản</a:t>
          </a:r>
          <a:r>
            <a:rPr lang="en-US" dirty="0"/>
            <a:t> </a:t>
          </a:r>
          <a:r>
            <a:rPr lang="en-US" dirty="0" err="1"/>
            <a:t>khác</a:t>
          </a:r>
          <a:r>
            <a:rPr lang="en-US" dirty="0"/>
            <a:t> </a:t>
          </a:r>
          <a:r>
            <a:rPr lang="en-US" dirty="0" err="1"/>
            <a:t>thuộc</a:t>
          </a:r>
          <a:r>
            <a:rPr lang="en-US" dirty="0"/>
            <a:t> </a:t>
          </a:r>
          <a:r>
            <a:rPr lang="en-US" dirty="0" err="1"/>
            <a:t>lĩnh</a:t>
          </a:r>
          <a:r>
            <a:rPr lang="en-US" dirty="0"/>
            <a:t> </a:t>
          </a:r>
          <a:r>
            <a:rPr lang="en-US" dirty="0" err="1"/>
            <a:t>vực</a:t>
          </a:r>
          <a:r>
            <a:rPr lang="en-US" dirty="0"/>
            <a:t> </a:t>
          </a:r>
          <a:r>
            <a:rPr lang="en-US" dirty="0" err="1"/>
            <a:t>tư</a:t>
          </a:r>
          <a:r>
            <a:rPr lang="en-US" dirty="0"/>
            <a:t> </a:t>
          </a:r>
          <a:r>
            <a:rPr lang="en-US" dirty="0" err="1"/>
            <a:t>pháp</a:t>
          </a:r>
          <a:r>
            <a:rPr lang="en-US" dirty="0"/>
            <a:t> </a:t>
          </a:r>
          <a:r>
            <a:rPr lang="en-US" dirty="0" err="1"/>
            <a:t>và</a:t>
          </a:r>
          <a:r>
            <a:rPr lang="en-US" dirty="0"/>
            <a:t> </a:t>
          </a:r>
          <a:r>
            <a:rPr lang="en-US" dirty="0" err="1"/>
            <a:t>bản</a:t>
          </a:r>
          <a:r>
            <a:rPr lang="en-US" dirty="0"/>
            <a:t> </a:t>
          </a:r>
          <a:r>
            <a:rPr lang="en-US" dirty="0" err="1"/>
            <a:t>dịch</a:t>
          </a:r>
          <a:r>
            <a:rPr lang="en-US" dirty="0"/>
            <a:t> </a:t>
          </a:r>
          <a:r>
            <a:rPr lang="en-US" dirty="0" err="1"/>
            <a:t>chính</a:t>
          </a:r>
          <a:r>
            <a:rPr lang="en-US" dirty="0"/>
            <a:t> </a:t>
          </a:r>
          <a:r>
            <a:rPr lang="en-US" dirty="0" err="1"/>
            <a:t>thức</a:t>
          </a:r>
          <a:r>
            <a:rPr lang="en-US" dirty="0"/>
            <a:t> </a:t>
          </a:r>
        </a:p>
      </dgm:t>
    </dgm:pt>
    <dgm:pt modelId="{B6CD08E9-4F8D-401B-A48B-2F95C30D8ABF}" type="parTrans" cxnId="{609C7CEB-40A2-4E63-B75A-224C1ADFF5AF}">
      <dgm:prSet/>
      <dgm:spPr/>
      <dgm:t>
        <a:bodyPr/>
        <a:lstStyle/>
        <a:p>
          <a:endParaRPr lang="en-US"/>
        </a:p>
      </dgm:t>
    </dgm:pt>
    <dgm:pt modelId="{67ADE757-1604-4419-A889-251D5A0F2742}" type="sibTrans" cxnId="{609C7CEB-40A2-4E63-B75A-224C1ADFF5AF}">
      <dgm:prSet/>
      <dgm:spPr/>
      <dgm:t>
        <a:bodyPr/>
        <a:lstStyle/>
        <a:p>
          <a:endParaRPr lang="en-US"/>
        </a:p>
      </dgm:t>
    </dgm:pt>
    <dgm:pt modelId="{EFD9BB03-BBCA-450B-AF7B-4288745BFBC1}">
      <dgm:prSet phldrT="[Text]"/>
      <dgm:spPr/>
      <dgm:t>
        <a:bodyPr/>
        <a:lstStyle/>
        <a:p>
          <a:r>
            <a:rPr lang="en-US" dirty="0" err="1"/>
            <a:t>Quy</a:t>
          </a:r>
          <a:r>
            <a:rPr lang="en-US" dirty="0"/>
            <a:t> </a:t>
          </a:r>
          <a:r>
            <a:rPr lang="en-US" dirty="0" err="1"/>
            <a:t>trình</a:t>
          </a:r>
          <a:r>
            <a:rPr lang="en-US" dirty="0"/>
            <a:t>, </a:t>
          </a:r>
          <a:r>
            <a:rPr lang="en-US" dirty="0" err="1"/>
            <a:t>hệ</a:t>
          </a:r>
          <a:r>
            <a:rPr lang="en-US" dirty="0"/>
            <a:t> </a:t>
          </a:r>
          <a:r>
            <a:rPr lang="en-US" dirty="0" err="1"/>
            <a:t>thống</a:t>
          </a:r>
          <a:r>
            <a:rPr lang="en-US" dirty="0"/>
            <a:t>, </a:t>
          </a:r>
          <a:r>
            <a:rPr lang="en-US" dirty="0" err="1"/>
            <a:t>phương</a:t>
          </a:r>
          <a:r>
            <a:rPr lang="en-US" dirty="0"/>
            <a:t> </a:t>
          </a:r>
          <a:r>
            <a:rPr lang="en-US" dirty="0" err="1"/>
            <a:t>pháp</a:t>
          </a:r>
          <a:r>
            <a:rPr lang="en-US" dirty="0"/>
            <a:t> </a:t>
          </a:r>
          <a:r>
            <a:rPr lang="en-US" dirty="0" err="1"/>
            <a:t>hoạt</a:t>
          </a:r>
          <a:r>
            <a:rPr lang="en-US" dirty="0"/>
            <a:t> </a:t>
          </a:r>
          <a:r>
            <a:rPr lang="en-US" dirty="0" err="1"/>
            <a:t>động</a:t>
          </a:r>
          <a:r>
            <a:rPr lang="en-US" dirty="0"/>
            <a:t>, </a:t>
          </a:r>
          <a:r>
            <a:rPr lang="en-US" dirty="0" err="1"/>
            <a:t>khái</a:t>
          </a:r>
          <a:r>
            <a:rPr lang="en-US" dirty="0"/>
            <a:t> </a:t>
          </a:r>
          <a:r>
            <a:rPr lang="en-US" dirty="0" err="1"/>
            <a:t>niệm</a:t>
          </a:r>
          <a:r>
            <a:rPr lang="en-US" dirty="0"/>
            <a:t>, </a:t>
          </a:r>
          <a:r>
            <a:rPr lang="en-US" dirty="0" err="1"/>
            <a:t>nguyên</a:t>
          </a:r>
          <a:r>
            <a:rPr lang="en-US" dirty="0"/>
            <a:t> </a:t>
          </a:r>
          <a:r>
            <a:rPr lang="en-US" dirty="0" err="1"/>
            <a:t>lý</a:t>
          </a:r>
          <a:r>
            <a:rPr lang="en-US" dirty="0"/>
            <a:t>, </a:t>
          </a:r>
          <a:r>
            <a:rPr lang="en-US" dirty="0" err="1"/>
            <a:t>số</a:t>
          </a:r>
          <a:r>
            <a:rPr lang="en-US" dirty="0"/>
            <a:t> </a:t>
          </a:r>
          <a:r>
            <a:rPr lang="en-US" dirty="0" err="1"/>
            <a:t>liệu</a:t>
          </a:r>
          <a:endParaRPr lang="en-US" dirty="0"/>
        </a:p>
      </dgm:t>
    </dgm:pt>
    <dgm:pt modelId="{58F73C88-EE65-496D-B957-460746824E69}" type="parTrans" cxnId="{C009AC43-EAF2-4B7A-8CE0-23CA49EF26C6}">
      <dgm:prSet/>
      <dgm:spPr/>
      <dgm:t>
        <a:bodyPr/>
        <a:lstStyle/>
        <a:p>
          <a:endParaRPr lang="en-US"/>
        </a:p>
      </dgm:t>
    </dgm:pt>
    <dgm:pt modelId="{FB8D2372-3C56-42A3-BD26-4F072CC0F103}" type="sibTrans" cxnId="{C009AC43-EAF2-4B7A-8CE0-23CA49EF26C6}">
      <dgm:prSet/>
      <dgm:spPr/>
      <dgm:t>
        <a:bodyPr/>
        <a:lstStyle/>
        <a:p>
          <a:endParaRPr lang="en-US"/>
        </a:p>
      </dgm:t>
    </dgm:pt>
    <dgm:pt modelId="{5D2BD301-8E71-4A97-83C1-E5DE6611D9D9}" type="pres">
      <dgm:prSet presAssocID="{F82402D1-E415-4E32-95BB-C2878966DD47}" presName="layout" presStyleCnt="0">
        <dgm:presLayoutVars>
          <dgm:chMax/>
          <dgm:chPref/>
          <dgm:dir/>
          <dgm:animOne val="branch"/>
          <dgm:animLvl val="lvl"/>
          <dgm:resizeHandles/>
        </dgm:presLayoutVars>
      </dgm:prSet>
      <dgm:spPr/>
      <dgm:t>
        <a:bodyPr/>
        <a:lstStyle/>
        <a:p>
          <a:endParaRPr lang="en-US"/>
        </a:p>
      </dgm:t>
    </dgm:pt>
    <dgm:pt modelId="{07A7C449-8714-4C73-951A-1FAB7327B014}" type="pres">
      <dgm:prSet presAssocID="{E2512900-4C12-4D58-A750-AEB846BABDCB}" presName="root" presStyleCnt="0">
        <dgm:presLayoutVars>
          <dgm:chMax/>
          <dgm:chPref val="4"/>
        </dgm:presLayoutVars>
      </dgm:prSet>
      <dgm:spPr/>
    </dgm:pt>
    <dgm:pt modelId="{96515198-43E7-4F7B-B62C-940295BBDEF8}" type="pres">
      <dgm:prSet presAssocID="{E2512900-4C12-4D58-A750-AEB846BABDCB}" presName="rootComposite" presStyleCnt="0">
        <dgm:presLayoutVars/>
      </dgm:prSet>
      <dgm:spPr/>
    </dgm:pt>
    <dgm:pt modelId="{389A2D5F-42DC-4114-A72C-6EB82A387E0C}" type="pres">
      <dgm:prSet presAssocID="{E2512900-4C12-4D58-A750-AEB846BABDCB}" presName="rootText" presStyleLbl="node0" presStyleIdx="0" presStyleCnt="1">
        <dgm:presLayoutVars>
          <dgm:chMax/>
          <dgm:chPref val="4"/>
        </dgm:presLayoutVars>
      </dgm:prSet>
      <dgm:spPr/>
      <dgm:t>
        <a:bodyPr/>
        <a:lstStyle/>
        <a:p>
          <a:endParaRPr lang="en-US"/>
        </a:p>
      </dgm:t>
    </dgm:pt>
    <dgm:pt modelId="{A3208C06-EF5C-483D-A1F4-43752A8F1609}" type="pres">
      <dgm:prSet presAssocID="{E2512900-4C12-4D58-A750-AEB846BABDCB}" presName="childShape" presStyleCnt="0">
        <dgm:presLayoutVars>
          <dgm:chMax val="0"/>
          <dgm:chPref val="0"/>
        </dgm:presLayoutVars>
      </dgm:prSet>
      <dgm:spPr/>
    </dgm:pt>
    <dgm:pt modelId="{837048BB-ABAC-40AB-B1DB-2E124AD88209}" type="pres">
      <dgm:prSet presAssocID="{FA6B39DD-2EB7-4AE0-92FF-5CB4197D25FD}" presName="childComposite" presStyleCnt="0">
        <dgm:presLayoutVars>
          <dgm:chMax val="0"/>
          <dgm:chPref val="0"/>
        </dgm:presLayoutVars>
      </dgm:prSet>
      <dgm:spPr/>
    </dgm:pt>
    <dgm:pt modelId="{0D73E4F8-F1A2-426A-80DE-2608C39346F0}" type="pres">
      <dgm:prSet presAssocID="{FA6B39DD-2EB7-4AE0-92FF-5CB4197D25FD}" presName="Image"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38970E04-ADAE-44F2-BD8B-CFACDE3C5D67}" type="pres">
      <dgm:prSet presAssocID="{FA6B39DD-2EB7-4AE0-92FF-5CB4197D25FD}" presName="childText" presStyleLbl="lnNode1" presStyleIdx="0" presStyleCnt="3">
        <dgm:presLayoutVars>
          <dgm:chMax val="0"/>
          <dgm:chPref val="0"/>
          <dgm:bulletEnabled val="1"/>
        </dgm:presLayoutVars>
      </dgm:prSet>
      <dgm:spPr/>
      <dgm:t>
        <a:bodyPr/>
        <a:lstStyle/>
        <a:p>
          <a:endParaRPr lang="en-US"/>
        </a:p>
      </dgm:t>
    </dgm:pt>
    <dgm:pt modelId="{57E20FAE-FD1A-4E63-B185-605D0592EAE9}" type="pres">
      <dgm:prSet presAssocID="{41B2F104-AA66-401B-B2A8-CC6586D00EF9}" presName="childComposite" presStyleCnt="0">
        <dgm:presLayoutVars>
          <dgm:chMax val="0"/>
          <dgm:chPref val="0"/>
        </dgm:presLayoutVars>
      </dgm:prSet>
      <dgm:spPr/>
    </dgm:pt>
    <dgm:pt modelId="{327A2018-4B93-422E-8916-C679537E19CC}" type="pres">
      <dgm:prSet presAssocID="{41B2F104-AA66-401B-B2A8-CC6586D00EF9}" presName="Image" presStyleLbl="node1" presStyleIdx="1" presStyleCnt="3"/>
      <dgm:spPr>
        <a:blipFill rotWithShape="1">
          <a:blip xmlns:r="http://schemas.openxmlformats.org/officeDocument/2006/relationships" r:embed="rId2"/>
          <a:stretch>
            <a:fillRect/>
          </a:stretch>
        </a:blipFill>
      </dgm:spPr>
    </dgm:pt>
    <dgm:pt modelId="{22CB9D84-74D6-41DF-A511-6894DA0224B2}" type="pres">
      <dgm:prSet presAssocID="{41B2F104-AA66-401B-B2A8-CC6586D00EF9}" presName="childText" presStyleLbl="lnNode1" presStyleIdx="1" presStyleCnt="3">
        <dgm:presLayoutVars>
          <dgm:chMax val="0"/>
          <dgm:chPref val="0"/>
          <dgm:bulletEnabled val="1"/>
        </dgm:presLayoutVars>
      </dgm:prSet>
      <dgm:spPr/>
      <dgm:t>
        <a:bodyPr/>
        <a:lstStyle/>
        <a:p>
          <a:endParaRPr lang="en-US"/>
        </a:p>
      </dgm:t>
    </dgm:pt>
    <dgm:pt modelId="{A1E15269-6815-40A5-B873-788CD4410339}" type="pres">
      <dgm:prSet presAssocID="{EFD9BB03-BBCA-450B-AF7B-4288745BFBC1}" presName="childComposite" presStyleCnt="0">
        <dgm:presLayoutVars>
          <dgm:chMax val="0"/>
          <dgm:chPref val="0"/>
        </dgm:presLayoutVars>
      </dgm:prSet>
      <dgm:spPr/>
    </dgm:pt>
    <dgm:pt modelId="{86B49B5A-9B2D-4711-A4E9-AEC1FCEB3046}" type="pres">
      <dgm:prSet presAssocID="{EFD9BB03-BBCA-450B-AF7B-4288745BFBC1}" presName="Image" presStyleLbl="node1" presStyleIdx="2" presStyleCnt="3"/>
      <dgm:spPr>
        <a:blipFill rotWithShape="1">
          <a:blip xmlns:r="http://schemas.openxmlformats.org/officeDocument/2006/relationships" r:embed="rId2"/>
          <a:stretch>
            <a:fillRect/>
          </a:stretch>
        </a:blipFill>
      </dgm:spPr>
    </dgm:pt>
    <dgm:pt modelId="{3770D353-1F46-4E72-B4E1-4D3B8B0407C4}" type="pres">
      <dgm:prSet presAssocID="{EFD9BB03-BBCA-450B-AF7B-4288745BFBC1}" presName="childText" presStyleLbl="lnNode1" presStyleIdx="2" presStyleCnt="3">
        <dgm:presLayoutVars>
          <dgm:chMax val="0"/>
          <dgm:chPref val="0"/>
          <dgm:bulletEnabled val="1"/>
        </dgm:presLayoutVars>
      </dgm:prSet>
      <dgm:spPr/>
      <dgm:t>
        <a:bodyPr/>
        <a:lstStyle/>
        <a:p>
          <a:endParaRPr lang="en-US"/>
        </a:p>
      </dgm:t>
    </dgm:pt>
  </dgm:ptLst>
  <dgm:cxnLst>
    <dgm:cxn modelId="{3CA724BE-E548-45C5-B057-1DD0214EA24A}" type="presOf" srcId="{F82402D1-E415-4E32-95BB-C2878966DD47}" destId="{5D2BD301-8E71-4A97-83C1-E5DE6611D9D9}" srcOrd="0" destOrd="0" presId="urn:microsoft.com/office/officeart/2008/layout/PictureAccentList"/>
    <dgm:cxn modelId="{521EA086-F50A-4657-8D7E-237CC8F93A2A}" type="presOf" srcId="{E2512900-4C12-4D58-A750-AEB846BABDCB}" destId="{389A2D5F-42DC-4114-A72C-6EB82A387E0C}" srcOrd="0" destOrd="0" presId="urn:microsoft.com/office/officeart/2008/layout/PictureAccentList"/>
    <dgm:cxn modelId="{F494338B-421E-4DFF-A277-C1F0CF99E57F}" srcId="{E2512900-4C12-4D58-A750-AEB846BABDCB}" destId="{FA6B39DD-2EB7-4AE0-92FF-5CB4197D25FD}" srcOrd="0" destOrd="0" parTransId="{ACBCDF72-63BA-463F-A751-F46B93BE6581}" sibTransId="{C46C7D48-CFC3-46AC-A17D-1E948A08DB01}"/>
    <dgm:cxn modelId="{FDD5BF92-C559-4771-AB28-B8EC72B574E5}" type="presOf" srcId="{EFD9BB03-BBCA-450B-AF7B-4288745BFBC1}" destId="{3770D353-1F46-4E72-B4E1-4D3B8B0407C4}" srcOrd="0" destOrd="0" presId="urn:microsoft.com/office/officeart/2008/layout/PictureAccentList"/>
    <dgm:cxn modelId="{609C7CEB-40A2-4E63-B75A-224C1ADFF5AF}" srcId="{E2512900-4C12-4D58-A750-AEB846BABDCB}" destId="{41B2F104-AA66-401B-B2A8-CC6586D00EF9}" srcOrd="1" destOrd="0" parTransId="{B6CD08E9-4F8D-401B-A48B-2F95C30D8ABF}" sibTransId="{67ADE757-1604-4419-A889-251D5A0F2742}"/>
    <dgm:cxn modelId="{0352ABB6-D270-4141-A3D8-1B88243242B1}" type="presOf" srcId="{FA6B39DD-2EB7-4AE0-92FF-5CB4197D25FD}" destId="{38970E04-ADAE-44F2-BD8B-CFACDE3C5D67}" srcOrd="0" destOrd="0" presId="urn:microsoft.com/office/officeart/2008/layout/PictureAccentList"/>
    <dgm:cxn modelId="{C009AC43-EAF2-4B7A-8CE0-23CA49EF26C6}" srcId="{E2512900-4C12-4D58-A750-AEB846BABDCB}" destId="{EFD9BB03-BBCA-450B-AF7B-4288745BFBC1}" srcOrd="2" destOrd="0" parTransId="{58F73C88-EE65-496D-B957-460746824E69}" sibTransId="{FB8D2372-3C56-42A3-BD26-4F072CC0F103}"/>
    <dgm:cxn modelId="{1341C30D-8161-4589-BB7B-620A11BAB2C9}" type="presOf" srcId="{41B2F104-AA66-401B-B2A8-CC6586D00EF9}" destId="{22CB9D84-74D6-41DF-A511-6894DA0224B2}" srcOrd="0" destOrd="0" presId="urn:microsoft.com/office/officeart/2008/layout/PictureAccentList"/>
    <dgm:cxn modelId="{8E03AD5A-5EFF-4759-B43E-66DE198CF71F}" srcId="{F82402D1-E415-4E32-95BB-C2878966DD47}" destId="{E2512900-4C12-4D58-A750-AEB846BABDCB}" srcOrd="0" destOrd="0" parTransId="{D715411F-D995-420A-897E-4507C39F8BD1}" sibTransId="{44973979-476E-4805-967A-BD77AF5B1E53}"/>
    <dgm:cxn modelId="{46B68138-2A07-4A90-948F-F508C6B58FAF}" type="presParOf" srcId="{5D2BD301-8E71-4A97-83C1-E5DE6611D9D9}" destId="{07A7C449-8714-4C73-951A-1FAB7327B014}" srcOrd="0" destOrd="0" presId="urn:microsoft.com/office/officeart/2008/layout/PictureAccentList"/>
    <dgm:cxn modelId="{30E5145E-89F1-47DE-B24E-3F33152579BE}" type="presParOf" srcId="{07A7C449-8714-4C73-951A-1FAB7327B014}" destId="{96515198-43E7-4F7B-B62C-940295BBDEF8}" srcOrd="0" destOrd="0" presId="urn:microsoft.com/office/officeart/2008/layout/PictureAccentList"/>
    <dgm:cxn modelId="{A8B3A993-99E2-404F-95FA-82854A4D19C1}" type="presParOf" srcId="{96515198-43E7-4F7B-B62C-940295BBDEF8}" destId="{389A2D5F-42DC-4114-A72C-6EB82A387E0C}" srcOrd="0" destOrd="0" presId="urn:microsoft.com/office/officeart/2008/layout/PictureAccentList"/>
    <dgm:cxn modelId="{B08CB2C6-9A16-40D1-89C9-9957302DC4E6}" type="presParOf" srcId="{07A7C449-8714-4C73-951A-1FAB7327B014}" destId="{A3208C06-EF5C-483D-A1F4-43752A8F1609}" srcOrd="1" destOrd="0" presId="urn:microsoft.com/office/officeart/2008/layout/PictureAccentList"/>
    <dgm:cxn modelId="{96CC9960-1351-4A13-B7CB-42F2CC0A098F}" type="presParOf" srcId="{A3208C06-EF5C-483D-A1F4-43752A8F1609}" destId="{837048BB-ABAC-40AB-B1DB-2E124AD88209}" srcOrd="0" destOrd="0" presId="urn:microsoft.com/office/officeart/2008/layout/PictureAccentList"/>
    <dgm:cxn modelId="{643658C1-11A5-4665-AB47-8424E6B2DED6}" type="presParOf" srcId="{837048BB-ABAC-40AB-B1DB-2E124AD88209}" destId="{0D73E4F8-F1A2-426A-80DE-2608C39346F0}" srcOrd="0" destOrd="0" presId="urn:microsoft.com/office/officeart/2008/layout/PictureAccentList"/>
    <dgm:cxn modelId="{103724FD-FBCF-4233-A1EF-871DAF883A7D}" type="presParOf" srcId="{837048BB-ABAC-40AB-B1DB-2E124AD88209}" destId="{38970E04-ADAE-44F2-BD8B-CFACDE3C5D67}" srcOrd="1" destOrd="0" presId="urn:microsoft.com/office/officeart/2008/layout/PictureAccentList"/>
    <dgm:cxn modelId="{3086367F-051C-4979-B5C4-D0BACC797249}" type="presParOf" srcId="{A3208C06-EF5C-483D-A1F4-43752A8F1609}" destId="{57E20FAE-FD1A-4E63-B185-605D0592EAE9}" srcOrd="1" destOrd="0" presId="urn:microsoft.com/office/officeart/2008/layout/PictureAccentList"/>
    <dgm:cxn modelId="{89448DE9-C8D5-499F-B03B-3E1174BDE5C8}" type="presParOf" srcId="{57E20FAE-FD1A-4E63-B185-605D0592EAE9}" destId="{327A2018-4B93-422E-8916-C679537E19CC}" srcOrd="0" destOrd="0" presId="urn:microsoft.com/office/officeart/2008/layout/PictureAccentList"/>
    <dgm:cxn modelId="{A61C939F-449A-4B9B-879A-08E3119C6BBB}" type="presParOf" srcId="{57E20FAE-FD1A-4E63-B185-605D0592EAE9}" destId="{22CB9D84-74D6-41DF-A511-6894DA0224B2}" srcOrd="1" destOrd="0" presId="urn:microsoft.com/office/officeart/2008/layout/PictureAccentList"/>
    <dgm:cxn modelId="{3AF33013-C9D6-456E-9AC5-FEBEEDD38993}" type="presParOf" srcId="{A3208C06-EF5C-483D-A1F4-43752A8F1609}" destId="{A1E15269-6815-40A5-B873-788CD4410339}" srcOrd="2" destOrd="0" presId="urn:microsoft.com/office/officeart/2008/layout/PictureAccentList"/>
    <dgm:cxn modelId="{B9D0BDBA-14BB-4BCC-9A20-7FB9436B82E3}" type="presParOf" srcId="{A1E15269-6815-40A5-B873-788CD4410339}" destId="{86B49B5A-9B2D-4711-A4E9-AEC1FCEB3046}" srcOrd="0" destOrd="0" presId="urn:microsoft.com/office/officeart/2008/layout/PictureAccentList"/>
    <dgm:cxn modelId="{4111F408-48FE-45BC-B274-320FE24A1B1F}" type="presParOf" srcId="{A1E15269-6815-40A5-B873-788CD4410339}" destId="{3770D353-1F46-4E72-B4E1-4D3B8B0407C4}"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D303C23-D9F5-47EC-82B3-32341CE7861F}" type="doc">
      <dgm:prSet loTypeId="urn:microsoft.com/office/officeart/2005/8/layout/pList1#3" loCatId="list" qsTypeId="urn:microsoft.com/office/officeart/2005/8/quickstyle/simple1" qsCatId="simple" csTypeId="urn:microsoft.com/office/officeart/2005/8/colors/accent1_1" csCatId="accent1" phldr="1"/>
      <dgm:spPr/>
      <dgm:t>
        <a:bodyPr/>
        <a:lstStyle/>
        <a:p>
          <a:endParaRPr lang="en-US"/>
        </a:p>
      </dgm:t>
    </dgm:pt>
    <dgm:pt modelId="{D95EFE2E-9D4D-4A3B-84BC-71085261A627}">
      <dgm:prSet phldrT="[Text]" custT="1"/>
      <dgm:spPr/>
      <dgm:t>
        <a:bodyPr/>
        <a:lstStyle/>
        <a:p>
          <a:r>
            <a:rPr lang="en-US" sz="1900" dirty="0" err="1"/>
            <a:t>Cuộc</a:t>
          </a:r>
          <a:r>
            <a:rPr lang="en-US" sz="1900" dirty="0"/>
            <a:t> </a:t>
          </a:r>
          <a:r>
            <a:rPr lang="en-US" sz="1900" dirty="0" err="1"/>
            <a:t>biểu</a:t>
          </a:r>
          <a:r>
            <a:rPr lang="en-US" sz="1900" dirty="0"/>
            <a:t> </a:t>
          </a:r>
          <a:r>
            <a:rPr lang="en-US" sz="1900" dirty="0" err="1"/>
            <a:t>biễn</a:t>
          </a:r>
          <a:endParaRPr lang="en-US" sz="1900" dirty="0"/>
        </a:p>
      </dgm:t>
    </dgm:pt>
    <dgm:pt modelId="{5E2177D1-8FF6-41F0-A44F-4D6DBB21340D}" type="parTrans" cxnId="{A736935D-DC1A-4375-91FA-490CFA7CD710}">
      <dgm:prSet/>
      <dgm:spPr/>
      <dgm:t>
        <a:bodyPr/>
        <a:lstStyle/>
        <a:p>
          <a:endParaRPr lang="en-US"/>
        </a:p>
      </dgm:t>
    </dgm:pt>
    <dgm:pt modelId="{83F4E71A-229E-4791-AC33-82114A4191F1}" type="sibTrans" cxnId="{A736935D-DC1A-4375-91FA-490CFA7CD710}">
      <dgm:prSet/>
      <dgm:spPr/>
      <dgm:t>
        <a:bodyPr/>
        <a:lstStyle/>
        <a:p>
          <a:endParaRPr lang="en-US"/>
        </a:p>
      </dgm:t>
    </dgm:pt>
    <dgm:pt modelId="{BFF3FE55-50F6-4897-8144-B2882D21AC0F}">
      <dgm:prSet phldrT="[Text]" custT="1"/>
      <dgm:spPr/>
      <dgm:t>
        <a:bodyPr/>
        <a:lstStyle/>
        <a:p>
          <a:r>
            <a:rPr lang="en-US" sz="1900" dirty="0" err="1"/>
            <a:t>Bản</a:t>
          </a:r>
          <a:r>
            <a:rPr lang="en-US" sz="1900" dirty="0"/>
            <a:t> </a:t>
          </a:r>
          <a:r>
            <a:rPr lang="en-US" sz="1900" dirty="0" err="1"/>
            <a:t>ghi</a:t>
          </a:r>
          <a:r>
            <a:rPr lang="en-US" sz="1900" dirty="0"/>
            <a:t> </a:t>
          </a:r>
          <a:r>
            <a:rPr lang="en-US" sz="1900" dirty="0" err="1"/>
            <a:t>âm</a:t>
          </a:r>
          <a:r>
            <a:rPr lang="en-US" sz="1900" dirty="0"/>
            <a:t>, </a:t>
          </a:r>
          <a:r>
            <a:rPr lang="en-US" sz="1900" dirty="0" err="1"/>
            <a:t>ghi</a:t>
          </a:r>
          <a:r>
            <a:rPr lang="en-US" sz="1900" dirty="0"/>
            <a:t> </a:t>
          </a:r>
          <a:r>
            <a:rPr lang="en-US" sz="1900" dirty="0" err="1"/>
            <a:t>hình</a:t>
          </a:r>
          <a:endParaRPr lang="en-US" sz="1900" dirty="0"/>
        </a:p>
      </dgm:t>
    </dgm:pt>
    <dgm:pt modelId="{29B99B62-21DA-454C-9558-0B0BAB76B4B7}" type="parTrans" cxnId="{57351D80-D66D-4B3D-9700-059B99557C57}">
      <dgm:prSet/>
      <dgm:spPr/>
      <dgm:t>
        <a:bodyPr/>
        <a:lstStyle/>
        <a:p>
          <a:endParaRPr lang="en-US"/>
        </a:p>
      </dgm:t>
    </dgm:pt>
    <dgm:pt modelId="{F7C5FA81-5EF5-4496-9662-4F7BE1DA8516}" type="sibTrans" cxnId="{57351D80-D66D-4B3D-9700-059B99557C57}">
      <dgm:prSet/>
      <dgm:spPr/>
      <dgm:t>
        <a:bodyPr/>
        <a:lstStyle/>
        <a:p>
          <a:endParaRPr lang="en-US"/>
        </a:p>
      </dgm:t>
    </dgm:pt>
    <dgm:pt modelId="{322C723D-4749-4007-B038-7F5F4B214A81}">
      <dgm:prSet phldrT="[Text]" custT="1"/>
      <dgm:spPr/>
      <dgm:t>
        <a:bodyPr/>
        <a:lstStyle/>
        <a:p>
          <a:r>
            <a:rPr lang="en-US" sz="1900" dirty="0" err="1"/>
            <a:t>Chương</a:t>
          </a:r>
          <a:r>
            <a:rPr lang="en-US" sz="1900" dirty="0"/>
            <a:t> </a:t>
          </a:r>
          <a:r>
            <a:rPr lang="en-US" sz="1900" dirty="0" err="1"/>
            <a:t>trình</a:t>
          </a:r>
          <a:r>
            <a:rPr lang="en-US" sz="1900" dirty="0"/>
            <a:t> </a:t>
          </a:r>
          <a:r>
            <a:rPr lang="en-US" sz="1900" dirty="0" err="1"/>
            <a:t>phát</a:t>
          </a:r>
          <a:r>
            <a:rPr lang="en-US" sz="1900" dirty="0"/>
            <a:t> </a:t>
          </a:r>
          <a:r>
            <a:rPr lang="en-US" sz="1900" dirty="0" err="1"/>
            <a:t>sóng</a:t>
          </a:r>
          <a:endParaRPr lang="en-US" sz="1900" dirty="0"/>
        </a:p>
      </dgm:t>
    </dgm:pt>
    <dgm:pt modelId="{DBC9C864-0F88-4261-824D-5AEEB15F865D}" type="parTrans" cxnId="{319A1DF6-002E-4E92-8302-68C24D712C30}">
      <dgm:prSet/>
      <dgm:spPr/>
      <dgm:t>
        <a:bodyPr/>
        <a:lstStyle/>
        <a:p>
          <a:endParaRPr lang="en-US"/>
        </a:p>
      </dgm:t>
    </dgm:pt>
    <dgm:pt modelId="{CAD9588B-E8C6-4E69-BACF-8AF6649272B4}" type="sibTrans" cxnId="{319A1DF6-002E-4E92-8302-68C24D712C30}">
      <dgm:prSet/>
      <dgm:spPr/>
      <dgm:t>
        <a:bodyPr/>
        <a:lstStyle/>
        <a:p>
          <a:endParaRPr lang="en-US"/>
        </a:p>
      </dgm:t>
    </dgm:pt>
    <dgm:pt modelId="{DE310B92-6862-425F-AAD4-2A3BF567870C}">
      <dgm:prSet phldrT="[Text]"/>
      <dgm:spPr/>
      <dgm:t>
        <a:bodyPr/>
        <a:lstStyle/>
        <a:p>
          <a:r>
            <a:rPr lang="nl-NL" dirty="0"/>
            <a:t>Tín hiệu vệ tinh mang chương trình được mã hóa</a:t>
          </a:r>
          <a:endParaRPr lang="en-US" dirty="0"/>
        </a:p>
      </dgm:t>
    </dgm:pt>
    <dgm:pt modelId="{AEDCE9BB-26BE-4F12-9CB0-B709D049A275}" type="sibTrans" cxnId="{DC7DEE99-6D10-40DD-8BD3-D0D9103D1CC9}">
      <dgm:prSet/>
      <dgm:spPr/>
      <dgm:t>
        <a:bodyPr/>
        <a:lstStyle/>
        <a:p>
          <a:endParaRPr lang="en-US"/>
        </a:p>
      </dgm:t>
    </dgm:pt>
    <dgm:pt modelId="{41990775-D0E4-47FC-B8D5-D881D433931A}" type="parTrans" cxnId="{DC7DEE99-6D10-40DD-8BD3-D0D9103D1CC9}">
      <dgm:prSet/>
      <dgm:spPr/>
      <dgm:t>
        <a:bodyPr/>
        <a:lstStyle/>
        <a:p>
          <a:endParaRPr lang="en-US"/>
        </a:p>
      </dgm:t>
    </dgm:pt>
    <dgm:pt modelId="{CB6CAE90-A2E8-4EFA-8E6D-45B8E7C90DC5}" type="pres">
      <dgm:prSet presAssocID="{FD303C23-D9F5-47EC-82B3-32341CE7861F}" presName="Name0" presStyleCnt="0">
        <dgm:presLayoutVars>
          <dgm:dir/>
          <dgm:resizeHandles val="exact"/>
        </dgm:presLayoutVars>
      </dgm:prSet>
      <dgm:spPr/>
      <dgm:t>
        <a:bodyPr/>
        <a:lstStyle/>
        <a:p>
          <a:endParaRPr lang="en-US"/>
        </a:p>
      </dgm:t>
    </dgm:pt>
    <dgm:pt modelId="{12F86FDC-69C2-4C51-8EDC-FB44E81F65AA}" type="pres">
      <dgm:prSet presAssocID="{D95EFE2E-9D4D-4A3B-84BC-71085261A627}" presName="compNode" presStyleCnt="0"/>
      <dgm:spPr/>
    </dgm:pt>
    <dgm:pt modelId="{57B51B49-C594-4C3D-9D95-8365D239AAC2}" type="pres">
      <dgm:prSet presAssocID="{D95EFE2E-9D4D-4A3B-84BC-71085261A627}" presName="pict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pt>
    <dgm:pt modelId="{24AAECCB-DB27-48DD-B4E1-BEFBE8C8DE04}" type="pres">
      <dgm:prSet presAssocID="{D95EFE2E-9D4D-4A3B-84BC-71085261A627}" presName="textRect" presStyleLbl="revTx" presStyleIdx="0" presStyleCnt="4">
        <dgm:presLayoutVars>
          <dgm:bulletEnabled val="1"/>
        </dgm:presLayoutVars>
      </dgm:prSet>
      <dgm:spPr/>
      <dgm:t>
        <a:bodyPr/>
        <a:lstStyle/>
        <a:p>
          <a:endParaRPr lang="en-US"/>
        </a:p>
      </dgm:t>
    </dgm:pt>
    <dgm:pt modelId="{6970E85C-DE49-4CF7-A038-AF455FEF514D}" type="pres">
      <dgm:prSet presAssocID="{83F4E71A-229E-4791-AC33-82114A4191F1}" presName="sibTrans" presStyleLbl="sibTrans2D1" presStyleIdx="0" presStyleCnt="0"/>
      <dgm:spPr/>
      <dgm:t>
        <a:bodyPr/>
        <a:lstStyle/>
        <a:p>
          <a:endParaRPr lang="en-US"/>
        </a:p>
      </dgm:t>
    </dgm:pt>
    <dgm:pt modelId="{CFFDA06B-C799-4ACA-94BC-867A8A2402E8}" type="pres">
      <dgm:prSet presAssocID="{BFF3FE55-50F6-4897-8144-B2882D21AC0F}" presName="compNode" presStyleCnt="0"/>
      <dgm:spPr/>
    </dgm:pt>
    <dgm:pt modelId="{2B757AC0-9757-4923-A5AA-ED096857DAD2}" type="pres">
      <dgm:prSet presAssocID="{BFF3FE55-50F6-4897-8144-B2882D21AC0F}" presName="pict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dgm:spPr>
    </dgm:pt>
    <dgm:pt modelId="{A0B9899D-50D3-40F0-A04B-E65B9A94171C}" type="pres">
      <dgm:prSet presAssocID="{BFF3FE55-50F6-4897-8144-B2882D21AC0F}" presName="textRect" presStyleLbl="revTx" presStyleIdx="1" presStyleCnt="4">
        <dgm:presLayoutVars>
          <dgm:bulletEnabled val="1"/>
        </dgm:presLayoutVars>
      </dgm:prSet>
      <dgm:spPr/>
      <dgm:t>
        <a:bodyPr/>
        <a:lstStyle/>
        <a:p>
          <a:endParaRPr lang="en-US"/>
        </a:p>
      </dgm:t>
    </dgm:pt>
    <dgm:pt modelId="{E6161280-B590-4DDC-9A2E-3D00712B1A80}" type="pres">
      <dgm:prSet presAssocID="{F7C5FA81-5EF5-4496-9662-4F7BE1DA8516}" presName="sibTrans" presStyleLbl="sibTrans2D1" presStyleIdx="0" presStyleCnt="0"/>
      <dgm:spPr/>
      <dgm:t>
        <a:bodyPr/>
        <a:lstStyle/>
        <a:p>
          <a:endParaRPr lang="en-US"/>
        </a:p>
      </dgm:t>
    </dgm:pt>
    <dgm:pt modelId="{5401EA73-33EE-4AB1-BB2F-C50FE4D49021}" type="pres">
      <dgm:prSet presAssocID="{322C723D-4749-4007-B038-7F5F4B214A81}" presName="compNode" presStyleCnt="0"/>
      <dgm:spPr/>
    </dgm:pt>
    <dgm:pt modelId="{B271B5E2-0701-48B4-98A3-382A11D69ECE}" type="pres">
      <dgm:prSet presAssocID="{322C723D-4749-4007-B038-7F5F4B214A81}" presName="pict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dgm:spPr>
      <dgm:t>
        <a:bodyPr/>
        <a:lstStyle/>
        <a:p>
          <a:endParaRPr lang="en-US"/>
        </a:p>
      </dgm:t>
    </dgm:pt>
    <dgm:pt modelId="{928906BB-6728-42FB-BB8B-F64D182285BC}" type="pres">
      <dgm:prSet presAssocID="{322C723D-4749-4007-B038-7F5F4B214A81}" presName="textRect" presStyleLbl="revTx" presStyleIdx="2" presStyleCnt="4">
        <dgm:presLayoutVars>
          <dgm:bulletEnabled val="1"/>
        </dgm:presLayoutVars>
      </dgm:prSet>
      <dgm:spPr/>
      <dgm:t>
        <a:bodyPr/>
        <a:lstStyle/>
        <a:p>
          <a:endParaRPr lang="en-US"/>
        </a:p>
      </dgm:t>
    </dgm:pt>
    <dgm:pt modelId="{84A84E4F-78D0-47FE-86E7-11DC609C2626}" type="pres">
      <dgm:prSet presAssocID="{CAD9588B-E8C6-4E69-BACF-8AF6649272B4}" presName="sibTrans" presStyleLbl="sibTrans2D1" presStyleIdx="0" presStyleCnt="0"/>
      <dgm:spPr/>
      <dgm:t>
        <a:bodyPr/>
        <a:lstStyle/>
        <a:p>
          <a:endParaRPr lang="en-US"/>
        </a:p>
      </dgm:t>
    </dgm:pt>
    <dgm:pt modelId="{17B60E4D-61C5-40A1-B0DB-45BD51607320}" type="pres">
      <dgm:prSet presAssocID="{DE310B92-6862-425F-AAD4-2A3BF567870C}" presName="compNode" presStyleCnt="0"/>
      <dgm:spPr/>
    </dgm:pt>
    <dgm:pt modelId="{AE46F559-0344-477A-8877-10CFC71DEAF2}" type="pres">
      <dgm:prSet presAssocID="{DE310B92-6862-425F-AAD4-2A3BF567870C}" presName="pictRect" presStyleLbl="nod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5000" r="-5000"/>
          </a:stretch>
        </a:blipFill>
      </dgm:spPr>
    </dgm:pt>
    <dgm:pt modelId="{BA38ADBB-C42D-4CA3-AD95-119C9CD00F33}" type="pres">
      <dgm:prSet presAssocID="{DE310B92-6862-425F-AAD4-2A3BF567870C}" presName="textRect" presStyleLbl="revTx" presStyleIdx="3" presStyleCnt="4">
        <dgm:presLayoutVars>
          <dgm:bulletEnabled val="1"/>
        </dgm:presLayoutVars>
      </dgm:prSet>
      <dgm:spPr/>
      <dgm:t>
        <a:bodyPr/>
        <a:lstStyle/>
        <a:p>
          <a:endParaRPr lang="en-US"/>
        </a:p>
      </dgm:t>
    </dgm:pt>
  </dgm:ptLst>
  <dgm:cxnLst>
    <dgm:cxn modelId="{D53AC3E6-9478-484A-8593-4CC5F29983CB}" type="presOf" srcId="{83F4E71A-229E-4791-AC33-82114A4191F1}" destId="{6970E85C-DE49-4CF7-A038-AF455FEF514D}" srcOrd="0" destOrd="0" presId="urn:microsoft.com/office/officeart/2005/8/layout/pList1#3"/>
    <dgm:cxn modelId="{65250F2F-260B-4459-8FD1-B2C9E7AE6ED7}" type="presOf" srcId="{322C723D-4749-4007-B038-7F5F4B214A81}" destId="{928906BB-6728-42FB-BB8B-F64D182285BC}" srcOrd="0" destOrd="0" presId="urn:microsoft.com/office/officeart/2005/8/layout/pList1#3"/>
    <dgm:cxn modelId="{DC7DEE99-6D10-40DD-8BD3-D0D9103D1CC9}" srcId="{FD303C23-D9F5-47EC-82B3-32341CE7861F}" destId="{DE310B92-6862-425F-AAD4-2A3BF567870C}" srcOrd="3" destOrd="0" parTransId="{41990775-D0E4-47FC-B8D5-D881D433931A}" sibTransId="{AEDCE9BB-26BE-4F12-9CB0-B709D049A275}"/>
    <dgm:cxn modelId="{8FFDF574-60A0-4214-8C41-F0A0B75E4F4B}" type="presOf" srcId="{BFF3FE55-50F6-4897-8144-B2882D21AC0F}" destId="{A0B9899D-50D3-40F0-A04B-E65B9A94171C}" srcOrd="0" destOrd="0" presId="urn:microsoft.com/office/officeart/2005/8/layout/pList1#3"/>
    <dgm:cxn modelId="{A736935D-DC1A-4375-91FA-490CFA7CD710}" srcId="{FD303C23-D9F5-47EC-82B3-32341CE7861F}" destId="{D95EFE2E-9D4D-4A3B-84BC-71085261A627}" srcOrd="0" destOrd="0" parTransId="{5E2177D1-8FF6-41F0-A44F-4D6DBB21340D}" sibTransId="{83F4E71A-229E-4791-AC33-82114A4191F1}"/>
    <dgm:cxn modelId="{57351D80-D66D-4B3D-9700-059B99557C57}" srcId="{FD303C23-D9F5-47EC-82B3-32341CE7861F}" destId="{BFF3FE55-50F6-4897-8144-B2882D21AC0F}" srcOrd="1" destOrd="0" parTransId="{29B99B62-21DA-454C-9558-0B0BAB76B4B7}" sibTransId="{F7C5FA81-5EF5-4496-9662-4F7BE1DA8516}"/>
    <dgm:cxn modelId="{CD63EC0C-6397-4B25-8108-CF82CF6AC682}" type="presOf" srcId="{FD303C23-D9F5-47EC-82B3-32341CE7861F}" destId="{CB6CAE90-A2E8-4EFA-8E6D-45B8E7C90DC5}" srcOrd="0" destOrd="0" presId="urn:microsoft.com/office/officeart/2005/8/layout/pList1#3"/>
    <dgm:cxn modelId="{319A1DF6-002E-4E92-8302-68C24D712C30}" srcId="{FD303C23-D9F5-47EC-82B3-32341CE7861F}" destId="{322C723D-4749-4007-B038-7F5F4B214A81}" srcOrd="2" destOrd="0" parTransId="{DBC9C864-0F88-4261-824D-5AEEB15F865D}" sibTransId="{CAD9588B-E8C6-4E69-BACF-8AF6649272B4}"/>
    <dgm:cxn modelId="{6FE9F62F-1DFA-4849-B13C-A3F017F6CA3B}" type="presOf" srcId="{DE310B92-6862-425F-AAD4-2A3BF567870C}" destId="{BA38ADBB-C42D-4CA3-AD95-119C9CD00F33}" srcOrd="0" destOrd="0" presId="urn:microsoft.com/office/officeart/2005/8/layout/pList1#3"/>
    <dgm:cxn modelId="{196ACEDC-5F4B-469F-A050-EA882058A8E0}" type="presOf" srcId="{CAD9588B-E8C6-4E69-BACF-8AF6649272B4}" destId="{84A84E4F-78D0-47FE-86E7-11DC609C2626}" srcOrd="0" destOrd="0" presId="urn:microsoft.com/office/officeart/2005/8/layout/pList1#3"/>
    <dgm:cxn modelId="{32CB69E0-084C-4414-BA24-E9D0A8F8006D}" type="presOf" srcId="{D95EFE2E-9D4D-4A3B-84BC-71085261A627}" destId="{24AAECCB-DB27-48DD-B4E1-BEFBE8C8DE04}" srcOrd="0" destOrd="0" presId="urn:microsoft.com/office/officeart/2005/8/layout/pList1#3"/>
    <dgm:cxn modelId="{D0901A40-5E9A-4BF6-8F86-72A944F604C7}" type="presOf" srcId="{F7C5FA81-5EF5-4496-9662-4F7BE1DA8516}" destId="{E6161280-B590-4DDC-9A2E-3D00712B1A80}" srcOrd="0" destOrd="0" presId="urn:microsoft.com/office/officeart/2005/8/layout/pList1#3"/>
    <dgm:cxn modelId="{CD7F6BF9-EC69-40D2-ADC5-12CFBABA27AF}" type="presParOf" srcId="{CB6CAE90-A2E8-4EFA-8E6D-45B8E7C90DC5}" destId="{12F86FDC-69C2-4C51-8EDC-FB44E81F65AA}" srcOrd="0" destOrd="0" presId="urn:microsoft.com/office/officeart/2005/8/layout/pList1#3"/>
    <dgm:cxn modelId="{B1FFDF26-67F2-4BC0-ABCE-C7CB9873FF67}" type="presParOf" srcId="{12F86FDC-69C2-4C51-8EDC-FB44E81F65AA}" destId="{57B51B49-C594-4C3D-9D95-8365D239AAC2}" srcOrd="0" destOrd="0" presId="urn:microsoft.com/office/officeart/2005/8/layout/pList1#3"/>
    <dgm:cxn modelId="{2698C186-8891-4012-8FB1-B13E5B69CBB5}" type="presParOf" srcId="{12F86FDC-69C2-4C51-8EDC-FB44E81F65AA}" destId="{24AAECCB-DB27-48DD-B4E1-BEFBE8C8DE04}" srcOrd="1" destOrd="0" presId="urn:microsoft.com/office/officeart/2005/8/layout/pList1#3"/>
    <dgm:cxn modelId="{038A59BC-39BB-4A14-BC49-B3BE7E43E8AE}" type="presParOf" srcId="{CB6CAE90-A2E8-4EFA-8E6D-45B8E7C90DC5}" destId="{6970E85C-DE49-4CF7-A038-AF455FEF514D}" srcOrd="1" destOrd="0" presId="urn:microsoft.com/office/officeart/2005/8/layout/pList1#3"/>
    <dgm:cxn modelId="{83EB028D-0EC1-4398-A427-6329FB5A63E6}" type="presParOf" srcId="{CB6CAE90-A2E8-4EFA-8E6D-45B8E7C90DC5}" destId="{CFFDA06B-C799-4ACA-94BC-867A8A2402E8}" srcOrd="2" destOrd="0" presId="urn:microsoft.com/office/officeart/2005/8/layout/pList1#3"/>
    <dgm:cxn modelId="{26F1B135-EE56-4A86-93CC-406597E05D76}" type="presParOf" srcId="{CFFDA06B-C799-4ACA-94BC-867A8A2402E8}" destId="{2B757AC0-9757-4923-A5AA-ED096857DAD2}" srcOrd="0" destOrd="0" presId="urn:microsoft.com/office/officeart/2005/8/layout/pList1#3"/>
    <dgm:cxn modelId="{D05D64A1-9EF7-46AB-A424-4E1332176B0A}" type="presParOf" srcId="{CFFDA06B-C799-4ACA-94BC-867A8A2402E8}" destId="{A0B9899D-50D3-40F0-A04B-E65B9A94171C}" srcOrd="1" destOrd="0" presId="urn:microsoft.com/office/officeart/2005/8/layout/pList1#3"/>
    <dgm:cxn modelId="{DAAAB9F9-1328-4847-AE9F-52158B801559}" type="presParOf" srcId="{CB6CAE90-A2E8-4EFA-8E6D-45B8E7C90DC5}" destId="{E6161280-B590-4DDC-9A2E-3D00712B1A80}" srcOrd="3" destOrd="0" presId="urn:microsoft.com/office/officeart/2005/8/layout/pList1#3"/>
    <dgm:cxn modelId="{AC848FCD-2953-494F-B7D7-22663F3E9F6A}" type="presParOf" srcId="{CB6CAE90-A2E8-4EFA-8E6D-45B8E7C90DC5}" destId="{5401EA73-33EE-4AB1-BB2F-C50FE4D49021}" srcOrd="4" destOrd="0" presId="urn:microsoft.com/office/officeart/2005/8/layout/pList1#3"/>
    <dgm:cxn modelId="{1CF6C58D-9635-41AF-AB71-65772DEBF39D}" type="presParOf" srcId="{5401EA73-33EE-4AB1-BB2F-C50FE4D49021}" destId="{B271B5E2-0701-48B4-98A3-382A11D69ECE}" srcOrd="0" destOrd="0" presId="urn:microsoft.com/office/officeart/2005/8/layout/pList1#3"/>
    <dgm:cxn modelId="{C159379B-BB22-4644-89F1-DBD7D22C2BCB}" type="presParOf" srcId="{5401EA73-33EE-4AB1-BB2F-C50FE4D49021}" destId="{928906BB-6728-42FB-BB8B-F64D182285BC}" srcOrd="1" destOrd="0" presId="urn:microsoft.com/office/officeart/2005/8/layout/pList1#3"/>
    <dgm:cxn modelId="{444B656D-E960-495E-AE1A-8C21C384C196}" type="presParOf" srcId="{CB6CAE90-A2E8-4EFA-8E6D-45B8E7C90DC5}" destId="{84A84E4F-78D0-47FE-86E7-11DC609C2626}" srcOrd="5" destOrd="0" presId="urn:microsoft.com/office/officeart/2005/8/layout/pList1#3"/>
    <dgm:cxn modelId="{40CF701F-2057-44B3-BA4A-CC7E67B825C7}" type="presParOf" srcId="{CB6CAE90-A2E8-4EFA-8E6D-45B8E7C90DC5}" destId="{17B60E4D-61C5-40A1-B0DB-45BD51607320}" srcOrd="6" destOrd="0" presId="urn:microsoft.com/office/officeart/2005/8/layout/pList1#3"/>
    <dgm:cxn modelId="{3D8E8B53-9CE6-4868-930F-FCBFC3E5D37B}" type="presParOf" srcId="{17B60E4D-61C5-40A1-B0DB-45BD51607320}" destId="{AE46F559-0344-477A-8877-10CFC71DEAF2}" srcOrd="0" destOrd="0" presId="urn:microsoft.com/office/officeart/2005/8/layout/pList1#3"/>
    <dgm:cxn modelId="{50E277FF-0A28-49A4-AE83-161BCC8A6CC8}" type="presParOf" srcId="{17B60E4D-61C5-40A1-B0DB-45BD51607320}" destId="{BA38ADBB-C42D-4CA3-AD95-119C9CD00F33}" srcOrd="1" destOrd="0" presId="urn:microsoft.com/office/officeart/2005/8/layout/pList1#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5D7D97C-EC9C-4B09-B8E1-CAE8CDAC4D08}" type="doc">
      <dgm:prSet loTypeId="urn:microsoft.com/office/officeart/2005/8/layout/pyramid2" loCatId="list" qsTypeId="urn:microsoft.com/office/officeart/2005/8/quickstyle/simple1" qsCatId="simple" csTypeId="urn:microsoft.com/office/officeart/2005/8/colors/accent1_3" csCatId="accent1" phldr="1"/>
      <dgm:spPr/>
      <dgm:t>
        <a:bodyPr/>
        <a:lstStyle/>
        <a:p>
          <a:endParaRPr lang="en-US"/>
        </a:p>
      </dgm:t>
    </dgm:pt>
    <dgm:pt modelId="{B5C6E950-8D3F-44D7-B64F-F127A8C27766}">
      <dgm:prSet phldrT="[Text]" custT="1"/>
      <dgm:spPr/>
      <dgm:t>
        <a:bodyPr/>
        <a:lstStyle/>
        <a:p>
          <a:r>
            <a:rPr lang="en-US" sz="2000" b="1" dirty="0" err="1">
              <a:solidFill>
                <a:schemeClr val="tx1"/>
              </a:solidFill>
            </a:rPr>
            <a:t>Sáng</a:t>
          </a:r>
          <a:r>
            <a:rPr lang="en-US" sz="2000" b="1" dirty="0">
              <a:solidFill>
                <a:schemeClr val="tx1"/>
              </a:solidFill>
            </a:rPr>
            <a:t> </a:t>
          </a:r>
          <a:r>
            <a:rPr lang="en-US" sz="2000" b="1" dirty="0" err="1">
              <a:solidFill>
                <a:schemeClr val="tx1"/>
              </a:solidFill>
            </a:rPr>
            <a:t>chế</a:t>
          </a:r>
          <a:endParaRPr lang="en-US" sz="2000" b="1" dirty="0">
            <a:solidFill>
              <a:schemeClr val="tx1"/>
            </a:solidFill>
          </a:endParaRPr>
        </a:p>
      </dgm:t>
    </dgm:pt>
    <dgm:pt modelId="{75C5C4ED-21E1-452B-9E52-38161E0FA01E}" type="parTrans" cxnId="{DB95AC8F-1CB9-444E-B581-C7C4256DDFD8}">
      <dgm:prSet/>
      <dgm:spPr/>
      <dgm:t>
        <a:bodyPr/>
        <a:lstStyle/>
        <a:p>
          <a:endParaRPr lang="en-US"/>
        </a:p>
      </dgm:t>
    </dgm:pt>
    <dgm:pt modelId="{82CCBCE4-99E3-4395-8157-C868FEB2DD6F}" type="sibTrans" cxnId="{DB95AC8F-1CB9-444E-B581-C7C4256DDFD8}">
      <dgm:prSet/>
      <dgm:spPr/>
      <dgm:t>
        <a:bodyPr/>
        <a:lstStyle/>
        <a:p>
          <a:endParaRPr lang="en-US"/>
        </a:p>
      </dgm:t>
    </dgm:pt>
    <dgm:pt modelId="{357F84A4-B76E-4CAD-A1E6-BF9DC4AC60FC}">
      <dgm:prSet phldrT="[Text]" custT="1"/>
      <dgm:spPr/>
      <dgm:t>
        <a:bodyPr/>
        <a:lstStyle/>
        <a:p>
          <a:r>
            <a:rPr lang="en-US" sz="2000" b="1" dirty="0" err="1">
              <a:solidFill>
                <a:schemeClr val="tx1"/>
              </a:solidFill>
            </a:rPr>
            <a:t>Kiểu</a:t>
          </a:r>
          <a:r>
            <a:rPr lang="en-US" sz="2000" b="1" dirty="0">
              <a:solidFill>
                <a:schemeClr val="tx1"/>
              </a:solidFill>
            </a:rPr>
            <a:t> </a:t>
          </a:r>
          <a:r>
            <a:rPr lang="en-US" sz="2000" b="1" dirty="0" err="1">
              <a:solidFill>
                <a:schemeClr val="tx1"/>
              </a:solidFill>
            </a:rPr>
            <a:t>dáng</a:t>
          </a:r>
          <a:r>
            <a:rPr lang="en-US" sz="2000" b="1" dirty="0">
              <a:solidFill>
                <a:schemeClr val="tx1"/>
              </a:solidFill>
            </a:rPr>
            <a:t> </a:t>
          </a:r>
          <a:r>
            <a:rPr lang="en-US" sz="2000" b="1" dirty="0" err="1">
              <a:solidFill>
                <a:schemeClr val="tx1"/>
              </a:solidFill>
            </a:rPr>
            <a:t>công</a:t>
          </a:r>
          <a:r>
            <a:rPr lang="en-US" sz="2000" b="1" dirty="0">
              <a:solidFill>
                <a:schemeClr val="tx1"/>
              </a:solidFill>
            </a:rPr>
            <a:t> </a:t>
          </a:r>
          <a:r>
            <a:rPr lang="en-US" sz="2000" b="1" dirty="0" err="1">
              <a:solidFill>
                <a:schemeClr val="tx1"/>
              </a:solidFill>
            </a:rPr>
            <a:t>nghiệp</a:t>
          </a:r>
          <a:endParaRPr lang="en-US" sz="2000" b="1" dirty="0">
            <a:solidFill>
              <a:schemeClr val="tx1"/>
            </a:solidFill>
          </a:endParaRPr>
        </a:p>
      </dgm:t>
    </dgm:pt>
    <dgm:pt modelId="{07DE86EF-C4B7-49D1-8A5F-F10B2E8635F4}" type="parTrans" cxnId="{2F915F98-AF39-4C39-9709-ED8D3C556844}">
      <dgm:prSet/>
      <dgm:spPr/>
      <dgm:t>
        <a:bodyPr/>
        <a:lstStyle/>
        <a:p>
          <a:endParaRPr lang="en-US"/>
        </a:p>
      </dgm:t>
    </dgm:pt>
    <dgm:pt modelId="{385CAE9B-11CA-409C-AF7B-E47DB6716D02}" type="sibTrans" cxnId="{2F915F98-AF39-4C39-9709-ED8D3C556844}">
      <dgm:prSet/>
      <dgm:spPr/>
      <dgm:t>
        <a:bodyPr/>
        <a:lstStyle/>
        <a:p>
          <a:endParaRPr lang="en-US"/>
        </a:p>
      </dgm:t>
    </dgm:pt>
    <dgm:pt modelId="{4E303C6E-65ED-4134-AD2B-E073C9134858}">
      <dgm:prSet phldrT="[Text]" custT="1"/>
      <dgm:spPr/>
      <dgm:t>
        <a:bodyPr/>
        <a:lstStyle/>
        <a:p>
          <a:r>
            <a:rPr lang="nl-NL" sz="2000" b="1" dirty="0">
              <a:solidFill>
                <a:schemeClr val="tx1"/>
              </a:solidFill>
            </a:rPr>
            <a:t>Thiết kế bố trí mạch tích hợp bán dẫn</a:t>
          </a:r>
          <a:endParaRPr lang="en-US" sz="2000" b="1" dirty="0">
            <a:solidFill>
              <a:schemeClr val="tx1"/>
            </a:solidFill>
          </a:endParaRPr>
        </a:p>
      </dgm:t>
    </dgm:pt>
    <dgm:pt modelId="{BE1B4FE5-CCE9-4E38-9252-CC2D083E8EB2}" type="parTrans" cxnId="{A5057B7C-3D84-4240-8A11-D611C5CCA3DD}">
      <dgm:prSet/>
      <dgm:spPr/>
      <dgm:t>
        <a:bodyPr/>
        <a:lstStyle/>
        <a:p>
          <a:endParaRPr lang="en-US"/>
        </a:p>
      </dgm:t>
    </dgm:pt>
    <dgm:pt modelId="{2DB5825C-7B8C-4FDE-BCC1-439496A1ACFE}" type="sibTrans" cxnId="{A5057B7C-3D84-4240-8A11-D611C5CCA3DD}">
      <dgm:prSet/>
      <dgm:spPr/>
      <dgm:t>
        <a:bodyPr/>
        <a:lstStyle/>
        <a:p>
          <a:endParaRPr lang="en-US"/>
        </a:p>
      </dgm:t>
    </dgm:pt>
    <dgm:pt modelId="{08B3666C-DBB1-4E44-99F8-06C2BAE6E153}">
      <dgm:prSet custT="1"/>
      <dgm:spPr/>
      <dgm:t>
        <a:bodyPr/>
        <a:lstStyle/>
        <a:p>
          <a:r>
            <a:rPr lang="en-US" sz="2000" b="1" dirty="0" err="1">
              <a:solidFill>
                <a:schemeClr val="tx1"/>
              </a:solidFill>
            </a:rPr>
            <a:t>Chỉ</a:t>
          </a:r>
          <a:r>
            <a:rPr lang="en-US" sz="2000" b="1" dirty="0">
              <a:solidFill>
                <a:schemeClr val="tx1"/>
              </a:solidFill>
            </a:rPr>
            <a:t> </a:t>
          </a:r>
          <a:r>
            <a:rPr lang="en-US" sz="2000" b="1" dirty="0" err="1">
              <a:solidFill>
                <a:schemeClr val="tx1"/>
              </a:solidFill>
            </a:rPr>
            <a:t>dẫn</a:t>
          </a:r>
          <a:r>
            <a:rPr lang="en-US" sz="2000" b="1" dirty="0">
              <a:solidFill>
                <a:schemeClr val="tx1"/>
              </a:solidFill>
            </a:rPr>
            <a:t> </a:t>
          </a:r>
          <a:r>
            <a:rPr lang="en-US" sz="2000" b="1" dirty="0" err="1">
              <a:solidFill>
                <a:schemeClr val="tx1"/>
              </a:solidFill>
            </a:rPr>
            <a:t>địa</a:t>
          </a:r>
          <a:r>
            <a:rPr lang="en-US" sz="2000" b="1" dirty="0">
              <a:solidFill>
                <a:schemeClr val="tx1"/>
              </a:solidFill>
            </a:rPr>
            <a:t> </a:t>
          </a:r>
          <a:r>
            <a:rPr lang="en-US" sz="2000" b="1" dirty="0" err="1">
              <a:solidFill>
                <a:schemeClr val="tx1"/>
              </a:solidFill>
            </a:rPr>
            <a:t>lý</a:t>
          </a:r>
          <a:endParaRPr lang="en-US" sz="2000" b="1" dirty="0">
            <a:solidFill>
              <a:schemeClr val="tx1"/>
            </a:solidFill>
          </a:endParaRPr>
        </a:p>
      </dgm:t>
    </dgm:pt>
    <dgm:pt modelId="{5BB6E0F5-F352-4B81-A6CA-7B7AB69A6334}" type="parTrans" cxnId="{F7EABBE1-82EE-4D90-BBFA-36B659A95246}">
      <dgm:prSet/>
      <dgm:spPr/>
      <dgm:t>
        <a:bodyPr/>
        <a:lstStyle/>
        <a:p>
          <a:endParaRPr lang="en-US"/>
        </a:p>
      </dgm:t>
    </dgm:pt>
    <dgm:pt modelId="{8CD0C8D4-087F-4A6F-9AE8-CBB0BEC93814}" type="sibTrans" cxnId="{F7EABBE1-82EE-4D90-BBFA-36B659A95246}">
      <dgm:prSet/>
      <dgm:spPr/>
      <dgm:t>
        <a:bodyPr/>
        <a:lstStyle/>
        <a:p>
          <a:endParaRPr lang="en-US"/>
        </a:p>
      </dgm:t>
    </dgm:pt>
    <dgm:pt modelId="{28DE9930-C69D-41E4-BB06-3500FE17B5D8}">
      <dgm:prSet custT="1"/>
      <dgm:spPr/>
      <dgm:t>
        <a:bodyPr/>
        <a:lstStyle/>
        <a:p>
          <a:r>
            <a:rPr lang="en-US" sz="2000" b="1" dirty="0" err="1">
              <a:solidFill>
                <a:schemeClr val="tx1"/>
              </a:solidFill>
            </a:rPr>
            <a:t>Nhãn</a:t>
          </a:r>
          <a:r>
            <a:rPr lang="en-US" sz="2000" b="1" dirty="0">
              <a:solidFill>
                <a:schemeClr val="tx1"/>
              </a:solidFill>
            </a:rPr>
            <a:t> </a:t>
          </a:r>
          <a:r>
            <a:rPr lang="en-US" sz="2000" b="1" dirty="0" err="1">
              <a:solidFill>
                <a:schemeClr val="tx1"/>
              </a:solidFill>
            </a:rPr>
            <a:t>hiệu</a:t>
          </a:r>
          <a:endParaRPr lang="en-US" sz="2000" b="1" dirty="0">
            <a:solidFill>
              <a:schemeClr val="tx1"/>
            </a:solidFill>
          </a:endParaRPr>
        </a:p>
      </dgm:t>
    </dgm:pt>
    <dgm:pt modelId="{56D51B0A-F035-4A02-8B84-89A4FA863461}" type="parTrans" cxnId="{173359FF-B3D8-42EE-B307-71FA708F5A1C}">
      <dgm:prSet/>
      <dgm:spPr/>
      <dgm:t>
        <a:bodyPr/>
        <a:lstStyle/>
        <a:p>
          <a:endParaRPr lang="en-US"/>
        </a:p>
      </dgm:t>
    </dgm:pt>
    <dgm:pt modelId="{276EBD52-2305-45F0-BFDB-3B91540D6236}" type="sibTrans" cxnId="{173359FF-B3D8-42EE-B307-71FA708F5A1C}">
      <dgm:prSet/>
      <dgm:spPr/>
      <dgm:t>
        <a:bodyPr/>
        <a:lstStyle/>
        <a:p>
          <a:endParaRPr lang="en-US"/>
        </a:p>
      </dgm:t>
    </dgm:pt>
    <dgm:pt modelId="{A82D5364-E0DB-4E74-B950-0450F5AA09A3}">
      <dgm:prSet custT="1"/>
      <dgm:spPr/>
      <dgm:t>
        <a:bodyPr/>
        <a:lstStyle/>
        <a:p>
          <a:r>
            <a:rPr lang="en-US" sz="2000" b="1" dirty="0" err="1"/>
            <a:t>Bí</a:t>
          </a:r>
          <a:r>
            <a:rPr lang="en-US" sz="2000" b="1" dirty="0"/>
            <a:t> </a:t>
          </a:r>
          <a:r>
            <a:rPr lang="en-US" sz="2000" b="1" dirty="0" err="1"/>
            <a:t>mật</a:t>
          </a:r>
          <a:r>
            <a:rPr lang="en-US" sz="2000" b="1" dirty="0"/>
            <a:t> </a:t>
          </a:r>
          <a:r>
            <a:rPr lang="en-US" sz="2000" b="1" dirty="0" err="1"/>
            <a:t>kinh</a:t>
          </a:r>
          <a:r>
            <a:rPr lang="en-US" sz="2000" b="1" dirty="0"/>
            <a:t> </a:t>
          </a:r>
          <a:r>
            <a:rPr lang="en-US" sz="2000" b="1" dirty="0" err="1"/>
            <a:t>doanh</a:t>
          </a:r>
          <a:endParaRPr lang="en-US" sz="2000" b="1" dirty="0"/>
        </a:p>
      </dgm:t>
    </dgm:pt>
    <dgm:pt modelId="{9ECD6E0F-28DF-4638-932C-634C43D8AE16}" type="parTrans" cxnId="{4054B8D4-1DDB-4040-A5C6-7896C0E58D46}">
      <dgm:prSet/>
      <dgm:spPr/>
      <dgm:t>
        <a:bodyPr/>
        <a:lstStyle/>
        <a:p>
          <a:endParaRPr lang="en-US"/>
        </a:p>
      </dgm:t>
    </dgm:pt>
    <dgm:pt modelId="{D17CC2BD-F222-4A8D-A9A9-461CA8EF4FF3}" type="sibTrans" cxnId="{4054B8D4-1DDB-4040-A5C6-7896C0E58D46}">
      <dgm:prSet/>
      <dgm:spPr/>
      <dgm:t>
        <a:bodyPr/>
        <a:lstStyle/>
        <a:p>
          <a:endParaRPr lang="en-US"/>
        </a:p>
      </dgm:t>
    </dgm:pt>
    <dgm:pt modelId="{6ED97743-D2A9-44C3-8F9F-B69C9B93AFEE}">
      <dgm:prSet custT="1"/>
      <dgm:spPr/>
      <dgm:t>
        <a:bodyPr/>
        <a:lstStyle/>
        <a:p>
          <a:r>
            <a:rPr lang="en-US" sz="2000" b="1" dirty="0" err="1"/>
            <a:t>Tên</a:t>
          </a:r>
          <a:r>
            <a:rPr lang="en-US" sz="2000" b="1" dirty="0"/>
            <a:t> </a:t>
          </a:r>
          <a:r>
            <a:rPr lang="en-US" sz="2000" b="1" dirty="0" err="1"/>
            <a:t>thương</a:t>
          </a:r>
          <a:r>
            <a:rPr lang="en-US" sz="2000" b="1" dirty="0"/>
            <a:t> </a:t>
          </a:r>
          <a:r>
            <a:rPr lang="en-US" sz="2000" b="1" dirty="0" err="1"/>
            <a:t>mại</a:t>
          </a:r>
          <a:endParaRPr lang="en-US" sz="2000" b="1" dirty="0"/>
        </a:p>
      </dgm:t>
    </dgm:pt>
    <dgm:pt modelId="{87794F07-8166-4683-BCD7-7BDFA61FB752}" type="parTrans" cxnId="{1E0A507B-068B-44B9-A184-957CF087E78C}">
      <dgm:prSet/>
      <dgm:spPr/>
      <dgm:t>
        <a:bodyPr/>
        <a:lstStyle/>
        <a:p>
          <a:endParaRPr lang="en-US"/>
        </a:p>
      </dgm:t>
    </dgm:pt>
    <dgm:pt modelId="{B4857F11-D037-4CD2-B4A4-38A888D497EB}" type="sibTrans" cxnId="{1E0A507B-068B-44B9-A184-957CF087E78C}">
      <dgm:prSet/>
      <dgm:spPr/>
      <dgm:t>
        <a:bodyPr/>
        <a:lstStyle/>
        <a:p>
          <a:endParaRPr lang="en-US"/>
        </a:p>
      </dgm:t>
    </dgm:pt>
    <dgm:pt modelId="{BC6AE354-4F28-412F-96F0-30127CDB4BC0}" type="pres">
      <dgm:prSet presAssocID="{45D7D97C-EC9C-4B09-B8E1-CAE8CDAC4D08}" presName="compositeShape" presStyleCnt="0">
        <dgm:presLayoutVars>
          <dgm:dir/>
          <dgm:resizeHandles/>
        </dgm:presLayoutVars>
      </dgm:prSet>
      <dgm:spPr/>
      <dgm:t>
        <a:bodyPr/>
        <a:lstStyle/>
        <a:p>
          <a:endParaRPr lang="en-US"/>
        </a:p>
      </dgm:t>
    </dgm:pt>
    <dgm:pt modelId="{20D3C908-B645-4452-B1D4-D7990EF9A5AD}" type="pres">
      <dgm:prSet presAssocID="{45D7D97C-EC9C-4B09-B8E1-CAE8CDAC4D08}" presName="pyramid" presStyleLbl="node1" presStyleIdx="0" presStyleCnt="1"/>
      <dgm:spPr/>
    </dgm:pt>
    <dgm:pt modelId="{DC95866F-591C-4CEA-8915-FF6DCD1F1002}" type="pres">
      <dgm:prSet presAssocID="{45D7D97C-EC9C-4B09-B8E1-CAE8CDAC4D08}" presName="theList" presStyleCnt="0"/>
      <dgm:spPr/>
    </dgm:pt>
    <dgm:pt modelId="{B5ED46E3-10FE-47FD-9A3C-BC55673DEC11}" type="pres">
      <dgm:prSet presAssocID="{B5C6E950-8D3F-44D7-B64F-F127A8C27766}" presName="aNode" presStyleLbl="fgAcc1" presStyleIdx="0" presStyleCnt="7" custScaleX="140898" custLinFactY="20205" custLinFactNeighborX="16760" custLinFactNeighborY="100000">
        <dgm:presLayoutVars>
          <dgm:bulletEnabled val="1"/>
        </dgm:presLayoutVars>
      </dgm:prSet>
      <dgm:spPr/>
      <dgm:t>
        <a:bodyPr/>
        <a:lstStyle/>
        <a:p>
          <a:endParaRPr lang="en-US"/>
        </a:p>
      </dgm:t>
    </dgm:pt>
    <dgm:pt modelId="{0EA4AAC0-CA5B-4ADC-B2C1-189C8B67B787}" type="pres">
      <dgm:prSet presAssocID="{B5C6E950-8D3F-44D7-B64F-F127A8C27766}" presName="aSpace" presStyleCnt="0"/>
      <dgm:spPr/>
    </dgm:pt>
    <dgm:pt modelId="{F47CCD66-0B0D-42BF-9EBA-B74D28BFC6F8}" type="pres">
      <dgm:prSet presAssocID="{357F84A4-B76E-4CAD-A1E6-BF9DC4AC60FC}" presName="aNode" presStyleLbl="fgAcc1" presStyleIdx="1" presStyleCnt="7" custScaleX="140898" custLinFactY="20205" custLinFactNeighborX="16760" custLinFactNeighborY="100000">
        <dgm:presLayoutVars>
          <dgm:bulletEnabled val="1"/>
        </dgm:presLayoutVars>
      </dgm:prSet>
      <dgm:spPr/>
      <dgm:t>
        <a:bodyPr/>
        <a:lstStyle/>
        <a:p>
          <a:endParaRPr lang="en-US"/>
        </a:p>
      </dgm:t>
    </dgm:pt>
    <dgm:pt modelId="{C33393B5-96A5-4284-8B35-A67C3923D67F}" type="pres">
      <dgm:prSet presAssocID="{357F84A4-B76E-4CAD-A1E6-BF9DC4AC60FC}" presName="aSpace" presStyleCnt="0"/>
      <dgm:spPr/>
    </dgm:pt>
    <dgm:pt modelId="{2456D9E0-E9F2-4726-9F7B-95ECB1A09C20}" type="pres">
      <dgm:prSet presAssocID="{4E303C6E-65ED-4134-AD2B-E073C9134858}" presName="aNode" presStyleLbl="fgAcc1" presStyleIdx="2" presStyleCnt="7" custScaleX="140898" custLinFactY="20205" custLinFactNeighborX="16760" custLinFactNeighborY="100000">
        <dgm:presLayoutVars>
          <dgm:bulletEnabled val="1"/>
        </dgm:presLayoutVars>
      </dgm:prSet>
      <dgm:spPr/>
      <dgm:t>
        <a:bodyPr/>
        <a:lstStyle/>
        <a:p>
          <a:endParaRPr lang="en-US"/>
        </a:p>
      </dgm:t>
    </dgm:pt>
    <dgm:pt modelId="{5105A108-A06B-47B9-876E-681E6B203CA6}" type="pres">
      <dgm:prSet presAssocID="{4E303C6E-65ED-4134-AD2B-E073C9134858}" presName="aSpace" presStyleCnt="0"/>
      <dgm:spPr/>
    </dgm:pt>
    <dgm:pt modelId="{E4EE6A8D-11FE-4F4F-BB22-ED7E7A597D7B}" type="pres">
      <dgm:prSet presAssocID="{08B3666C-DBB1-4E44-99F8-06C2BAE6E153}" presName="aNode" presStyleLbl="fgAcc1" presStyleIdx="3" presStyleCnt="7" custScaleX="140898" custLinFactY="20205" custLinFactNeighborX="16760" custLinFactNeighborY="100000">
        <dgm:presLayoutVars>
          <dgm:bulletEnabled val="1"/>
        </dgm:presLayoutVars>
      </dgm:prSet>
      <dgm:spPr/>
      <dgm:t>
        <a:bodyPr/>
        <a:lstStyle/>
        <a:p>
          <a:endParaRPr lang="en-US"/>
        </a:p>
      </dgm:t>
    </dgm:pt>
    <dgm:pt modelId="{AC4AA36C-278E-4BAC-BDE0-654A5358D621}" type="pres">
      <dgm:prSet presAssocID="{08B3666C-DBB1-4E44-99F8-06C2BAE6E153}" presName="aSpace" presStyleCnt="0"/>
      <dgm:spPr/>
    </dgm:pt>
    <dgm:pt modelId="{16B6694F-10FF-4927-9D63-15CCACB39C14}" type="pres">
      <dgm:prSet presAssocID="{28DE9930-C69D-41E4-BB06-3500FE17B5D8}" presName="aNode" presStyleLbl="fgAcc1" presStyleIdx="4" presStyleCnt="7" custScaleX="140898" custLinFactY="20205" custLinFactNeighborX="16760" custLinFactNeighborY="100000">
        <dgm:presLayoutVars>
          <dgm:bulletEnabled val="1"/>
        </dgm:presLayoutVars>
      </dgm:prSet>
      <dgm:spPr/>
      <dgm:t>
        <a:bodyPr/>
        <a:lstStyle/>
        <a:p>
          <a:endParaRPr lang="en-US"/>
        </a:p>
      </dgm:t>
    </dgm:pt>
    <dgm:pt modelId="{529C086A-D50E-4836-85C7-C3A06F4E6353}" type="pres">
      <dgm:prSet presAssocID="{28DE9930-C69D-41E4-BB06-3500FE17B5D8}" presName="aSpace" presStyleCnt="0"/>
      <dgm:spPr/>
    </dgm:pt>
    <dgm:pt modelId="{C0CBDE2D-D5B8-46CC-AEFE-75B5D942A55D}" type="pres">
      <dgm:prSet presAssocID="{6ED97743-D2A9-44C3-8F9F-B69C9B93AFEE}" presName="aNode" presStyleLbl="fgAcc1" presStyleIdx="5" presStyleCnt="7" custScaleX="140898" custLinFactY="20205" custLinFactNeighborX="16760" custLinFactNeighborY="100000">
        <dgm:presLayoutVars>
          <dgm:bulletEnabled val="1"/>
        </dgm:presLayoutVars>
      </dgm:prSet>
      <dgm:spPr/>
      <dgm:t>
        <a:bodyPr/>
        <a:lstStyle/>
        <a:p>
          <a:endParaRPr lang="en-US"/>
        </a:p>
      </dgm:t>
    </dgm:pt>
    <dgm:pt modelId="{352A3EB7-69F3-45FB-BF73-DD8C4753CC69}" type="pres">
      <dgm:prSet presAssocID="{6ED97743-D2A9-44C3-8F9F-B69C9B93AFEE}" presName="aSpace" presStyleCnt="0"/>
      <dgm:spPr/>
    </dgm:pt>
    <dgm:pt modelId="{2C06AD1F-EFE2-450B-84C8-EACBD617337A}" type="pres">
      <dgm:prSet presAssocID="{A82D5364-E0DB-4E74-B950-0450F5AA09A3}" presName="aNode" presStyleLbl="fgAcc1" presStyleIdx="6" presStyleCnt="7" custScaleX="140898" custLinFactY="20205" custLinFactNeighborX="16760" custLinFactNeighborY="100000">
        <dgm:presLayoutVars>
          <dgm:bulletEnabled val="1"/>
        </dgm:presLayoutVars>
      </dgm:prSet>
      <dgm:spPr/>
      <dgm:t>
        <a:bodyPr/>
        <a:lstStyle/>
        <a:p>
          <a:endParaRPr lang="en-US"/>
        </a:p>
      </dgm:t>
    </dgm:pt>
    <dgm:pt modelId="{3169BF5D-0406-4B82-9837-4FA143DB0845}" type="pres">
      <dgm:prSet presAssocID="{A82D5364-E0DB-4E74-B950-0450F5AA09A3}" presName="aSpace" presStyleCnt="0"/>
      <dgm:spPr/>
    </dgm:pt>
  </dgm:ptLst>
  <dgm:cxnLst>
    <dgm:cxn modelId="{4980B5B1-8F6A-447E-B788-0B7DFD2B2786}" type="presOf" srcId="{6ED97743-D2A9-44C3-8F9F-B69C9B93AFEE}" destId="{C0CBDE2D-D5B8-46CC-AEFE-75B5D942A55D}" srcOrd="0" destOrd="0" presId="urn:microsoft.com/office/officeart/2005/8/layout/pyramid2"/>
    <dgm:cxn modelId="{ACD72273-7021-496F-81C7-E769A70D66D2}" type="presOf" srcId="{A82D5364-E0DB-4E74-B950-0450F5AA09A3}" destId="{2C06AD1F-EFE2-450B-84C8-EACBD617337A}" srcOrd="0" destOrd="0" presId="urn:microsoft.com/office/officeart/2005/8/layout/pyramid2"/>
    <dgm:cxn modelId="{07C94654-A860-43B9-9F16-4118FBA07B28}" type="presOf" srcId="{45D7D97C-EC9C-4B09-B8E1-CAE8CDAC4D08}" destId="{BC6AE354-4F28-412F-96F0-30127CDB4BC0}" srcOrd="0" destOrd="0" presId="urn:microsoft.com/office/officeart/2005/8/layout/pyramid2"/>
    <dgm:cxn modelId="{0222E7AF-BCC8-44C0-9DCB-64C0423CC0DE}" type="presOf" srcId="{B5C6E950-8D3F-44D7-B64F-F127A8C27766}" destId="{B5ED46E3-10FE-47FD-9A3C-BC55673DEC11}" srcOrd="0" destOrd="0" presId="urn:microsoft.com/office/officeart/2005/8/layout/pyramid2"/>
    <dgm:cxn modelId="{173359FF-B3D8-42EE-B307-71FA708F5A1C}" srcId="{45D7D97C-EC9C-4B09-B8E1-CAE8CDAC4D08}" destId="{28DE9930-C69D-41E4-BB06-3500FE17B5D8}" srcOrd="4" destOrd="0" parTransId="{56D51B0A-F035-4A02-8B84-89A4FA863461}" sibTransId="{276EBD52-2305-45F0-BFDB-3B91540D6236}"/>
    <dgm:cxn modelId="{4054B8D4-1DDB-4040-A5C6-7896C0E58D46}" srcId="{45D7D97C-EC9C-4B09-B8E1-CAE8CDAC4D08}" destId="{A82D5364-E0DB-4E74-B950-0450F5AA09A3}" srcOrd="6" destOrd="0" parTransId="{9ECD6E0F-28DF-4638-932C-634C43D8AE16}" sibTransId="{D17CC2BD-F222-4A8D-A9A9-461CA8EF4FF3}"/>
    <dgm:cxn modelId="{4EE02C2B-0E10-40A2-A0DF-889DFC8FB419}" type="presOf" srcId="{4E303C6E-65ED-4134-AD2B-E073C9134858}" destId="{2456D9E0-E9F2-4726-9F7B-95ECB1A09C20}" srcOrd="0" destOrd="0" presId="urn:microsoft.com/office/officeart/2005/8/layout/pyramid2"/>
    <dgm:cxn modelId="{43C24C36-522F-41B9-9461-F8ADE6E2D135}" type="presOf" srcId="{08B3666C-DBB1-4E44-99F8-06C2BAE6E153}" destId="{E4EE6A8D-11FE-4F4F-BB22-ED7E7A597D7B}" srcOrd="0" destOrd="0" presId="urn:microsoft.com/office/officeart/2005/8/layout/pyramid2"/>
    <dgm:cxn modelId="{F7EABBE1-82EE-4D90-BBFA-36B659A95246}" srcId="{45D7D97C-EC9C-4B09-B8E1-CAE8CDAC4D08}" destId="{08B3666C-DBB1-4E44-99F8-06C2BAE6E153}" srcOrd="3" destOrd="0" parTransId="{5BB6E0F5-F352-4B81-A6CA-7B7AB69A6334}" sibTransId="{8CD0C8D4-087F-4A6F-9AE8-CBB0BEC93814}"/>
    <dgm:cxn modelId="{7D87CC70-CEDA-4134-B9C4-5DF98F23AFF9}" type="presOf" srcId="{357F84A4-B76E-4CAD-A1E6-BF9DC4AC60FC}" destId="{F47CCD66-0B0D-42BF-9EBA-B74D28BFC6F8}" srcOrd="0" destOrd="0" presId="urn:microsoft.com/office/officeart/2005/8/layout/pyramid2"/>
    <dgm:cxn modelId="{39863C10-785A-4472-A3AD-907F4C890BC9}" type="presOf" srcId="{28DE9930-C69D-41E4-BB06-3500FE17B5D8}" destId="{16B6694F-10FF-4927-9D63-15CCACB39C14}" srcOrd="0" destOrd="0" presId="urn:microsoft.com/office/officeart/2005/8/layout/pyramid2"/>
    <dgm:cxn modelId="{DB95AC8F-1CB9-444E-B581-C7C4256DDFD8}" srcId="{45D7D97C-EC9C-4B09-B8E1-CAE8CDAC4D08}" destId="{B5C6E950-8D3F-44D7-B64F-F127A8C27766}" srcOrd="0" destOrd="0" parTransId="{75C5C4ED-21E1-452B-9E52-38161E0FA01E}" sibTransId="{82CCBCE4-99E3-4395-8157-C868FEB2DD6F}"/>
    <dgm:cxn modelId="{1E0A507B-068B-44B9-A184-957CF087E78C}" srcId="{45D7D97C-EC9C-4B09-B8E1-CAE8CDAC4D08}" destId="{6ED97743-D2A9-44C3-8F9F-B69C9B93AFEE}" srcOrd="5" destOrd="0" parTransId="{87794F07-8166-4683-BCD7-7BDFA61FB752}" sibTransId="{B4857F11-D037-4CD2-B4A4-38A888D497EB}"/>
    <dgm:cxn modelId="{2F915F98-AF39-4C39-9709-ED8D3C556844}" srcId="{45D7D97C-EC9C-4B09-B8E1-CAE8CDAC4D08}" destId="{357F84A4-B76E-4CAD-A1E6-BF9DC4AC60FC}" srcOrd="1" destOrd="0" parTransId="{07DE86EF-C4B7-49D1-8A5F-F10B2E8635F4}" sibTransId="{385CAE9B-11CA-409C-AF7B-E47DB6716D02}"/>
    <dgm:cxn modelId="{A5057B7C-3D84-4240-8A11-D611C5CCA3DD}" srcId="{45D7D97C-EC9C-4B09-B8E1-CAE8CDAC4D08}" destId="{4E303C6E-65ED-4134-AD2B-E073C9134858}" srcOrd="2" destOrd="0" parTransId="{BE1B4FE5-CCE9-4E38-9252-CC2D083E8EB2}" sibTransId="{2DB5825C-7B8C-4FDE-BCC1-439496A1ACFE}"/>
    <dgm:cxn modelId="{BAD8AED0-346D-4B8A-919B-F150D9D6C136}" type="presParOf" srcId="{BC6AE354-4F28-412F-96F0-30127CDB4BC0}" destId="{20D3C908-B645-4452-B1D4-D7990EF9A5AD}" srcOrd="0" destOrd="0" presId="urn:microsoft.com/office/officeart/2005/8/layout/pyramid2"/>
    <dgm:cxn modelId="{A284AD8E-2F0A-448B-B6D7-5E4177DF831D}" type="presParOf" srcId="{BC6AE354-4F28-412F-96F0-30127CDB4BC0}" destId="{DC95866F-591C-4CEA-8915-FF6DCD1F1002}" srcOrd="1" destOrd="0" presId="urn:microsoft.com/office/officeart/2005/8/layout/pyramid2"/>
    <dgm:cxn modelId="{639455F9-99DB-41AA-8543-C78DA53484EB}" type="presParOf" srcId="{DC95866F-591C-4CEA-8915-FF6DCD1F1002}" destId="{B5ED46E3-10FE-47FD-9A3C-BC55673DEC11}" srcOrd="0" destOrd="0" presId="urn:microsoft.com/office/officeart/2005/8/layout/pyramid2"/>
    <dgm:cxn modelId="{3316FDC3-01F7-457F-82A0-0A3A6AB18A13}" type="presParOf" srcId="{DC95866F-591C-4CEA-8915-FF6DCD1F1002}" destId="{0EA4AAC0-CA5B-4ADC-B2C1-189C8B67B787}" srcOrd="1" destOrd="0" presId="urn:microsoft.com/office/officeart/2005/8/layout/pyramid2"/>
    <dgm:cxn modelId="{985AB447-F2D4-4EB8-9364-96411D9E54C3}" type="presParOf" srcId="{DC95866F-591C-4CEA-8915-FF6DCD1F1002}" destId="{F47CCD66-0B0D-42BF-9EBA-B74D28BFC6F8}" srcOrd="2" destOrd="0" presId="urn:microsoft.com/office/officeart/2005/8/layout/pyramid2"/>
    <dgm:cxn modelId="{34DFEF6B-F715-48C4-A0A0-D67091FFD5D8}" type="presParOf" srcId="{DC95866F-591C-4CEA-8915-FF6DCD1F1002}" destId="{C33393B5-96A5-4284-8B35-A67C3923D67F}" srcOrd="3" destOrd="0" presId="urn:microsoft.com/office/officeart/2005/8/layout/pyramid2"/>
    <dgm:cxn modelId="{3221ED65-3CFA-4086-B0B5-C16E193E5C01}" type="presParOf" srcId="{DC95866F-591C-4CEA-8915-FF6DCD1F1002}" destId="{2456D9E0-E9F2-4726-9F7B-95ECB1A09C20}" srcOrd="4" destOrd="0" presId="urn:microsoft.com/office/officeart/2005/8/layout/pyramid2"/>
    <dgm:cxn modelId="{1707A98A-4A6F-489E-8C66-B3D184087843}" type="presParOf" srcId="{DC95866F-591C-4CEA-8915-FF6DCD1F1002}" destId="{5105A108-A06B-47B9-876E-681E6B203CA6}" srcOrd="5" destOrd="0" presId="urn:microsoft.com/office/officeart/2005/8/layout/pyramid2"/>
    <dgm:cxn modelId="{AB5478AC-693A-4857-A4F5-352631E0F148}" type="presParOf" srcId="{DC95866F-591C-4CEA-8915-FF6DCD1F1002}" destId="{E4EE6A8D-11FE-4F4F-BB22-ED7E7A597D7B}" srcOrd="6" destOrd="0" presId="urn:microsoft.com/office/officeart/2005/8/layout/pyramid2"/>
    <dgm:cxn modelId="{EB9C7DAD-1F51-4773-9A34-6B04AA397005}" type="presParOf" srcId="{DC95866F-591C-4CEA-8915-FF6DCD1F1002}" destId="{AC4AA36C-278E-4BAC-BDE0-654A5358D621}" srcOrd="7" destOrd="0" presId="urn:microsoft.com/office/officeart/2005/8/layout/pyramid2"/>
    <dgm:cxn modelId="{272F7A4A-41D7-4020-AE5B-71461BF010FB}" type="presParOf" srcId="{DC95866F-591C-4CEA-8915-FF6DCD1F1002}" destId="{16B6694F-10FF-4927-9D63-15CCACB39C14}" srcOrd="8" destOrd="0" presId="urn:microsoft.com/office/officeart/2005/8/layout/pyramid2"/>
    <dgm:cxn modelId="{EF5C3E26-1CC2-4681-AF2F-992FCBA03E8B}" type="presParOf" srcId="{DC95866F-591C-4CEA-8915-FF6DCD1F1002}" destId="{529C086A-D50E-4836-85C7-C3A06F4E6353}" srcOrd="9" destOrd="0" presId="urn:microsoft.com/office/officeart/2005/8/layout/pyramid2"/>
    <dgm:cxn modelId="{256AA10E-2B71-4748-850B-1B3669697A0D}" type="presParOf" srcId="{DC95866F-591C-4CEA-8915-FF6DCD1F1002}" destId="{C0CBDE2D-D5B8-46CC-AEFE-75B5D942A55D}" srcOrd="10" destOrd="0" presId="urn:microsoft.com/office/officeart/2005/8/layout/pyramid2"/>
    <dgm:cxn modelId="{783C5A80-E645-4B47-A2D9-1A2121853FBF}" type="presParOf" srcId="{DC95866F-591C-4CEA-8915-FF6DCD1F1002}" destId="{352A3EB7-69F3-45FB-BF73-DD8C4753CC69}" srcOrd="11" destOrd="0" presId="urn:microsoft.com/office/officeart/2005/8/layout/pyramid2"/>
    <dgm:cxn modelId="{69181C2F-0DD3-4803-B2D4-669952D4867A}" type="presParOf" srcId="{DC95866F-591C-4CEA-8915-FF6DCD1F1002}" destId="{2C06AD1F-EFE2-450B-84C8-EACBD617337A}" srcOrd="12" destOrd="0" presId="urn:microsoft.com/office/officeart/2005/8/layout/pyramid2"/>
    <dgm:cxn modelId="{2713A53F-62FC-41D6-B22F-51B7F9D49931}" type="presParOf" srcId="{DC95866F-591C-4CEA-8915-FF6DCD1F1002}" destId="{3169BF5D-0406-4B82-9837-4FA143DB0845}" srcOrd="1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04CE2D0-413A-47CF-8573-0FEFAEF816E8}" type="doc">
      <dgm:prSet loTypeId="urn:microsoft.com/office/officeart/2005/8/layout/gear1" loCatId="relationship" qsTypeId="urn:microsoft.com/office/officeart/2005/8/quickstyle/simple1" qsCatId="simple" csTypeId="urn:microsoft.com/office/officeart/2005/8/colors/accent0_2" csCatId="mainScheme" phldr="1"/>
      <dgm:spPr/>
    </dgm:pt>
    <dgm:pt modelId="{D326503B-C2B4-444A-90E0-CA8AE322F3F0}">
      <dgm:prSet phldrT="[Text]"/>
      <dgm:spPr/>
      <dgm:t>
        <a:bodyPr/>
        <a:lstStyle/>
        <a:p>
          <a:r>
            <a:rPr lang="nl-NL" b="1" dirty="0"/>
            <a:t>Nhằm giải quyết một vấn đề xác định bằng việc ứng dụng các quy luật tự nhiên</a:t>
          </a:r>
          <a:endParaRPr lang="en-US" b="1" dirty="0"/>
        </a:p>
      </dgm:t>
    </dgm:pt>
    <dgm:pt modelId="{23804A18-D222-4E4D-B6A6-2F89801BCACA}" type="parTrans" cxnId="{FC32B617-B16D-4477-A701-DDA5A81FFD07}">
      <dgm:prSet/>
      <dgm:spPr/>
      <dgm:t>
        <a:bodyPr/>
        <a:lstStyle/>
        <a:p>
          <a:endParaRPr lang="en-US"/>
        </a:p>
      </dgm:t>
    </dgm:pt>
    <dgm:pt modelId="{0B5AAE13-FA4B-4716-A6FE-BD7E6D9B923B}" type="sibTrans" cxnId="{FC32B617-B16D-4477-A701-DDA5A81FFD07}">
      <dgm:prSet/>
      <dgm:spPr/>
      <dgm:t>
        <a:bodyPr/>
        <a:lstStyle/>
        <a:p>
          <a:endParaRPr lang="en-US"/>
        </a:p>
      </dgm:t>
    </dgm:pt>
    <dgm:pt modelId="{94EC3747-0E30-487A-834E-E22786F0C8C5}">
      <dgm:prSet phldrT="[Text]"/>
      <dgm:spPr/>
      <dgm:t>
        <a:bodyPr/>
        <a:lstStyle/>
        <a:p>
          <a:r>
            <a:rPr lang="en-US" b="1" dirty="0" err="1"/>
            <a:t>Dưới</a:t>
          </a:r>
          <a:r>
            <a:rPr lang="en-US" b="1" dirty="0"/>
            <a:t> </a:t>
          </a:r>
          <a:r>
            <a:rPr lang="en-US" b="1" dirty="0" err="1"/>
            <a:t>dạng</a:t>
          </a:r>
          <a:r>
            <a:rPr lang="en-US" b="1" dirty="0"/>
            <a:t> </a:t>
          </a:r>
          <a:r>
            <a:rPr lang="en-US" b="1" dirty="0" err="1"/>
            <a:t>Sản</a:t>
          </a:r>
          <a:r>
            <a:rPr lang="en-US" b="1" dirty="0"/>
            <a:t> </a:t>
          </a:r>
          <a:r>
            <a:rPr lang="en-US" b="1" dirty="0" err="1"/>
            <a:t>phẩm</a:t>
          </a:r>
          <a:r>
            <a:rPr lang="en-US" b="1" dirty="0"/>
            <a:t> </a:t>
          </a:r>
          <a:r>
            <a:rPr lang="en-US" b="1" dirty="0" err="1"/>
            <a:t>hoặc</a:t>
          </a:r>
          <a:r>
            <a:rPr lang="en-US" b="1" dirty="0"/>
            <a:t> </a:t>
          </a:r>
          <a:r>
            <a:rPr lang="en-US" b="1" dirty="0" err="1"/>
            <a:t>Quy</a:t>
          </a:r>
          <a:r>
            <a:rPr lang="en-US" b="1" dirty="0"/>
            <a:t> </a:t>
          </a:r>
          <a:r>
            <a:rPr lang="en-US" b="1" dirty="0" err="1"/>
            <a:t>trình</a:t>
          </a:r>
          <a:endParaRPr lang="en-US" b="1" dirty="0"/>
        </a:p>
      </dgm:t>
    </dgm:pt>
    <dgm:pt modelId="{87844FEA-E1F2-4C4B-B3F5-629D6E5CCB67}" type="parTrans" cxnId="{0E486E2D-AD6C-4A0D-ACA9-C7975D78B00B}">
      <dgm:prSet/>
      <dgm:spPr/>
      <dgm:t>
        <a:bodyPr/>
        <a:lstStyle/>
        <a:p>
          <a:endParaRPr lang="en-US"/>
        </a:p>
      </dgm:t>
    </dgm:pt>
    <dgm:pt modelId="{3391A764-A1EB-442B-8FD4-0E0342665D98}" type="sibTrans" cxnId="{0E486E2D-AD6C-4A0D-ACA9-C7975D78B00B}">
      <dgm:prSet/>
      <dgm:spPr/>
      <dgm:t>
        <a:bodyPr/>
        <a:lstStyle/>
        <a:p>
          <a:endParaRPr lang="en-US"/>
        </a:p>
      </dgm:t>
    </dgm:pt>
    <dgm:pt modelId="{BC2759B6-4C9F-4942-8B5D-B9B8605C32FB}">
      <dgm:prSet phldrT="[Text]"/>
      <dgm:spPr/>
      <dgm:t>
        <a:bodyPr/>
        <a:lstStyle/>
        <a:p>
          <a:r>
            <a:rPr lang="en-US" b="1" dirty="0" err="1"/>
            <a:t>Giải</a:t>
          </a:r>
          <a:r>
            <a:rPr lang="en-US" b="1" dirty="0"/>
            <a:t> </a:t>
          </a:r>
          <a:r>
            <a:rPr lang="en-US" b="1" dirty="0" err="1"/>
            <a:t>pháp</a:t>
          </a:r>
          <a:r>
            <a:rPr lang="en-US" b="1" dirty="0"/>
            <a:t> </a:t>
          </a:r>
          <a:r>
            <a:rPr lang="en-US" b="1" dirty="0" err="1"/>
            <a:t>kỹ</a:t>
          </a:r>
          <a:r>
            <a:rPr lang="en-US" b="1" dirty="0"/>
            <a:t> </a:t>
          </a:r>
          <a:r>
            <a:rPr lang="en-US" b="1" dirty="0" err="1"/>
            <a:t>thuật</a:t>
          </a:r>
          <a:endParaRPr lang="en-US" b="1" dirty="0"/>
        </a:p>
      </dgm:t>
    </dgm:pt>
    <dgm:pt modelId="{563C1C9A-5856-4604-8A58-ABCFB0AB841D}" type="parTrans" cxnId="{E41B90BD-E425-4037-AAC6-781F3AE693D9}">
      <dgm:prSet/>
      <dgm:spPr/>
      <dgm:t>
        <a:bodyPr/>
        <a:lstStyle/>
        <a:p>
          <a:endParaRPr lang="en-US"/>
        </a:p>
      </dgm:t>
    </dgm:pt>
    <dgm:pt modelId="{507692E3-610C-427B-A74E-1F09BC98A2DF}" type="sibTrans" cxnId="{E41B90BD-E425-4037-AAC6-781F3AE693D9}">
      <dgm:prSet/>
      <dgm:spPr/>
      <dgm:t>
        <a:bodyPr/>
        <a:lstStyle/>
        <a:p>
          <a:endParaRPr lang="en-US"/>
        </a:p>
      </dgm:t>
    </dgm:pt>
    <dgm:pt modelId="{A55422A9-4EE8-42DD-A528-65A66ACDF414}" type="pres">
      <dgm:prSet presAssocID="{004CE2D0-413A-47CF-8573-0FEFAEF816E8}" presName="composite" presStyleCnt="0">
        <dgm:presLayoutVars>
          <dgm:chMax val="3"/>
          <dgm:animLvl val="lvl"/>
          <dgm:resizeHandles val="exact"/>
        </dgm:presLayoutVars>
      </dgm:prSet>
      <dgm:spPr/>
    </dgm:pt>
    <dgm:pt modelId="{D848BD9E-7433-4437-9F34-D8B880BFED57}" type="pres">
      <dgm:prSet presAssocID="{D326503B-C2B4-444A-90E0-CA8AE322F3F0}" presName="gear1" presStyleLbl="node1" presStyleIdx="0" presStyleCnt="3">
        <dgm:presLayoutVars>
          <dgm:chMax val="1"/>
          <dgm:bulletEnabled val="1"/>
        </dgm:presLayoutVars>
      </dgm:prSet>
      <dgm:spPr/>
      <dgm:t>
        <a:bodyPr/>
        <a:lstStyle/>
        <a:p>
          <a:endParaRPr lang="en-US"/>
        </a:p>
      </dgm:t>
    </dgm:pt>
    <dgm:pt modelId="{87A2942D-9007-49AE-A7C9-060E34793BEA}" type="pres">
      <dgm:prSet presAssocID="{D326503B-C2B4-444A-90E0-CA8AE322F3F0}" presName="gear1srcNode" presStyleLbl="node1" presStyleIdx="0" presStyleCnt="3"/>
      <dgm:spPr/>
      <dgm:t>
        <a:bodyPr/>
        <a:lstStyle/>
        <a:p>
          <a:endParaRPr lang="en-US"/>
        </a:p>
      </dgm:t>
    </dgm:pt>
    <dgm:pt modelId="{D0DC3065-32E4-4FE7-8B37-B8E1ABE83AE7}" type="pres">
      <dgm:prSet presAssocID="{D326503B-C2B4-444A-90E0-CA8AE322F3F0}" presName="gear1dstNode" presStyleLbl="node1" presStyleIdx="0" presStyleCnt="3"/>
      <dgm:spPr/>
      <dgm:t>
        <a:bodyPr/>
        <a:lstStyle/>
        <a:p>
          <a:endParaRPr lang="en-US"/>
        </a:p>
      </dgm:t>
    </dgm:pt>
    <dgm:pt modelId="{1B3AD303-9B24-4CCC-8E71-5A1AE6EF668A}" type="pres">
      <dgm:prSet presAssocID="{94EC3747-0E30-487A-834E-E22786F0C8C5}" presName="gear2" presStyleLbl="node1" presStyleIdx="1" presStyleCnt="3">
        <dgm:presLayoutVars>
          <dgm:chMax val="1"/>
          <dgm:bulletEnabled val="1"/>
        </dgm:presLayoutVars>
      </dgm:prSet>
      <dgm:spPr/>
      <dgm:t>
        <a:bodyPr/>
        <a:lstStyle/>
        <a:p>
          <a:endParaRPr lang="en-US"/>
        </a:p>
      </dgm:t>
    </dgm:pt>
    <dgm:pt modelId="{2F88EA27-6A5A-4563-A5C4-A70609933AE2}" type="pres">
      <dgm:prSet presAssocID="{94EC3747-0E30-487A-834E-E22786F0C8C5}" presName="gear2srcNode" presStyleLbl="node1" presStyleIdx="1" presStyleCnt="3"/>
      <dgm:spPr/>
      <dgm:t>
        <a:bodyPr/>
        <a:lstStyle/>
        <a:p>
          <a:endParaRPr lang="en-US"/>
        </a:p>
      </dgm:t>
    </dgm:pt>
    <dgm:pt modelId="{CBD18E20-50C2-40A6-9930-99A652BD16FA}" type="pres">
      <dgm:prSet presAssocID="{94EC3747-0E30-487A-834E-E22786F0C8C5}" presName="gear2dstNode" presStyleLbl="node1" presStyleIdx="1" presStyleCnt="3"/>
      <dgm:spPr/>
      <dgm:t>
        <a:bodyPr/>
        <a:lstStyle/>
        <a:p>
          <a:endParaRPr lang="en-US"/>
        </a:p>
      </dgm:t>
    </dgm:pt>
    <dgm:pt modelId="{0F26541C-2328-4327-8DCE-DC3BCC2F91FA}" type="pres">
      <dgm:prSet presAssocID="{BC2759B6-4C9F-4942-8B5D-B9B8605C32FB}" presName="gear3" presStyleLbl="node1" presStyleIdx="2" presStyleCnt="3"/>
      <dgm:spPr/>
      <dgm:t>
        <a:bodyPr/>
        <a:lstStyle/>
        <a:p>
          <a:endParaRPr lang="en-US"/>
        </a:p>
      </dgm:t>
    </dgm:pt>
    <dgm:pt modelId="{740990A3-8931-42BF-9D25-49BCAF80E075}" type="pres">
      <dgm:prSet presAssocID="{BC2759B6-4C9F-4942-8B5D-B9B8605C32FB}" presName="gear3tx" presStyleLbl="node1" presStyleIdx="2" presStyleCnt="3">
        <dgm:presLayoutVars>
          <dgm:chMax val="1"/>
          <dgm:bulletEnabled val="1"/>
        </dgm:presLayoutVars>
      </dgm:prSet>
      <dgm:spPr/>
      <dgm:t>
        <a:bodyPr/>
        <a:lstStyle/>
        <a:p>
          <a:endParaRPr lang="en-US"/>
        </a:p>
      </dgm:t>
    </dgm:pt>
    <dgm:pt modelId="{33367FB0-080C-457F-9A2C-9B6529B2F388}" type="pres">
      <dgm:prSet presAssocID="{BC2759B6-4C9F-4942-8B5D-B9B8605C32FB}" presName="gear3srcNode" presStyleLbl="node1" presStyleIdx="2" presStyleCnt="3"/>
      <dgm:spPr/>
      <dgm:t>
        <a:bodyPr/>
        <a:lstStyle/>
        <a:p>
          <a:endParaRPr lang="en-US"/>
        </a:p>
      </dgm:t>
    </dgm:pt>
    <dgm:pt modelId="{23A44712-11E3-469E-A186-6F83F023454F}" type="pres">
      <dgm:prSet presAssocID="{BC2759B6-4C9F-4942-8B5D-B9B8605C32FB}" presName="gear3dstNode" presStyleLbl="node1" presStyleIdx="2" presStyleCnt="3"/>
      <dgm:spPr/>
      <dgm:t>
        <a:bodyPr/>
        <a:lstStyle/>
        <a:p>
          <a:endParaRPr lang="en-US"/>
        </a:p>
      </dgm:t>
    </dgm:pt>
    <dgm:pt modelId="{0F555839-CB3A-4328-B777-40F61BE1F276}" type="pres">
      <dgm:prSet presAssocID="{0B5AAE13-FA4B-4716-A6FE-BD7E6D9B923B}" presName="connector1" presStyleLbl="sibTrans2D1" presStyleIdx="0" presStyleCnt="3"/>
      <dgm:spPr/>
      <dgm:t>
        <a:bodyPr/>
        <a:lstStyle/>
        <a:p>
          <a:endParaRPr lang="en-US"/>
        </a:p>
      </dgm:t>
    </dgm:pt>
    <dgm:pt modelId="{79567C13-2A12-4944-A78E-D0074F51A85B}" type="pres">
      <dgm:prSet presAssocID="{3391A764-A1EB-442B-8FD4-0E0342665D98}" presName="connector2" presStyleLbl="sibTrans2D1" presStyleIdx="1" presStyleCnt="3"/>
      <dgm:spPr/>
      <dgm:t>
        <a:bodyPr/>
        <a:lstStyle/>
        <a:p>
          <a:endParaRPr lang="en-US"/>
        </a:p>
      </dgm:t>
    </dgm:pt>
    <dgm:pt modelId="{AF08DDC0-3658-4DF4-BD54-277BBE0898F8}" type="pres">
      <dgm:prSet presAssocID="{507692E3-610C-427B-A74E-1F09BC98A2DF}" presName="connector3" presStyleLbl="sibTrans2D1" presStyleIdx="2" presStyleCnt="3"/>
      <dgm:spPr/>
      <dgm:t>
        <a:bodyPr/>
        <a:lstStyle/>
        <a:p>
          <a:endParaRPr lang="en-US"/>
        </a:p>
      </dgm:t>
    </dgm:pt>
  </dgm:ptLst>
  <dgm:cxnLst>
    <dgm:cxn modelId="{2ADC0CD3-7321-45C2-8961-5CEAB35FED56}" type="presOf" srcId="{BC2759B6-4C9F-4942-8B5D-B9B8605C32FB}" destId="{33367FB0-080C-457F-9A2C-9B6529B2F388}" srcOrd="2" destOrd="0" presId="urn:microsoft.com/office/officeart/2005/8/layout/gear1"/>
    <dgm:cxn modelId="{0E486E2D-AD6C-4A0D-ACA9-C7975D78B00B}" srcId="{004CE2D0-413A-47CF-8573-0FEFAEF816E8}" destId="{94EC3747-0E30-487A-834E-E22786F0C8C5}" srcOrd="1" destOrd="0" parTransId="{87844FEA-E1F2-4C4B-B3F5-629D6E5CCB67}" sibTransId="{3391A764-A1EB-442B-8FD4-0E0342665D98}"/>
    <dgm:cxn modelId="{251F9EBE-D55C-4B6B-A67E-5DEA230321F1}" type="presOf" srcId="{D326503B-C2B4-444A-90E0-CA8AE322F3F0}" destId="{87A2942D-9007-49AE-A7C9-060E34793BEA}" srcOrd="1" destOrd="0" presId="urn:microsoft.com/office/officeart/2005/8/layout/gear1"/>
    <dgm:cxn modelId="{E993643F-6A22-41B3-BC53-968D9D1FD406}" type="presOf" srcId="{004CE2D0-413A-47CF-8573-0FEFAEF816E8}" destId="{A55422A9-4EE8-42DD-A528-65A66ACDF414}" srcOrd="0" destOrd="0" presId="urn:microsoft.com/office/officeart/2005/8/layout/gear1"/>
    <dgm:cxn modelId="{96529AC6-D1FA-49C7-B036-5DA039448FE5}" type="presOf" srcId="{94EC3747-0E30-487A-834E-E22786F0C8C5}" destId="{1B3AD303-9B24-4CCC-8E71-5A1AE6EF668A}" srcOrd="0" destOrd="0" presId="urn:microsoft.com/office/officeart/2005/8/layout/gear1"/>
    <dgm:cxn modelId="{F40B7483-EBB3-4437-8A42-57C1D552F480}" type="presOf" srcId="{D326503B-C2B4-444A-90E0-CA8AE322F3F0}" destId="{D848BD9E-7433-4437-9F34-D8B880BFED57}" srcOrd="0" destOrd="0" presId="urn:microsoft.com/office/officeart/2005/8/layout/gear1"/>
    <dgm:cxn modelId="{68AC7733-FB31-4A06-B199-ACBF06BBD181}" type="presOf" srcId="{507692E3-610C-427B-A74E-1F09BC98A2DF}" destId="{AF08DDC0-3658-4DF4-BD54-277BBE0898F8}" srcOrd="0" destOrd="0" presId="urn:microsoft.com/office/officeart/2005/8/layout/gear1"/>
    <dgm:cxn modelId="{B83D5CDF-AB6C-4890-B022-604C53FF24CF}" type="presOf" srcId="{0B5AAE13-FA4B-4716-A6FE-BD7E6D9B923B}" destId="{0F555839-CB3A-4328-B777-40F61BE1F276}" srcOrd="0" destOrd="0" presId="urn:microsoft.com/office/officeart/2005/8/layout/gear1"/>
    <dgm:cxn modelId="{F9480F1F-E0BB-4A69-8CCE-81C00A5CFD81}" type="presOf" srcId="{94EC3747-0E30-487A-834E-E22786F0C8C5}" destId="{2F88EA27-6A5A-4563-A5C4-A70609933AE2}" srcOrd="1" destOrd="0" presId="urn:microsoft.com/office/officeart/2005/8/layout/gear1"/>
    <dgm:cxn modelId="{5C96E1D9-E92E-4E69-BA1D-9BB9D40063B1}" type="presOf" srcId="{D326503B-C2B4-444A-90E0-CA8AE322F3F0}" destId="{D0DC3065-32E4-4FE7-8B37-B8E1ABE83AE7}" srcOrd="2" destOrd="0" presId="urn:microsoft.com/office/officeart/2005/8/layout/gear1"/>
    <dgm:cxn modelId="{58AC6E56-638B-4EEE-8D25-99E03A1F0470}" type="presOf" srcId="{3391A764-A1EB-442B-8FD4-0E0342665D98}" destId="{79567C13-2A12-4944-A78E-D0074F51A85B}" srcOrd="0" destOrd="0" presId="urn:microsoft.com/office/officeart/2005/8/layout/gear1"/>
    <dgm:cxn modelId="{E41B90BD-E425-4037-AAC6-781F3AE693D9}" srcId="{004CE2D0-413A-47CF-8573-0FEFAEF816E8}" destId="{BC2759B6-4C9F-4942-8B5D-B9B8605C32FB}" srcOrd="2" destOrd="0" parTransId="{563C1C9A-5856-4604-8A58-ABCFB0AB841D}" sibTransId="{507692E3-610C-427B-A74E-1F09BC98A2DF}"/>
    <dgm:cxn modelId="{CEBE680C-7BCD-4687-92F7-6E33AEBE623D}" type="presOf" srcId="{BC2759B6-4C9F-4942-8B5D-B9B8605C32FB}" destId="{23A44712-11E3-469E-A186-6F83F023454F}" srcOrd="3" destOrd="0" presId="urn:microsoft.com/office/officeart/2005/8/layout/gear1"/>
    <dgm:cxn modelId="{50B037D2-9D0E-4C7E-A39B-2975D51B605D}" type="presOf" srcId="{BC2759B6-4C9F-4942-8B5D-B9B8605C32FB}" destId="{740990A3-8931-42BF-9D25-49BCAF80E075}" srcOrd="1" destOrd="0" presId="urn:microsoft.com/office/officeart/2005/8/layout/gear1"/>
    <dgm:cxn modelId="{DE776016-AD44-47E7-904D-DE7321B3418F}" type="presOf" srcId="{94EC3747-0E30-487A-834E-E22786F0C8C5}" destId="{CBD18E20-50C2-40A6-9930-99A652BD16FA}" srcOrd="2" destOrd="0" presId="urn:microsoft.com/office/officeart/2005/8/layout/gear1"/>
    <dgm:cxn modelId="{FC32B617-B16D-4477-A701-DDA5A81FFD07}" srcId="{004CE2D0-413A-47CF-8573-0FEFAEF816E8}" destId="{D326503B-C2B4-444A-90E0-CA8AE322F3F0}" srcOrd="0" destOrd="0" parTransId="{23804A18-D222-4E4D-B6A6-2F89801BCACA}" sibTransId="{0B5AAE13-FA4B-4716-A6FE-BD7E6D9B923B}"/>
    <dgm:cxn modelId="{5D5812A9-5605-4130-802A-EE94413B5D6D}" type="presOf" srcId="{BC2759B6-4C9F-4942-8B5D-B9B8605C32FB}" destId="{0F26541C-2328-4327-8DCE-DC3BCC2F91FA}" srcOrd="0" destOrd="0" presId="urn:microsoft.com/office/officeart/2005/8/layout/gear1"/>
    <dgm:cxn modelId="{D7FCE7A0-36E2-41C1-8754-0B972BA680DE}" type="presParOf" srcId="{A55422A9-4EE8-42DD-A528-65A66ACDF414}" destId="{D848BD9E-7433-4437-9F34-D8B880BFED57}" srcOrd="0" destOrd="0" presId="urn:microsoft.com/office/officeart/2005/8/layout/gear1"/>
    <dgm:cxn modelId="{8533B269-33EE-4E9D-AC54-830A1051FA11}" type="presParOf" srcId="{A55422A9-4EE8-42DD-A528-65A66ACDF414}" destId="{87A2942D-9007-49AE-A7C9-060E34793BEA}" srcOrd="1" destOrd="0" presId="urn:microsoft.com/office/officeart/2005/8/layout/gear1"/>
    <dgm:cxn modelId="{0E826D97-88F0-43A0-B704-AFB5841D271F}" type="presParOf" srcId="{A55422A9-4EE8-42DD-A528-65A66ACDF414}" destId="{D0DC3065-32E4-4FE7-8B37-B8E1ABE83AE7}" srcOrd="2" destOrd="0" presId="urn:microsoft.com/office/officeart/2005/8/layout/gear1"/>
    <dgm:cxn modelId="{6790795E-BB11-4779-8674-684CAFDDC633}" type="presParOf" srcId="{A55422A9-4EE8-42DD-A528-65A66ACDF414}" destId="{1B3AD303-9B24-4CCC-8E71-5A1AE6EF668A}" srcOrd="3" destOrd="0" presId="urn:microsoft.com/office/officeart/2005/8/layout/gear1"/>
    <dgm:cxn modelId="{842B8B2D-54AA-4978-B94A-E077043812EE}" type="presParOf" srcId="{A55422A9-4EE8-42DD-A528-65A66ACDF414}" destId="{2F88EA27-6A5A-4563-A5C4-A70609933AE2}" srcOrd="4" destOrd="0" presId="urn:microsoft.com/office/officeart/2005/8/layout/gear1"/>
    <dgm:cxn modelId="{17D1A21E-DA0D-4169-A440-EC27EE5AFF82}" type="presParOf" srcId="{A55422A9-4EE8-42DD-A528-65A66ACDF414}" destId="{CBD18E20-50C2-40A6-9930-99A652BD16FA}" srcOrd="5" destOrd="0" presId="urn:microsoft.com/office/officeart/2005/8/layout/gear1"/>
    <dgm:cxn modelId="{9CB71270-CE73-4B00-B77D-46BC1FE7A760}" type="presParOf" srcId="{A55422A9-4EE8-42DD-A528-65A66ACDF414}" destId="{0F26541C-2328-4327-8DCE-DC3BCC2F91FA}" srcOrd="6" destOrd="0" presId="urn:microsoft.com/office/officeart/2005/8/layout/gear1"/>
    <dgm:cxn modelId="{C629A3DB-8668-4B22-A446-D1DB87162B01}" type="presParOf" srcId="{A55422A9-4EE8-42DD-A528-65A66ACDF414}" destId="{740990A3-8931-42BF-9D25-49BCAF80E075}" srcOrd="7" destOrd="0" presId="urn:microsoft.com/office/officeart/2005/8/layout/gear1"/>
    <dgm:cxn modelId="{4056E427-E1BC-4745-AB63-81E84CEC9EA2}" type="presParOf" srcId="{A55422A9-4EE8-42DD-A528-65A66ACDF414}" destId="{33367FB0-080C-457F-9A2C-9B6529B2F388}" srcOrd="8" destOrd="0" presId="urn:microsoft.com/office/officeart/2005/8/layout/gear1"/>
    <dgm:cxn modelId="{3191B538-D092-45A1-9493-DC00546E8DF7}" type="presParOf" srcId="{A55422A9-4EE8-42DD-A528-65A66ACDF414}" destId="{23A44712-11E3-469E-A186-6F83F023454F}" srcOrd="9" destOrd="0" presId="urn:microsoft.com/office/officeart/2005/8/layout/gear1"/>
    <dgm:cxn modelId="{D7D8A518-AA19-4F73-AE0C-6A2A16C96667}" type="presParOf" srcId="{A55422A9-4EE8-42DD-A528-65A66ACDF414}" destId="{0F555839-CB3A-4328-B777-40F61BE1F276}" srcOrd="10" destOrd="0" presId="urn:microsoft.com/office/officeart/2005/8/layout/gear1"/>
    <dgm:cxn modelId="{41AFD33A-139E-490E-ACAF-9F3C312BC9A3}" type="presParOf" srcId="{A55422A9-4EE8-42DD-A528-65A66ACDF414}" destId="{79567C13-2A12-4944-A78E-D0074F51A85B}" srcOrd="11" destOrd="0" presId="urn:microsoft.com/office/officeart/2005/8/layout/gear1"/>
    <dgm:cxn modelId="{B7C9E35D-313C-45AB-9470-E5BDC189FCD2}" type="presParOf" srcId="{A55422A9-4EE8-42DD-A528-65A66ACDF414}" destId="{AF08DDC0-3658-4DF4-BD54-277BBE0898F8}"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82402D1-E415-4E32-95BB-C2878966DD47}" type="doc">
      <dgm:prSet loTypeId="urn:microsoft.com/office/officeart/2008/layout/PictureAccentList" loCatId="list" qsTypeId="urn:microsoft.com/office/officeart/2005/8/quickstyle/simple1" qsCatId="simple" csTypeId="urn:microsoft.com/office/officeart/2005/8/colors/accent2_1" csCatId="accent2" phldr="1"/>
      <dgm:spPr/>
      <dgm:t>
        <a:bodyPr/>
        <a:lstStyle/>
        <a:p>
          <a:endParaRPr lang="en-US"/>
        </a:p>
      </dgm:t>
    </dgm:pt>
    <dgm:pt modelId="{E2512900-4C12-4D58-A750-AEB846BABDCB}">
      <dgm:prSet phldrT="[Text]" custT="1"/>
      <dgm:spPr/>
      <dgm:t>
        <a:bodyPr/>
        <a:lstStyle/>
        <a:p>
          <a:r>
            <a:rPr lang="en-US" sz="2000" b="1" dirty="0"/>
            <a:t>TRƯỜNG HỢP LOẠI TRỪ</a:t>
          </a:r>
        </a:p>
        <a:p>
          <a:r>
            <a:rPr lang="en-US" sz="2000" b="1" dirty="0" err="1">
              <a:solidFill>
                <a:srgbClr val="FF0000"/>
              </a:solidFill>
            </a:rPr>
            <a:t>Điều</a:t>
          </a:r>
          <a:r>
            <a:rPr lang="en-US" sz="2000" b="1" dirty="0">
              <a:solidFill>
                <a:srgbClr val="FF0000"/>
              </a:solidFill>
            </a:rPr>
            <a:t> 59 </a:t>
          </a:r>
          <a:r>
            <a:rPr lang="en-US" sz="2000" dirty="0" err="1">
              <a:solidFill>
                <a:srgbClr val="FF0000"/>
              </a:solidFill>
            </a:rPr>
            <a:t>Luật</a:t>
          </a:r>
          <a:r>
            <a:rPr lang="en-US" sz="2000" dirty="0">
              <a:solidFill>
                <a:srgbClr val="FF0000"/>
              </a:solidFill>
            </a:rPr>
            <a:t> </a:t>
          </a:r>
          <a:r>
            <a:rPr lang="en-US" sz="2000" dirty="0" err="1">
              <a:solidFill>
                <a:srgbClr val="FF0000"/>
              </a:solidFill>
            </a:rPr>
            <a:t>Sở</a:t>
          </a:r>
          <a:r>
            <a:rPr lang="en-US" sz="2000" dirty="0">
              <a:solidFill>
                <a:srgbClr val="FF0000"/>
              </a:solidFill>
            </a:rPr>
            <a:t> </a:t>
          </a:r>
          <a:r>
            <a:rPr lang="en-US" sz="2000" dirty="0" err="1">
              <a:solidFill>
                <a:srgbClr val="FF0000"/>
              </a:solidFill>
            </a:rPr>
            <a:t>hữu</a:t>
          </a:r>
          <a:r>
            <a:rPr lang="en-US" sz="2000" dirty="0">
              <a:solidFill>
                <a:srgbClr val="FF0000"/>
              </a:solidFill>
            </a:rPr>
            <a:t> </a:t>
          </a:r>
          <a:r>
            <a:rPr lang="en-US" sz="2000" dirty="0" err="1">
              <a:solidFill>
                <a:srgbClr val="FF0000"/>
              </a:solidFill>
            </a:rPr>
            <a:t>trí</a:t>
          </a:r>
          <a:r>
            <a:rPr lang="en-US" sz="2000" dirty="0">
              <a:solidFill>
                <a:srgbClr val="FF0000"/>
              </a:solidFill>
            </a:rPr>
            <a:t> </a:t>
          </a:r>
          <a:r>
            <a:rPr lang="en-US" sz="2000" dirty="0" err="1">
              <a:solidFill>
                <a:srgbClr val="FF0000"/>
              </a:solidFill>
            </a:rPr>
            <a:t>tuệ</a:t>
          </a:r>
          <a:endParaRPr lang="en-US" sz="2000" dirty="0">
            <a:solidFill>
              <a:srgbClr val="FF0000"/>
            </a:solidFill>
          </a:endParaRPr>
        </a:p>
      </dgm:t>
    </dgm:pt>
    <dgm:pt modelId="{D715411F-D995-420A-897E-4507C39F8BD1}" type="parTrans" cxnId="{8E03AD5A-5EFF-4759-B43E-66DE198CF71F}">
      <dgm:prSet/>
      <dgm:spPr/>
      <dgm:t>
        <a:bodyPr/>
        <a:lstStyle/>
        <a:p>
          <a:endParaRPr lang="en-US"/>
        </a:p>
      </dgm:t>
    </dgm:pt>
    <dgm:pt modelId="{44973979-476E-4805-967A-BD77AF5B1E53}" type="sibTrans" cxnId="{8E03AD5A-5EFF-4759-B43E-66DE198CF71F}">
      <dgm:prSet/>
      <dgm:spPr/>
      <dgm:t>
        <a:bodyPr/>
        <a:lstStyle/>
        <a:p>
          <a:endParaRPr lang="en-US"/>
        </a:p>
      </dgm:t>
    </dgm:pt>
    <dgm:pt modelId="{FA6B39DD-2EB7-4AE0-92FF-5CB4197D25FD}">
      <dgm:prSet phldrT="[Text]" custT="1"/>
      <dgm:spPr/>
      <dgm:t>
        <a:bodyPr/>
        <a:lstStyle/>
        <a:p>
          <a:r>
            <a:rPr lang="pt-BR" sz="1600" b="1" dirty="0"/>
            <a:t>Phát minh, lý thuyết khoa học, phương pháp toán học</a:t>
          </a:r>
          <a:endParaRPr lang="en-US" sz="1600" b="1" dirty="0"/>
        </a:p>
      </dgm:t>
    </dgm:pt>
    <dgm:pt modelId="{ACBCDF72-63BA-463F-A751-F46B93BE6581}" type="parTrans" cxnId="{F494338B-421E-4DFF-A277-C1F0CF99E57F}">
      <dgm:prSet/>
      <dgm:spPr/>
      <dgm:t>
        <a:bodyPr/>
        <a:lstStyle/>
        <a:p>
          <a:endParaRPr lang="en-US"/>
        </a:p>
      </dgm:t>
    </dgm:pt>
    <dgm:pt modelId="{C46C7D48-CFC3-46AC-A17D-1E948A08DB01}" type="sibTrans" cxnId="{F494338B-421E-4DFF-A277-C1F0CF99E57F}">
      <dgm:prSet/>
      <dgm:spPr/>
      <dgm:t>
        <a:bodyPr/>
        <a:lstStyle/>
        <a:p>
          <a:endParaRPr lang="en-US"/>
        </a:p>
      </dgm:t>
    </dgm:pt>
    <dgm:pt modelId="{41B2F104-AA66-401B-B2A8-CC6586D00EF9}">
      <dgm:prSet phldrT="[Text]" custT="1"/>
      <dgm:spPr/>
      <dgm:t>
        <a:bodyPr/>
        <a:lstStyle/>
        <a:p>
          <a:r>
            <a:rPr lang="pt-BR" sz="1600" b="1" dirty="0"/>
            <a:t>Sơ đồ, kế hoạch, quy tắc và phương pháp để thực hiện các hoạt động trí óc, huấn luyện vật nuôi, thực hiện trò chơi, kinh doanh; chương trình máy tính</a:t>
          </a:r>
          <a:r>
            <a:rPr lang="en-US" sz="1600" b="1" dirty="0"/>
            <a:t> </a:t>
          </a:r>
        </a:p>
      </dgm:t>
    </dgm:pt>
    <dgm:pt modelId="{B6CD08E9-4F8D-401B-A48B-2F95C30D8ABF}" type="parTrans" cxnId="{609C7CEB-40A2-4E63-B75A-224C1ADFF5AF}">
      <dgm:prSet/>
      <dgm:spPr/>
      <dgm:t>
        <a:bodyPr/>
        <a:lstStyle/>
        <a:p>
          <a:endParaRPr lang="en-US"/>
        </a:p>
      </dgm:t>
    </dgm:pt>
    <dgm:pt modelId="{67ADE757-1604-4419-A889-251D5A0F2742}" type="sibTrans" cxnId="{609C7CEB-40A2-4E63-B75A-224C1ADFF5AF}">
      <dgm:prSet/>
      <dgm:spPr/>
      <dgm:t>
        <a:bodyPr/>
        <a:lstStyle/>
        <a:p>
          <a:endParaRPr lang="en-US"/>
        </a:p>
      </dgm:t>
    </dgm:pt>
    <dgm:pt modelId="{EFD9BB03-BBCA-450B-AF7B-4288745BFBC1}">
      <dgm:prSet phldrT="[Text]" custT="1"/>
      <dgm:spPr/>
      <dgm:t>
        <a:bodyPr/>
        <a:lstStyle/>
        <a:p>
          <a:r>
            <a:rPr lang="pt-BR" sz="1600" b="1" dirty="0"/>
            <a:t>Cách thức thể hiện thông tin</a:t>
          </a:r>
          <a:endParaRPr lang="en-US" sz="1600" b="1" dirty="0"/>
        </a:p>
      </dgm:t>
    </dgm:pt>
    <dgm:pt modelId="{58F73C88-EE65-496D-B957-460746824E69}" type="parTrans" cxnId="{C009AC43-EAF2-4B7A-8CE0-23CA49EF26C6}">
      <dgm:prSet/>
      <dgm:spPr/>
      <dgm:t>
        <a:bodyPr/>
        <a:lstStyle/>
        <a:p>
          <a:endParaRPr lang="en-US"/>
        </a:p>
      </dgm:t>
    </dgm:pt>
    <dgm:pt modelId="{FB8D2372-3C56-42A3-BD26-4F072CC0F103}" type="sibTrans" cxnId="{C009AC43-EAF2-4B7A-8CE0-23CA49EF26C6}">
      <dgm:prSet/>
      <dgm:spPr/>
      <dgm:t>
        <a:bodyPr/>
        <a:lstStyle/>
        <a:p>
          <a:endParaRPr lang="en-US"/>
        </a:p>
      </dgm:t>
    </dgm:pt>
    <dgm:pt modelId="{581210BD-ADB2-484B-9BBA-B00EF95A8192}">
      <dgm:prSet phldrT="[Text]" custT="1"/>
      <dgm:spPr/>
      <dgm:t>
        <a:bodyPr/>
        <a:lstStyle/>
        <a:p>
          <a:r>
            <a:rPr lang="pt-BR" sz="1600" b="1"/>
            <a:t>Giải pháp chỉ mang đặc tính thẩm mỹ</a:t>
          </a:r>
          <a:endParaRPr lang="en-US" sz="1600" b="1" dirty="0"/>
        </a:p>
      </dgm:t>
    </dgm:pt>
    <dgm:pt modelId="{417AF668-7F7C-462C-89D7-D5F03135EA35}" type="parTrans" cxnId="{ABC157DC-2882-4E95-9698-3B8F8823AC6A}">
      <dgm:prSet/>
      <dgm:spPr/>
      <dgm:t>
        <a:bodyPr/>
        <a:lstStyle/>
        <a:p>
          <a:endParaRPr lang="en-US"/>
        </a:p>
      </dgm:t>
    </dgm:pt>
    <dgm:pt modelId="{4130E022-CA19-4419-A278-1BE3E483BDCF}" type="sibTrans" cxnId="{ABC157DC-2882-4E95-9698-3B8F8823AC6A}">
      <dgm:prSet/>
      <dgm:spPr/>
      <dgm:t>
        <a:bodyPr/>
        <a:lstStyle/>
        <a:p>
          <a:endParaRPr lang="en-US"/>
        </a:p>
      </dgm:t>
    </dgm:pt>
    <dgm:pt modelId="{360F39CA-78FD-4843-9AEC-A63652C5FBB1}">
      <dgm:prSet phldrT="[Text]" custT="1"/>
      <dgm:spPr/>
      <dgm:t>
        <a:bodyPr/>
        <a:lstStyle/>
        <a:p>
          <a:r>
            <a:rPr lang="en-US" sz="1600" b="1" dirty="0" err="1"/>
            <a:t>Giống</a:t>
          </a:r>
          <a:r>
            <a:rPr lang="en-US" sz="1600" b="1" dirty="0"/>
            <a:t> </a:t>
          </a:r>
          <a:r>
            <a:rPr lang="en-US" sz="1600" b="1" dirty="0" err="1"/>
            <a:t>thực</a:t>
          </a:r>
          <a:r>
            <a:rPr lang="en-US" sz="1600" b="1" dirty="0"/>
            <a:t> </a:t>
          </a:r>
          <a:r>
            <a:rPr lang="en-US" sz="1600" b="1" dirty="0" err="1"/>
            <a:t>vật</a:t>
          </a:r>
          <a:r>
            <a:rPr lang="en-US" sz="1600" b="1" dirty="0"/>
            <a:t>/ </a:t>
          </a:r>
          <a:r>
            <a:rPr lang="en-US" sz="1600" b="1" dirty="0" err="1"/>
            <a:t>động</a:t>
          </a:r>
          <a:r>
            <a:rPr lang="en-US" sz="1600" b="1" dirty="0"/>
            <a:t> </a:t>
          </a:r>
          <a:r>
            <a:rPr lang="en-US" sz="1600" b="1" dirty="0" err="1"/>
            <a:t>vật</a:t>
          </a:r>
          <a:r>
            <a:rPr lang="en-US" sz="1600" b="1" dirty="0"/>
            <a:t>; q</a:t>
          </a:r>
          <a:r>
            <a:rPr lang="pt-BR" sz="1600" b="1" dirty="0"/>
            <a:t>uy trình sản xuất thực vật/ động vật chủ yếu mang bản chất sinh học  mà không phải là quy trình vi sinh</a:t>
          </a:r>
          <a:endParaRPr lang="en-US" sz="1600" b="1" dirty="0"/>
        </a:p>
      </dgm:t>
    </dgm:pt>
    <dgm:pt modelId="{5043B048-ADF4-463B-9634-64FF233F2B12}" type="parTrans" cxnId="{D8835AF2-C0E3-4A27-A686-AE5045BE6551}">
      <dgm:prSet/>
      <dgm:spPr/>
      <dgm:t>
        <a:bodyPr/>
        <a:lstStyle/>
        <a:p>
          <a:endParaRPr lang="en-US"/>
        </a:p>
      </dgm:t>
    </dgm:pt>
    <dgm:pt modelId="{E9CB8DAA-70DB-45A9-89F4-691ACE42E2DB}" type="sibTrans" cxnId="{D8835AF2-C0E3-4A27-A686-AE5045BE6551}">
      <dgm:prSet/>
      <dgm:spPr/>
      <dgm:t>
        <a:bodyPr/>
        <a:lstStyle/>
        <a:p>
          <a:endParaRPr lang="en-US"/>
        </a:p>
      </dgm:t>
    </dgm:pt>
    <dgm:pt modelId="{AEB43632-D6AA-40CA-A2AB-F241135CF0A9}">
      <dgm:prSet phldrT="[Text]" custT="1"/>
      <dgm:spPr/>
      <dgm:t>
        <a:bodyPr/>
        <a:lstStyle/>
        <a:p>
          <a:r>
            <a:rPr lang="pt-BR" sz="1600" b="1"/>
            <a:t>Phương pháp phòng ngừa, chẩn đoán và chữa bệnh cho người và động vật</a:t>
          </a:r>
          <a:endParaRPr lang="en-US" sz="1600" b="1" dirty="0"/>
        </a:p>
      </dgm:t>
    </dgm:pt>
    <dgm:pt modelId="{39AAB080-E859-4874-A785-9F962729E47B}" type="parTrans" cxnId="{53CF3DA7-6479-41CA-ACA5-70076E834959}">
      <dgm:prSet/>
      <dgm:spPr/>
      <dgm:t>
        <a:bodyPr/>
        <a:lstStyle/>
        <a:p>
          <a:endParaRPr lang="en-US"/>
        </a:p>
      </dgm:t>
    </dgm:pt>
    <dgm:pt modelId="{BB0184FD-15E0-4297-B75F-EF66F0856E15}" type="sibTrans" cxnId="{53CF3DA7-6479-41CA-ACA5-70076E834959}">
      <dgm:prSet/>
      <dgm:spPr/>
      <dgm:t>
        <a:bodyPr/>
        <a:lstStyle/>
        <a:p>
          <a:endParaRPr lang="en-US"/>
        </a:p>
      </dgm:t>
    </dgm:pt>
    <dgm:pt modelId="{5D2BD301-8E71-4A97-83C1-E5DE6611D9D9}" type="pres">
      <dgm:prSet presAssocID="{F82402D1-E415-4E32-95BB-C2878966DD47}" presName="layout" presStyleCnt="0">
        <dgm:presLayoutVars>
          <dgm:chMax/>
          <dgm:chPref/>
          <dgm:dir/>
          <dgm:animOne val="branch"/>
          <dgm:animLvl val="lvl"/>
          <dgm:resizeHandles/>
        </dgm:presLayoutVars>
      </dgm:prSet>
      <dgm:spPr/>
      <dgm:t>
        <a:bodyPr/>
        <a:lstStyle/>
        <a:p>
          <a:endParaRPr lang="en-US"/>
        </a:p>
      </dgm:t>
    </dgm:pt>
    <dgm:pt modelId="{07A7C449-8714-4C73-951A-1FAB7327B014}" type="pres">
      <dgm:prSet presAssocID="{E2512900-4C12-4D58-A750-AEB846BABDCB}" presName="root" presStyleCnt="0">
        <dgm:presLayoutVars>
          <dgm:chMax/>
          <dgm:chPref val="4"/>
        </dgm:presLayoutVars>
      </dgm:prSet>
      <dgm:spPr/>
    </dgm:pt>
    <dgm:pt modelId="{96515198-43E7-4F7B-B62C-940295BBDEF8}" type="pres">
      <dgm:prSet presAssocID="{E2512900-4C12-4D58-A750-AEB846BABDCB}" presName="rootComposite" presStyleCnt="0">
        <dgm:presLayoutVars/>
      </dgm:prSet>
      <dgm:spPr/>
    </dgm:pt>
    <dgm:pt modelId="{389A2D5F-42DC-4114-A72C-6EB82A387E0C}" type="pres">
      <dgm:prSet presAssocID="{E2512900-4C12-4D58-A750-AEB846BABDCB}" presName="rootText" presStyleLbl="node0" presStyleIdx="0" presStyleCnt="1" custScaleX="130903">
        <dgm:presLayoutVars>
          <dgm:chMax/>
          <dgm:chPref val="4"/>
        </dgm:presLayoutVars>
      </dgm:prSet>
      <dgm:spPr/>
      <dgm:t>
        <a:bodyPr/>
        <a:lstStyle/>
        <a:p>
          <a:endParaRPr lang="en-US"/>
        </a:p>
      </dgm:t>
    </dgm:pt>
    <dgm:pt modelId="{A3208C06-EF5C-483D-A1F4-43752A8F1609}" type="pres">
      <dgm:prSet presAssocID="{E2512900-4C12-4D58-A750-AEB846BABDCB}" presName="childShape" presStyleCnt="0">
        <dgm:presLayoutVars>
          <dgm:chMax val="0"/>
          <dgm:chPref val="0"/>
        </dgm:presLayoutVars>
      </dgm:prSet>
      <dgm:spPr/>
    </dgm:pt>
    <dgm:pt modelId="{837048BB-ABAC-40AB-B1DB-2E124AD88209}" type="pres">
      <dgm:prSet presAssocID="{FA6B39DD-2EB7-4AE0-92FF-5CB4197D25FD}" presName="childComposite" presStyleCnt="0">
        <dgm:presLayoutVars>
          <dgm:chMax val="0"/>
          <dgm:chPref val="0"/>
        </dgm:presLayoutVars>
      </dgm:prSet>
      <dgm:spPr/>
    </dgm:pt>
    <dgm:pt modelId="{0D73E4F8-F1A2-426A-80DE-2608C39346F0}" type="pres">
      <dgm:prSet presAssocID="{FA6B39DD-2EB7-4AE0-92FF-5CB4197D25FD}" presName="Image" presStyleLbl="node1" presStyleIdx="0" presStyleCnt="6" custLinFactX="-100000" custLinFactNeighborX="-13889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38970E04-ADAE-44F2-BD8B-CFACDE3C5D67}" type="pres">
      <dgm:prSet presAssocID="{FA6B39DD-2EB7-4AE0-92FF-5CB4197D25FD}" presName="childText" presStyleLbl="lnNode1" presStyleIdx="0" presStyleCnt="6" custScaleX="206861" custLinFactNeighborX="36298">
        <dgm:presLayoutVars>
          <dgm:chMax val="0"/>
          <dgm:chPref val="0"/>
          <dgm:bulletEnabled val="1"/>
        </dgm:presLayoutVars>
      </dgm:prSet>
      <dgm:spPr/>
      <dgm:t>
        <a:bodyPr/>
        <a:lstStyle/>
        <a:p>
          <a:endParaRPr lang="en-US"/>
        </a:p>
      </dgm:t>
    </dgm:pt>
    <dgm:pt modelId="{57E20FAE-FD1A-4E63-B185-605D0592EAE9}" type="pres">
      <dgm:prSet presAssocID="{41B2F104-AA66-401B-B2A8-CC6586D00EF9}" presName="childComposite" presStyleCnt="0">
        <dgm:presLayoutVars>
          <dgm:chMax val="0"/>
          <dgm:chPref val="0"/>
        </dgm:presLayoutVars>
      </dgm:prSet>
      <dgm:spPr/>
    </dgm:pt>
    <dgm:pt modelId="{327A2018-4B93-422E-8916-C679537E19CC}" type="pres">
      <dgm:prSet presAssocID="{41B2F104-AA66-401B-B2A8-CC6586D00EF9}" presName="Image" presStyleLbl="node1" presStyleIdx="1" presStyleCnt="6" custLinFactX="-100000" custLinFactNeighborX="-138892"/>
      <dgm:spPr>
        <a:blipFill rotWithShape="1">
          <a:blip xmlns:r="http://schemas.openxmlformats.org/officeDocument/2006/relationships" r:embed="rId2"/>
          <a:stretch>
            <a:fillRect/>
          </a:stretch>
        </a:blipFill>
      </dgm:spPr>
    </dgm:pt>
    <dgm:pt modelId="{22CB9D84-74D6-41DF-A511-6894DA0224B2}" type="pres">
      <dgm:prSet presAssocID="{41B2F104-AA66-401B-B2A8-CC6586D00EF9}" presName="childText" presStyleLbl="lnNode1" presStyleIdx="1" presStyleCnt="6" custScaleX="206861" custLinFactNeighborX="36298">
        <dgm:presLayoutVars>
          <dgm:chMax val="0"/>
          <dgm:chPref val="0"/>
          <dgm:bulletEnabled val="1"/>
        </dgm:presLayoutVars>
      </dgm:prSet>
      <dgm:spPr/>
      <dgm:t>
        <a:bodyPr/>
        <a:lstStyle/>
        <a:p>
          <a:endParaRPr lang="en-US"/>
        </a:p>
      </dgm:t>
    </dgm:pt>
    <dgm:pt modelId="{A1E15269-6815-40A5-B873-788CD4410339}" type="pres">
      <dgm:prSet presAssocID="{EFD9BB03-BBCA-450B-AF7B-4288745BFBC1}" presName="childComposite" presStyleCnt="0">
        <dgm:presLayoutVars>
          <dgm:chMax val="0"/>
          <dgm:chPref val="0"/>
        </dgm:presLayoutVars>
      </dgm:prSet>
      <dgm:spPr/>
    </dgm:pt>
    <dgm:pt modelId="{86B49B5A-9B2D-4711-A4E9-AEC1FCEB3046}" type="pres">
      <dgm:prSet presAssocID="{EFD9BB03-BBCA-450B-AF7B-4288745BFBC1}" presName="Image" presStyleLbl="node1" presStyleIdx="2" presStyleCnt="6" custLinFactX="-100000" custLinFactNeighborX="-138892"/>
      <dgm:spPr>
        <a:blipFill rotWithShape="1">
          <a:blip xmlns:r="http://schemas.openxmlformats.org/officeDocument/2006/relationships" r:embed="rId2"/>
          <a:stretch>
            <a:fillRect/>
          </a:stretch>
        </a:blipFill>
      </dgm:spPr>
    </dgm:pt>
    <dgm:pt modelId="{3770D353-1F46-4E72-B4E1-4D3B8B0407C4}" type="pres">
      <dgm:prSet presAssocID="{EFD9BB03-BBCA-450B-AF7B-4288745BFBC1}" presName="childText" presStyleLbl="lnNode1" presStyleIdx="2" presStyleCnt="6" custScaleX="206861" custLinFactNeighborX="36298">
        <dgm:presLayoutVars>
          <dgm:chMax val="0"/>
          <dgm:chPref val="0"/>
          <dgm:bulletEnabled val="1"/>
        </dgm:presLayoutVars>
      </dgm:prSet>
      <dgm:spPr/>
      <dgm:t>
        <a:bodyPr/>
        <a:lstStyle/>
        <a:p>
          <a:endParaRPr lang="en-US"/>
        </a:p>
      </dgm:t>
    </dgm:pt>
    <dgm:pt modelId="{F0735AB0-1CCD-419E-AB64-7BDF7F6D7260}" type="pres">
      <dgm:prSet presAssocID="{581210BD-ADB2-484B-9BBA-B00EF95A8192}" presName="childComposite" presStyleCnt="0">
        <dgm:presLayoutVars>
          <dgm:chMax val="0"/>
          <dgm:chPref val="0"/>
        </dgm:presLayoutVars>
      </dgm:prSet>
      <dgm:spPr/>
    </dgm:pt>
    <dgm:pt modelId="{568D9327-B4A2-4240-A11D-381FE1FBA8AE}" type="pres">
      <dgm:prSet presAssocID="{581210BD-ADB2-484B-9BBA-B00EF95A8192}" presName="Image" presStyleLbl="node1" presStyleIdx="3" presStyleCnt="6" custLinFactX="-100000" custLinFactNeighborX="-13889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C6F05964-7C45-4A88-A366-651A8F15EE60}" type="pres">
      <dgm:prSet presAssocID="{581210BD-ADB2-484B-9BBA-B00EF95A8192}" presName="childText" presStyleLbl="lnNode1" presStyleIdx="3" presStyleCnt="6" custScaleX="206861" custLinFactNeighborX="36298">
        <dgm:presLayoutVars>
          <dgm:chMax val="0"/>
          <dgm:chPref val="0"/>
          <dgm:bulletEnabled val="1"/>
        </dgm:presLayoutVars>
      </dgm:prSet>
      <dgm:spPr/>
      <dgm:t>
        <a:bodyPr/>
        <a:lstStyle/>
        <a:p>
          <a:endParaRPr lang="en-US"/>
        </a:p>
      </dgm:t>
    </dgm:pt>
    <dgm:pt modelId="{A2364AE0-CB46-4076-8189-83FCFA6DD81C}" type="pres">
      <dgm:prSet presAssocID="{360F39CA-78FD-4843-9AEC-A63652C5FBB1}" presName="childComposite" presStyleCnt="0">
        <dgm:presLayoutVars>
          <dgm:chMax val="0"/>
          <dgm:chPref val="0"/>
        </dgm:presLayoutVars>
      </dgm:prSet>
      <dgm:spPr/>
    </dgm:pt>
    <dgm:pt modelId="{318EBF9E-2C2D-41E5-A83B-E80E6CBE0FBD}" type="pres">
      <dgm:prSet presAssocID="{360F39CA-78FD-4843-9AEC-A63652C5FBB1}" presName="Image" presStyleLbl="node1" presStyleIdx="4" presStyleCnt="6" custLinFactX="-100000" custLinFactNeighborX="-13889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2BBD48E1-CA3B-49D0-B7EB-3F133CFD9DCC}" type="pres">
      <dgm:prSet presAssocID="{360F39CA-78FD-4843-9AEC-A63652C5FBB1}" presName="childText" presStyleLbl="lnNode1" presStyleIdx="4" presStyleCnt="6" custScaleX="206861" custLinFactNeighborX="36298">
        <dgm:presLayoutVars>
          <dgm:chMax val="0"/>
          <dgm:chPref val="0"/>
          <dgm:bulletEnabled val="1"/>
        </dgm:presLayoutVars>
      </dgm:prSet>
      <dgm:spPr/>
      <dgm:t>
        <a:bodyPr/>
        <a:lstStyle/>
        <a:p>
          <a:endParaRPr lang="en-US"/>
        </a:p>
      </dgm:t>
    </dgm:pt>
    <dgm:pt modelId="{A24FDECF-5E12-4A1C-B318-D0761D561EC3}" type="pres">
      <dgm:prSet presAssocID="{AEB43632-D6AA-40CA-A2AB-F241135CF0A9}" presName="childComposite" presStyleCnt="0">
        <dgm:presLayoutVars>
          <dgm:chMax val="0"/>
          <dgm:chPref val="0"/>
        </dgm:presLayoutVars>
      </dgm:prSet>
      <dgm:spPr/>
    </dgm:pt>
    <dgm:pt modelId="{7820FE86-6D7E-4081-BEBA-BA1D38D67C70}" type="pres">
      <dgm:prSet presAssocID="{AEB43632-D6AA-40CA-A2AB-F241135CF0A9}" presName="Image" presStyleLbl="node1" presStyleIdx="5" presStyleCnt="6" custLinFactX="-100000" custLinFactNeighborX="-13889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3028D6E7-5C2B-4A5D-B54C-75C5B002CD57}" type="pres">
      <dgm:prSet presAssocID="{AEB43632-D6AA-40CA-A2AB-F241135CF0A9}" presName="childText" presStyleLbl="lnNode1" presStyleIdx="5" presStyleCnt="6" custScaleX="206861" custLinFactNeighborX="36298">
        <dgm:presLayoutVars>
          <dgm:chMax val="0"/>
          <dgm:chPref val="0"/>
          <dgm:bulletEnabled val="1"/>
        </dgm:presLayoutVars>
      </dgm:prSet>
      <dgm:spPr/>
      <dgm:t>
        <a:bodyPr/>
        <a:lstStyle/>
        <a:p>
          <a:endParaRPr lang="en-US"/>
        </a:p>
      </dgm:t>
    </dgm:pt>
  </dgm:ptLst>
  <dgm:cxnLst>
    <dgm:cxn modelId="{94874CC2-02F2-4B5B-8461-4A8C20BA704E}" type="presOf" srcId="{581210BD-ADB2-484B-9BBA-B00EF95A8192}" destId="{C6F05964-7C45-4A88-A366-651A8F15EE60}" srcOrd="0" destOrd="0" presId="urn:microsoft.com/office/officeart/2008/layout/PictureAccentList"/>
    <dgm:cxn modelId="{ABC157DC-2882-4E95-9698-3B8F8823AC6A}" srcId="{E2512900-4C12-4D58-A750-AEB846BABDCB}" destId="{581210BD-ADB2-484B-9BBA-B00EF95A8192}" srcOrd="3" destOrd="0" parTransId="{417AF668-7F7C-462C-89D7-D5F03135EA35}" sibTransId="{4130E022-CA19-4419-A278-1BE3E483BDCF}"/>
    <dgm:cxn modelId="{F494338B-421E-4DFF-A277-C1F0CF99E57F}" srcId="{E2512900-4C12-4D58-A750-AEB846BABDCB}" destId="{FA6B39DD-2EB7-4AE0-92FF-5CB4197D25FD}" srcOrd="0" destOrd="0" parTransId="{ACBCDF72-63BA-463F-A751-F46B93BE6581}" sibTransId="{C46C7D48-CFC3-46AC-A17D-1E948A08DB01}"/>
    <dgm:cxn modelId="{609C7CEB-40A2-4E63-B75A-224C1ADFF5AF}" srcId="{E2512900-4C12-4D58-A750-AEB846BABDCB}" destId="{41B2F104-AA66-401B-B2A8-CC6586D00EF9}" srcOrd="1" destOrd="0" parTransId="{B6CD08E9-4F8D-401B-A48B-2F95C30D8ABF}" sibTransId="{67ADE757-1604-4419-A889-251D5A0F2742}"/>
    <dgm:cxn modelId="{D8835AF2-C0E3-4A27-A686-AE5045BE6551}" srcId="{E2512900-4C12-4D58-A750-AEB846BABDCB}" destId="{360F39CA-78FD-4843-9AEC-A63652C5FBB1}" srcOrd="4" destOrd="0" parTransId="{5043B048-ADF4-463B-9634-64FF233F2B12}" sibTransId="{E9CB8DAA-70DB-45A9-89F4-691ACE42E2DB}"/>
    <dgm:cxn modelId="{006C03EE-73A2-4BF7-BD2B-68F79FE53A19}" type="presOf" srcId="{EFD9BB03-BBCA-450B-AF7B-4288745BFBC1}" destId="{3770D353-1F46-4E72-B4E1-4D3B8B0407C4}" srcOrd="0" destOrd="0" presId="urn:microsoft.com/office/officeart/2008/layout/PictureAccentList"/>
    <dgm:cxn modelId="{C5B6F74D-5436-4127-AD75-66F68BD5DB04}" type="presOf" srcId="{AEB43632-D6AA-40CA-A2AB-F241135CF0A9}" destId="{3028D6E7-5C2B-4A5D-B54C-75C5B002CD57}" srcOrd="0" destOrd="0" presId="urn:microsoft.com/office/officeart/2008/layout/PictureAccentList"/>
    <dgm:cxn modelId="{2E4B1C41-446B-47F9-B23F-66D4167E9E6C}" type="presOf" srcId="{360F39CA-78FD-4843-9AEC-A63652C5FBB1}" destId="{2BBD48E1-CA3B-49D0-B7EB-3F133CFD9DCC}" srcOrd="0" destOrd="0" presId="urn:microsoft.com/office/officeart/2008/layout/PictureAccentList"/>
    <dgm:cxn modelId="{8ACD5890-5432-4D8E-AA98-1432414A6F1C}" type="presOf" srcId="{E2512900-4C12-4D58-A750-AEB846BABDCB}" destId="{389A2D5F-42DC-4114-A72C-6EB82A387E0C}" srcOrd="0" destOrd="0" presId="urn:microsoft.com/office/officeart/2008/layout/PictureAccentList"/>
    <dgm:cxn modelId="{C009AC43-EAF2-4B7A-8CE0-23CA49EF26C6}" srcId="{E2512900-4C12-4D58-A750-AEB846BABDCB}" destId="{EFD9BB03-BBCA-450B-AF7B-4288745BFBC1}" srcOrd="2" destOrd="0" parTransId="{58F73C88-EE65-496D-B957-460746824E69}" sibTransId="{FB8D2372-3C56-42A3-BD26-4F072CC0F103}"/>
    <dgm:cxn modelId="{02F2D039-7AB9-403E-9612-C42D60B06C9D}" type="presOf" srcId="{FA6B39DD-2EB7-4AE0-92FF-5CB4197D25FD}" destId="{38970E04-ADAE-44F2-BD8B-CFACDE3C5D67}" srcOrd="0" destOrd="0" presId="urn:microsoft.com/office/officeart/2008/layout/PictureAccentList"/>
    <dgm:cxn modelId="{53CF3DA7-6479-41CA-ACA5-70076E834959}" srcId="{E2512900-4C12-4D58-A750-AEB846BABDCB}" destId="{AEB43632-D6AA-40CA-A2AB-F241135CF0A9}" srcOrd="5" destOrd="0" parTransId="{39AAB080-E859-4874-A785-9F962729E47B}" sibTransId="{BB0184FD-15E0-4297-B75F-EF66F0856E15}"/>
    <dgm:cxn modelId="{8E03AD5A-5EFF-4759-B43E-66DE198CF71F}" srcId="{F82402D1-E415-4E32-95BB-C2878966DD47}" destId="{E2512900-4C12-4D58-A750-AEB846BABDCB}" srcOrd="0" destOrd="0" parTransId="{D715411F-D995-420A-897E-4507C39F8BD1}" sibTransId="{44973979-476E-4805-967A-BD77AF5B1E53}"/>
    <dgm:cxn modelId="{2EECEABF-AE81-4AD2-83B6-F076754CD7D5}" type="presOf" srcId="{41B2F104-AA66-401B-B2A8-CC6586D00EF9}" destId="{22CB9D84-74D6-41DF-A511-6894DA0224B2}" srcOrd="0" destOrd="0" presId="urn:microsoft.com/office/officeart/2008/layout/PictureAccentList"/>
    <dgm:cxn modelId="{49869684-158C-4E70-B791-85824DCA1F1B}" type="presOf" srcId="{F82402D1-E415-4E32-95BB-C2878966DD47}" destId="{5D2BD301-8E71-4A97-83C1-E5DE6611D9D9}" srcOrd="0" destOrd="0" presId="urn:microsoft.com/office/officeart/2008/layout/PictureAccentList"/>
    <dgm:cxn modelId="{C8637FD9-8BB4-4BDC-AD30-2B1DCEFA67F1}" type="presParOf" srcId="{5D2BD301-8E71-4A97-83C1-E5DE6611D9D9}" destId="{07A7C449-8714-4C73-951A-1FAB7327B014}" srcOrd="0" destOrd="0" presId="urn:microsoft.com/office/officeart/2008/layout/PictureAccentList"/>
    <dgm:cxn modelId="{206254E9-98CE-45B3-A92A-7199EB22845E}" type="presParOf" srcId="{07A7C449-8714-4C73-951A-1FAB7327B014}" destId="{96515198-43E7-4F7B-B62C-940295BBDEF8}" srcOrd="0" destOrd="0" presId="urn:microsoft.com/office/officeart/2008/layout/PictureAccentList"/>
    <dgm:cxn modelId="{85616549-7914-4B51-89E6-318CA0E24890}" type="presParOf" srcId="{96515198-43E7-4F7B-B62C-940295BBDEF8}" destId="{389A2D5F-42DC-4114-A72C-6EB82A387E0C}" srcOrd="0" destOrd="0" presId="urn:microsoft.com/office/officeart/2008/layout/PictureAccentList"/>
    <dgm:cxn modelId="{332043A6-2E1A-4479-941C-9D929E6C11A3}" type="presParOf" srcId="{07A7C449-8714-4C73-951A-1FAB7327B014}" destId="{A3208C06-EF5C-483D-A1F4-43752A8F1609}" srcOrd="1" destOrd="0" presId="urn:microsoft.com/office/officeart/2008/layout/PictureAccentList"/>
    <dgm:cxn modelId="{453BB0CF-5F63-4B64-A733-7246DD7CF91D}" type="presParOf" srcId="{A3208C06-EF5C-483D-A1F4-43752A8F1609}" destId="{837048BB-ABAC-40AB-B1DB-2E124AD88209}" srcOrd="0" destOrd="0" presId="urn:microsoft.com/office/officeart/2008/layout/PictureAccentList"/>
    <dgm:cxn modelId="{14D87CFE-4531-4C86-ABE2-CC562CE65B9C}" type="presParOf" srcId="{837048BB-ABAC-40AB-B1DB-2E124AD88209}" destId="{0D73E4F8-F1A2-426A-80DE-2608C39346F0}" srcOrd="0" destOrd="0" presId="urn:microsoft.com/office/officeart/2008/layout/PictureAccentList"/>
    <dgm:cxn modelId="{C0FEDCF5-B0C7-4C27-BAED-0067AFAC8589}" type="presParOf" srcId="{837048BB-ABAC-40AB-B1DB-2E124AD88209}" destId="{38970E04-ADAE-44F2-BD8B-CFACDE3C5D67}" srcOrd="1" destOrd="0" presId="urn:microsoft.com/office/officeart/2008/layout/PictureAccentList"/>
    <dgm:cxn modelId="{61B333D9-985F-40B6-A96F-AB74DE169E8B}" type="presParOf" srcId="{A3208C06-EF5C-483D-A1F4-43752A8F1609}" destId="{57E20FAE-FD1A-4E63-B185-605D0592EAE9}" srcOrd="1" destOrd="0" presId="urn:microsoft.com/office/officeart/2008/layout/PictureAccentList"/>
    <dgm:cxn modelId="{5A672C73-B7D6-40B2-B39D-9EC384CC74C2}" type="presParOf" srcId="{57E20FAE-FD1A-4E63-B185-605D0592EAE9}" destId="{327A2018-4B93-422E-8916-C679537E19CC}" srcOrd="0" destOrd="0" presId="urn:microsoft.com/office/officeart/2008/layout/PictureAccentList"/>
    <dgm:cxn modelId="{BB4E05E4-2AB5-4C9F-A948-0B17694DF031}" type="presParOf" srcId="{57E20FAE-FD1A-4E63-B185-605D0592EAE9}" destId="{22CB9D84-74D6-41DF-A511-6894DA0224B2}" srcOrd="1" destOrd="0" presId="urn:microsoft.com/office/officeart/2008/layout/PictureAccentList"/>
    <dgm:cxn modelId="{E12395D4-229D-423D-940D-013BBA00EFB9}" type="presParOf" srcId="{A3208C06-EF5C-483D-A1F4-43752A8F1609}" destId="{A1E15269-6815-40A5-B873-788CD4410339}" srcOrd="2" destOrd="0" presId="urn:microsoft.com/office/officeart/2008/layout/PictureAccentList"/>
    <dgm:cxn modelId="{128F0F29-C313-4798-B7AB-75BBCFA105B7}" type="presParOf" srcId="{A1E15269-6815-40A5-B873-788CD4410339}" destId="{86B49B5A-9B2D-4711-A4E9-AEC1FCEB3046}" srcOrd="0" destOrd="0" presId="urn:microsoft.com/office/officeart/2008/layout/PictureAccentList"/>
    <dgm:cxn modelId="{B595A163-821E-4B9C-ADF6-164EAF4192F2}" type="presParOf" srcId="{A1E15269-6815-40A5-B873-788CD4410339}" destId="{3770D353-1F46-4E72-B4E1-4D3B8B0407C4}" srcOrd="1" destOrd="0" presId="urn:microsoft.com/office/officeart/2008/layout/PictureAccentList"/>
    <dgm:cxn modelId="{9D10E13C-D0C0-427E-8D57-E75EB6DD2981}" type="presParOf" srcId="{A3208C06-EF5C-483D-A1F4-43752A8F1609}" destId="{F0735AB0-1CCD-419E-AB64-7BDF7F6D7260}" srcOrd="3" destOrd="0" presId="urn:microsoft.com/office/officeart/2008/layout/PictureAccentList"/>
    <dgm:cxn modelId="{8A732982-09E6-4823-8A83-6EEA4DE2B8D6}" type="presParOf" srcId="{F0735AB0-1CCD-419E-AB64-7BDF7F6D7260}" destId="{568D9327-B4A2-4240-A11D-381FE1FBA8AE}" srcOrd="0" destOrd="0" presId="urn:microsoft.com/office/officeart/2008/layout/PictureAccentList"/>
    <dgm:cxn modelId="{A2E2668F-9CFD-4955-A3EB-0DA4E3639400}" type="presParOf" srcId="{F0735AB0-1CCD-419E-AB64-7BDF7F6D7260}" destId="{C6F05964-7C45-4A88-A366-651A8F15EE60}" srcOrd="1" destOrd="0" presId="urn:microsoft.com/office/officeart/2008/layout/PictureAccentList"/>
    <dgm:cxn modelId="{1DC08C80-7433-4C8B-8485-AD0815D513A5}" type="presParOf" srcId="{A3208C06-EF5C-483D-A1F4-43752A8F1609}" destId="{A2364AE0-CB46-4076-8189-83FCFA6DD81C}" srcOrd="4" destOrd="0" presId="urn:microsoft.com/office/officeart/2008/layout/PictureAccentList"/>
    <dgm:cxn modelId="{40162991-E0AA-4BE1-A395-2AEE834553AA}" type="presParOf" srcId="{A2364AE0-CB46-4076-8189-83FCFA6DD81C}" destId="{318EBF9E-2C2D-41E5-A83B-E80E6CBE0FBD}" srcOrd="0" destOrd="0" presId="urn:microsoft.com/office/officeart/2008/layout/PictureAccentList"/>
    <dgm:cxn modelId="{E0472F8B-20F3-4DF5-A909-13B6A15F6C0E}" type="presParOf" srcId="{A2364AE0-CB46-4076-8189-83FCFA6DD81C}" destId="{2BBD48E1-CA3B-49D0-B7EB-3F133CFD9DCC}" srcOrd="1" destOrd="0" presId="urn:microsoft.com/office/officeart/2008/layout/PictureAccentList"/>
    <dgm:cxn modelId="{0B7C2FC0-8A7A-477B-A68E-898E1E648CC0}" type="presParOf" srcId="{A3208C06-EF5C-483D-A1F4-43752A8F1609}" destId="{A24FDECF-5E12-4A1C-B318-D0761D561EC3}" srcOrd="5" destOrd="0" presId="urn:microsoft.com/office/officeart/2008/layout/PictureAccentList"/>
    <dgm:cxn modelId="{BA1A366A-7A3B-4469-984E-89FF50E60E6C}" type="presParOf" srcId="{A24FDECF-5E12-4A1C-B318-D0761D561EC3}" destId="{7820FE86-6D7E-4081-BEBA-BA1D38D67C70}" srcOrd="0" destOrd="0" presId="urn:microsoft.com/office/officeart/2008/layout/PictureAccentList"/>
    <dgm:cxn modelId="{81E80710-AEEA-412C-80D7-0A747118B9CF}" type="presParOf" srcId="{A24FDECF-5E12-4A1C-B318-D0761D561EC3}" destId="{3028D6E7-5C2B-4A5D-B54C-75C5B002CD57}"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25D8E91-4A13-482A-8778-9D5716B3F653}" type="doc">
      <dgm:prSet loTypeId="urn:microsoft.com/office/officeart/2009/3/layout/CircleRelationship" loCatId="relationship" qsTypeId="urn:microsoft.com/office/officeart/2005/8/quickstyle/simple1" qsCatId="simple" csTypeId="urn:microsoft.com/office/officeart/2005/8/colors/accent0_1" csCatId="mainScheme" phldr="1"/>
      <dgm:spPr/>
      <dgm:t>
        <a:bodyPr/>
        <a:lstStyle/>
        <a:p>
          <a:endParaRPr lang="en-US"/>
        </a:p>
      </dgm:t>
    </dgm:pt>
    <dgm:pt modelId="{DCE27A5E-BEC8-4656-9383-8FC9AAB69048}">
      <dgm:prSet phldrT="[Text]" custT="1"/>
      <dgm:spPr/>
      <dgm:t>
        <a:bodyPr/>
        <a:lstStyle/>
        <a:p>
          <a:r>
            <a:rPr lang="en-US" sz="3800" b="1" dirty="0" err="1"/>
            <a:t>Hình</a:t>
          </a:r>
          <a:r>
            <a:rPr lang="en-US" sz="3800" b="1" dirty="0"/>
            <a:t> </a:t>
          </a:r>
          <a:r>
            <a:rPr lang="en-US" sz="3800" b="1" dirty="0" err="1"/>
            <a:t>dáng</a:t>
          </a:r>
          <a:r>
            <a:rPr lang="en-US" sz="3800" b="1" dirty="0"/>
            <a:t> </a:t>
          </a:r>
          <a:r>
            <a:rPr lang="en-US" sz="3800" b="1" dirty="0" err="1"/>
            <a:t>bên</a:t>
          </a:r>
          <a:r>
            <a:rPr lang="en-US" sz="3800" b="1" dirty="0"/>
            <a:t> </a:t>
          </a:r>
          <a:r>
            <a:rPr lang="en-US" sz="3800" b="1" dirty="0" err="1"/>
            <a:t>ngoài</a:t>
          </a:r>
          <a:r>
            <a:rPr lang="en-US" sz="3800" b="1" dirty="0"/>
            <a:t> </a:t>
          </a:r>
          <a:r>
            <a:rPr lang="en-US" sz="3000" b="1" dirty="0" err="1"/>
            <a:t>của</a:t>
          </a:r>
          <a:r>
            <a:rPr lang="en-US" sz="3000" b="1" dirty="0"/>
            <a:t> </a:t>
          </a:r>
          <a:r>
            <a:rPr lang="en-US" sz="3000" b="1" dirty="0" err="1"/>
            <a:t>sản</a:t>
          </a:r>
          <a:r>
            <a:rPr lang="en-US" sz="3000" b="1" dirty="0"/>
            <a:t> </a:t>
          </a:r>
          <a:r>
            <a:rPr lang="en-US" sz="3000" b="1" dirty="0" err="1"/>
            <a:t>phẩm</a:t>
          </a:r>
          <a:endParaRPr lang="en-US" sz="3000" b="1" dirty="0"/>
        </a:p>
      </dgm:t>
    </dgm:pt>
    <dgm:pt modelId="{F1F5E9ED-4A20-4998-B09E-A41C3BEDEB14}" type="parTrans" cxnId="{19B0E30F-D67C-4EF9-9DB7-13271FE45DAB}">
      <dgm:prSet/>
      <dgm:spPr/>
      <dgm:t>
        <a:bodyPr/>
        <a:lstStyle/>
        <a:p>
          <a:endParaRPr lang="en-US"/>
        </a:p>
      </dgm:t>
    </dgm:pt>
    <dgm:pt modelId="{D30EDBFF-8876-4F75-BF78-7024B4C36FD6}" type="sibTrans" cxnId="{19B0E30F-D67C-4EF9-9DB7-13271FE45DAB}">
      <dgm:prSet/>
      <dgm:spPr/>
      <dgm:t>
        <a:bodyPr/>
        <a:lstStyle/>
        <a:p>
          <a:endParaRPr lang="en-US"/>
        </a:p>
      </dgm:t>
    </dgm:pt>
    <dgm:pt modelId="{32305182-D0CD-4E70-9F70-9DE47B168047}">
      <dgm:prSet phldrT="[Text]" custT="1"/>
      <dgm:spPr/>
      <dgm:t>
        <a:bodyPr/>
        <a:lstStyle/>
        <a:p>
          <a:r>
            <a:rPr lang="en-US" sz="2000" b="1" i="1" dirty="0" err="1"/>
            <a:t>Đường</a:t>
          </a:r>
          <a:r>
            <a:rPr lang="en-US" sz="2000" b="1" i="1" dirty="0"/>
            <a:t> </a:t>
          </a:r>
          <a:r>
            <a:rPr lang="en-US" sz="2000" b="1" i="1" dirty="0" err="1"/>
            <a:t>nét</a:t>
          </a:r>
          <a:endParaRPr lang="en-US" sz="2000" b="1" i="1" dirty="0"/>
        </a:p>
      </dgm:t>
    </dgm:pt>
    <dgm:pt modelId="{826FF743-49E0-41D9-82FF-A3E5B1B5B7C1}" type="parTrans" cxnId="{D2CE7193-CBC5-42AE-8FBC-60A827B42F9C}">
      <dgm:prSet/>
      <dgm:spPr/>
      <dgm:t>
        <a:bodyPr/>
        <a:lstStyle/>
        <a:p>
          <a:endParaRPr lang="en-US"/>
        </a:p>
      </dgm:t>
    </dgm:pt>
    <dgm:pt modelId="{CE6E70D9-4A21-44E9-88F1-3DF2A71B1731}" type="sibTrans" cxnId="{D2CE7193-CBC5-42AE-8FBC-60A827B42F9C}">
      <dgm:prSet/>
      <dgm:spPr/>
      <dgm:t>
        <a:bodyPr/>
        <a:lstStyle/>
        <a:p>
          <a:endParaRPr lang="en-US"/>
        </a:p>
      </dgm:t>
    </dgm:pt>
    <dgm:pt modelId="{FB644639-C05B-4E19-A4F7-4EEED3C52807}">
      <dgm:prSet phldrT="[Text]" custT="1"/>
      <dgm:spPr/>
      <dgm:t>
        <a:bodyPr/>
        <a:lstStyle/>
        <a:p>
          <a:r>
            <a:rPr lang="en-US" sz="2000" b="1" i="1" dirty="0" err="1"/>
            <a:t>Hình</a:t>
          </a:r>
          <a:r>
            <a:rPr lang="en-US" sz="2000" b="1" i="1" dirty="0"/>
            <a:t> </a:t>
          </a:r>
          <a:r>
            <a:rPr lang="en-US" sz="2000" b="1" i="1" dirty="0" err="1"/>
            <a:t>khối</a:t>
          </a:r>
          <a:endParaRPr lang="en-US" sz="2000" b="1" i="1" dirty="0"/>
        </a:p>
      </dgm:t>
    </dgm:pt>
    <dgm:pt modelId="{4AA4C320-048B-4FD5-B475-F0CB01280157}" type="parTrans" cxnId="{378B2729-3909-415A-AF77-936E80453931}">
      <dgm:prSet/>
      <dgm:spPr/>
      <dgm:t>
        <a:bodyPr/>
        <a:lstStyle/>
        <a:p>
          <a:endParaRPr lang="en-US"/>
        </a:p>
      </dgm:t>
    </dgm:pt>
    <dgm:pt modelId="{670C6F6D-037D-46D8-A050-ED062946B49E}" type="sibTrans" cxnId="{378B2729-3909-415A-AF77-936E80453931}">
      <dgm:prSet/>
      <dgm:spPr/>
      <dgm:t>
        <a:bodyPr/>
        <a:lstStyle/>
        <a:p>
          <a:endParaRPr lang="en-US"/>
        </a:p>
      </dgm:t>
    </dgm:pt>
    <dgm:pt modelId="{DF7B8929-CC9E-4B86-829E-18A351AA2A92}">
      <dgm:prSet phldrT="[Text]" custT="1"/>
      <dgm:spPr/>
      <dgm:t>
        <a:bodyPr/>
        <a:lstStyle/>
        <a:p>
          <a:r>
            <a:rPr lang="en-US" sz="2000" b="1" i="1" dirty="0" err="1"/>
            <a:t>Màu</a:t>
          </a:r>
          <a:r>
            <a:rPr lang="en-US" sz="2000" b="1" i="1" dirty="0"/>
            <a:t> </a:t>
          </a:r>
          <a:r>
            <a:rPr lang="en-US" sz="2000" b="1" i="1" dirty="0" err="1"/>
            <a:t>sắc</a:t>
          </a:r>
          <a:endParaRPr lang="en-US" sz="2000" b="1" i="1" dirty="0"/>
        </a:p>
      </dgm:t>
    </dgm:pt>
    <dgm:pt modelId="{BD2C9C56-6EA3-4754-B412-6252FA864A0C}" type="parTrans" cxnId="{130CB7B7-E926-4465-8A74-4B2F1AA95B70}">
      <dgm:prSet/>
      <dgm:spPr/>
      <dgm:t>
        <a:bodyPr/>
        <a:lstStyle/>
        <a:p>
          <a:endParaRPr lang="en-US"/>
        </a:p>
      </dgm:t>
    </dgm:pt>
    <dgm:pt modelId="{E257DD6A-6C96-45C9-9C10-C736D275453B}" type="sibTrans" cxnId="{130CB7B7-E926-4465-8A74-4B2F1AA95B70}">
      <dgm:prSet/>
      <dgm:spPr/>
      <dgm:t>
        <a:bodyPr/>
        <a:lstStyle/>
        <a:p>
          <a:endParaRPr lang="en-US"/>
        </a:p>
      </dgm:t>
    </dgm:pt>
    <dgm:pt modelId="{D5CCFEC6-B31C-4B08-8A98-DF665B6D0497}">
      <dgm:prSet phldrT="[Text]" custT="1"/>
      <dgm:spPr/>
      <dgm:t>
        <a:bodyPr/>
        <a:lstStyle/>
        <a:p>
          <a:r>
            <a:rPr lang="en-US" sz="2000" b="1" i="1" dirty="0" err="1"/>
            <a:t>Sự</a:t>
          </a:r>
          <a:r>
            <a:rPr lang="en-US" sz="2000" b="1" i="1" dirty="0"/>
            <a:t> </a:t>
          </a:r>
          <a:r>
            <a:rPr lang="en-US" sz="2000" b="1" i="1" dirty="0" err="1"/>
            <a:t>kết</a:t>
          </a:r>
          <a:r>
            <a:rPr lang="en-US" sz="2000" b="1" i="1" dirty="0"/>
            <a:t> </a:t>
          </a:r>
          <a:r>
            <a:rPr lang="en-US" sz="2000" b="1" i="1" dirty="0" err="1"/>
            <a:t>hợp</a:t>
          </a:r>
          <a:r>
            <a:rPr lang="en-US" sz="2000" b="1" i="1" dirty="0"/>
            <a:t> </a:t>
          </a:r>
          <a:r>
            <a:rPr lang="en-US" sz="2000" b="1" i="1" dirty="0" err="1"/>
            <a:t>các</a:t>
          </a:r>
          <a:r>
            <a:rPr lang="en-US" sz="2000" b="1" i="1" dirty="0"/>
            <a:t> </a:t>
          </a:r>
          <a:r>
            <a:rPr lang="en-US" sz="2000" b="1" i="1" dirty="0" err="1"/>
            <a:t>yếu</a:t>
          </a:r>
          <a:r>
            <a:rPr lang="en-US" sz="2000" b="1" i="1" dirty="0"/>
            <a:t> </a:t>
          </a:r>
          <a:r>
            <a:rPr lang="en-US" sz="2000" b="1" i="1" dirty="0" err="1"/>
            <a:t>tố</a:t>
          </a:r>
          <a:r>
            <a:rPr lang="en-US" sz="2000" b="1" i="1" dirty="0"/>
            <a:t> </a:t>
          </a:r>
          <a:r>
            <a:rPr lang="en-US" sz="2000" b="1" i="1" dirty="0" err="1"/>
            <a:t>trên</a:t>
          </a:r>
          <a:endParaRPr lang="en-US" sz="2000" b="1" i="1" dirty="0"/>
        </a:p>
      </dgm:t>
    </dgm:pt>
    <dgm:pt modelId="{BE69F4AC-4897-43F2-8CD9-ECE1B7CED8F0}" type="parTrans" cxnId="{A7A697A6-8F2F-455D-8C99-3E8ABB169C8B}">
      <dgm:prSet/>
      <dgm:spPr/>
      <dgm:t>
        <a:bodyPr/>
        <a:lstStyle/>
        <a:p>
          <a:endParaRPr lang="en-US"/>
        </a:p>
      </dgm:t>
    </dgm:pt>
    <dgm:pt modelId="{DAB67F1E-23D0-42CC-AA7C-E60320D1A78D}" type="sibTrans" cxnId="{A7A697A6-8F2F-455D-8C99-3E8ABB169C8B}">
      <dgm:prSet/>
      <dgm:spPr/>
      <dgm:t>
        <a:bodyPr/>
        <a:lstStyle/>
        <a:p>
          <a:endParaRPr lang="en-US"/>
        </a:p>
      </dgm:t>
    </dgm:pt>
    <dgm:pt modelId="{72AC91ED-AA44-4568-A539-5D69D91D7218}" type="pres">
      <dgm:prSet presAssocID="{A25D8E91-4A13-482A-8778-9D5716B3F653}" presName="Name0" presStyleCnt="0">
        <dgm:presLayoutVars>
          <dgm:chMax val="1"/>
          <dgm:chPref val="1"/>
        </dgm:presLayoutVars>
      </dgm:prSet>
      <dgm:spPr/>
      <dgm:t>
        <a:bodyPr/>
        <a:lstStyle/>
        <a:p>
          <a:endParaRPr lang="en-US"/>
        </a:p>
      </dgm:t>
    </dgm:pt>
    <dgm:pt modelId="{ABF8DF5D-820D-4371-8C30-C03282E89310}" type="pres">
      <dgm:prSet presAssocID="{DCE27A5E-BEC8-4656-9383-8FC9AAB69048}" presName="Parent" presStyleLbl="node0" presStyleIdx="0" presStyleCnt="1" custScaleX="118503" custScaleY="109130" custLinFactNeighborX="5886">
        <dgm:presLayoutVars>
          <dgm:chMax val="5"/>
          <dgm:chPref val="5"/>
        </dgm:presLayoutVars>
      </dgm:prSet>
      <dgm:spPr/>
      <dgm:t>
        <a:bodyPr/>
        <a:lstStyle/>
        <a:p>
          <a:endParaRPr lang="en-US"/>
        </a:p>
      </dgm:t>
    </dgm:pt>
    <dgm:pt modelId="{EE2673BD-6F44-4E04-9B25-5EF1EF7AC86D}" type="pres">
      <dgm:prSet presAssocID="{DCE27A5E-BEC8-4656-9383-8FC9AAB69048}" presName="Accent1" presStyleLbl="node1" presStyleIdx="0" presStyleCnt="17"/>
      <dgm:spPr/>
    </dgm:pt>
    <dgm:pt modelId="{8656E094-11F9-446E-AD14-1B1545092740}" type="pres">
      <dgm:prSet presAssocID="{DCE27A5E-BEC8-4656-9383-8FC9AAB69048}" presName="Accent2" presStyleLbl="node1" presStyleIdx="1" presStyleCnt="17"/>
      <dgm:spPr/>
    </dgm:pt>
    <dgm:pt modelId="{2E6C7C1C-8247-42FA-AC40-95538AC3D780}" type="pres">
      <dgm:prSet presAssocID="{DCE27A5E-BEC8-4656-9383-8FC9AAB69048}" presName="Accent3" presStyleLbl="node1" presStyleIdx="2" presStyleCnt="17"/>
      <dgm:spPr/>
    </dgm:pt>
    <dgm:pt modelId="{2C1CCD68-5C81-4F7A-B073-E8E545E26B1D}" type="pres">
      <dgm:prSet presAssocID="{DCE27A5E-BEC8-4656-9383-8FC9AAB69048}" presName="Accent4" presStyleLbl="node1" presStyleIdx="3" presStyleCnt="17"/>
      <dgm:spPr/>
    </dgm:pt>
    <dgm:pt modelId="{7ECFDC29-62B3-4452-9A1E-9C728A9DCAE2}" type="pres">
      <dgm:prSet presAssocID="{DCE27A5E-BEC8-4656-9383-8FC9AAB69048}" presName="Accent5" presStyleLbl="node1" presStyleIdx="4" presStyleCnt="17"/>
      <dgm:spPr/>
    </dgm:pt>
    <dgm:pt modelId="{1FF0F1CB-E1EF-4B31-BD81-8BDD46335E1F}" type="pres">
      <dgm:prSet presAssocID="{DCE27A5E-BEC8-4656-9383-8FC9AAB69048}" presName="Accent6" presStyleLbl="node1" presStyleIdx="5" presStyleCnt="17"/>
      <dgm:spPr/>
    </dgm:pt>
    <dgm:pt modelId="{C85C70E6-C78B-4275-A4DB-609F65D38D93}" type="pres">
      <dgm:prSet presAssocID="{32305182-D0CD-4E70-9F70-9DE47B168047}" presName="Child1" presStyleLbl="node1" presStyleIdx="6" presStyleCnt="17" custScaleX="111060">
        <dgm:presLayoutVars>
          <dgm:chMax val="0"/>
          <dgm:chPref val="0"/>
        </dgm:presLayoutVars>
      </dgm:prSet>
      <dgm:spPr/>
      <dgm:t>
        <a:bodyPr/>
        <a:lstStyle/>
        <a:p>
          <a:endParaRPr lang="en-US"/>
        </a:p>
      </dgm:t>
    </dgm:pt>
    <dgm:pt modelId="{75756736-8F8D-4256-B1F0-EF6E833E601C}" type="pres">
      <dgm:prSet presAssocID="{32305182-D0CD-4E70-9F70-9DE47B168047}" presName="Accent7" presStyleCnt="0"/>
      <dgm:spPr/>
    </dgm:pt>
    <dgm:pt modelId="{B9FB35AD-0ED0-46E4-ACC4-6AE3FBA344AB}" type="pres">
      <dgm:prSet presAssocID="{32305182-D0CD-4E70-9F70-9DE47B168047}" presName="AccentHold1" presStyleLbl="node1" presStyleIdx="7" presStyleCnt="17"/>
      <dgm:spPr/>
    </dgm:pt>
    <dgm:pt modelId="{B0ABF00C-D0A5-43D4-9CB8-EF1054B6337C}" type="pres">
      <dgm:prSet presAssocID="{32305182-D0CD-4E70-9F70-9DE47B168047}" presName="Accent8" presStyleCnt="0"/>
      <dgm:spPr/>
    </dgm:pt>
    <dgm:pt modelId="{BD7B4F21-54B2-470D-9D0A-3AC8ECB60F09}" type="pres">
      <dgm:prSet presAssocID="{32305182-D0CD-4E70-9F70-9DE47B168047}" presName="AccentHold2" presStyleLbl="node1" presStyleIdx="8" presStyleCnt="17"/>
      <dgm:spPr/>
    </dgm:pt>
    <dgm:pt modelId="{46BBD495-D02F-4F94-B7A7-BA24AE2979CB}" type="pres">
      <dgm:prSet presAssocID="{FB644639-C05B-4E19-A4F7-4EEED3C52807}" presName="Child2" presStyleLbl="node1" presStyleIdx="9" presStyleCnt="17">
        <dgm:presLayoutVars>
          <dgm:chMax val="0"/>
          <dgm:chPref val="0"/>
        </dgm:presLayoutVars>
      </dgm:prSet>
      <dgm:spPr/>
      <dgm:t>
        <a:bodyPr/>
        <a:lstStyle/>
        <a:p>
          <a:endParaRPr lang="en-US"/>
        </a:p>
      </dgm:t>
    </dgm:pt>
    <dgm:pt modelId="{204CF41C-FF10-431A-9C3C-7BAC00D404CD}" type="pres">
      <dgm:prSet presAssocID="{FB644639-C05B-4E19-A4F7-4EEED3C52807}" presName="Accent9" presStyleCnt="0"/>
      <dgm:spPr/>
    </dgm:pt>
    <dgm:pt modelId="{94663B05-A0B9-4F6F-A45B-F8C6410C7103}" type="pres">
      <dgm:prSet presAssocID="{FB644639-C05B-4E19-A4F7-4EEED3C52807}" presName="AccentHold1" presStyleLbl="node1" presStyleIdx="10" presStyleCnt="17"/>
      <dgm:spPr/>
    </dgm:pt>
    <dgm:pt modelId="{6F9765C5-A167-4A91-8BF7-19CF52DB9F3B}" type="pres">
      <dgm:prSet presAssocID="{FB644639-C05B-4E19-A4F7-4EEED3C52807}" presName="Accent10" presStyleCnt="0"/>
      <dgm:spPr/>
    </dgm:pt>
    <dgm:pt modelId="{617880DA-4A9C-4A98-A46A-26F267C2FF2A}" type="pres">
      <dgm:prSet presAssocID="{FB644639-C05B-4E19-A4F7-4EEED3C52807}" presName="AccentHold2" presStyleLbl="node1" presStyleIdx="11" presStyleCnt="17"/>
      <dgm:spPr/>
    </dgm:pt>
    <dgm:pt modelId="{101E4711-1DE6-4C59-98AF-2DCB3CEFFFDF}" type="pres">
      <dgm:prSet presAssocID="{FB644639-C05B-4E19-A4F7-4EEED3C52807}" presName="Accent11" presStyleCnt="0"/>
      <dgm:spPr/>
    </dgm:pt>
    <dgm:pt modelId="{9AAE4AA1-1FAB-46DC-9413-9C2396EF88A2}" type="pres">
      <dgm:prSet presAssocID="{FB644639-C05B-4E19-A4F7-4EEED3C52807}" presName="AccentHold3" presStyleLbl="node1" presStyleIdx="12" presStyleCnt="17"/>
      <dgm:spPr/>
    </dgm:pt>
    <dgm:pt modelId="{F54ACACB-CEBC-4A6C-85CA-C84D514FFFA4}" type="pres">
      <dgm:prSet presAssocID="{DF7B8929-CC9E-4B86-829E-18A351AA2A92}" presName="Child3" presStyleLbl="node1" presStyleIdx="13" presStyleCnt="17">
        <dgm:presLayoutVars>
          <dgm:chMax val="0"/>
          <dgm:chPref val="0"/>
        </dgm:presLayoutVars>
      </dgm:prSet>
      <dgm:spPr/>
      <dgm:t>
        <a:bodyPr/>
        <a:lstStyle/>
        <a:p>
          <a:endParaRPr lang="en-US"/>
        </a:p>
      </dgm:t>
    </dgm:pt>
    <dgm:pt modelId="{4C0DF3CE-6DE1-443A-9829-8F9E244CDFAE}" type="pres">
      <dgm:prSet presAssocID="{DF7B8929-CC9E-4B86-829E-18A351AA2A92}" presName="Accent12" presStyleCnt="0"/>
      <dgm:spPr/>
    </dgm:pt>
    <dgm:pt modelId="{7ADDD20E-77F3-4715-89A1-FE784CDC17B2}" type="pres">
      <dgm:prSet presAssocID="{DF7B8929-CC9E-4B86-829E-18A351AA2A92}" presName="AccentHold1" presStyleLbl="node1" presStyleIdx="14" presStyleCnt="17"/>
      <dgm:spPr/>
    </dgm:pt>
    <dgm:pt modelId="{0C9E4D22-2657-4BD7-B5A6-6FEBA0234739}" type="pres">
      <dgm:prSet presAssocID="{D5CCFEC6-B31C-4B08-8A98-DF665B6D0497}" presName="Child4" presStyleLbl="node1" presStyleIdx="15" presStyleCnt="17" custScaleX="137802" custScaleY="135263" custLinFactNeighborX="-65648" custLinFactNeighborY="-6756">
        <dgm:presLayoutVars>
          <dgm:chMax val="0"/>
          <dgm:chPref val="0"/>
        </dgm:presLayoutVars>
      </dgm:prSet>
      <dgm:spPr/>
      <dgm:t>
        <a:bodyPr/>
        <a:lstStyle/>
        <a:p>
          <a:endParaRPr lang="en-US"/>
        </a:p>
      </dgm:t>
    </dgm:pt>
    <dgm:pt modelId="{FB7E362F-92BD-4C96-8AA6-C339DCD4780A}" type="pres">
      <dgm:prSet presAssocID="{D5CCFEC6-B31C-4B08-8A98-DF665B6D0497}" presName="Accent13" presStyleCnt="0"/>
      <dgm:spPr/>
    </dgm:pt>
    <dgm:pt modelId="{EF2EC737-DFC6-462C-B41F-ADCEECF9A79A}" type="pres">
      <dgm:prSet presAssocID="{D5CCFEC6-B31C-4B08-8A98-DF665B6D0497}" presName="AccentHold1" presStyleLbl="node1" presStyleIdx="16" presStyleCnt="17"/>
      <dgm:spPr/>
    </dgm:pt>
  </dgm:ptLst>
  <dgm:cxnLst>
    <dgm:cxn modelId="{8E439910-8D54-44AD-AB1F-3EF0FBB42E9E}" type="presOf" srcId="{32305182-D0CD-4E70-9F70-9DE47B168047}" destId="{C85C70E6-C78B-4275-A4DB-609F65D38D93}" srcOrd="0" destOrd="0" presId="urn:microsoft.com/office/officeart/2009/3/layout/CircleRelationship"/>
    <dgm:cxn modelId="{A7A697A6-8F2F-455D-8C99-3E8ABB169C8B}" srcId="{DCE27A5E-BEC8-4656-9383-8FC9AAB69048}" destId="{D5CCFEC6-B31C-4B08-8A98-DF665B6D0497}" srcOrd="3" destOrd="0" parTransId="{BE69F4AC-4897-43F2-8CD9-ECE1B7CED8F0}" sibTransId="{DAB67F1E-23D0-42CC-AA7C-E60320D1A78D}"/>
    <dgm:cxn modelId="{D2CE7193-CBC5-42AE-8FBC-60A827B42F9C}" srcId="{DCE27A5E-BEC8-4656-9383-8FC9AAB69048}" destId="{32305182-D0CD-4E70-9F70-9DE47B168047}" srcOrd="0" destOrd="0" parTransId="{826FF743-49E0-41D9-82FF-A3E5B1B5B7C1}" sibTransId="{CE6E70D9-4A21-44E9-88F1-3DF2A71B1731}"/>
    <dgm:cxn modelId="{130CB7B7-E926-4465-8A74-4B2F1AA95B70}" srcId="{DCE27A5E-BEC8-4656-9383-8FC9AAB69048}" destId="{DF7B8929-CC9E-4B86-829E-18A351AA2A92}" srcOrd="2" destOrd="0" parTransId="{BD2C9C56-6EA3-4754-B412-6252FA864A0C}" sibTransId="{E257DD6A-6C96-45C9-9C10-C736D275453B}"/>
    <dgm:cxn modelId="{0FF67C81-0010-4E24-A45F-CA9CE7BA3A85}" type="presOf" srcId="{DCE27A5E-BEC8-4656-9383-8FC9AAB69048}" destId="{ABF8DF5D-820D-4371-8C30-C03282E89310}" srcOrd="0" destOrd="0" presId="urn:microsoft.com/office/officeart/2009/3/layout/CircleRelationship"/>
    <dgm:cxn modelId="{62797322-5F63-45AF-BFCF-4145B70348FB}" type="presOf" srcId="{D5CCFEC6-B31C-4B08-8A98-DF665B6D0497}" destId="{0C9E4D22-2657-4BD7-B5A6-6FEBA0234739}" srcOrd="0" destOrd="0" presId="urn:microsoft.com/office/officeart/2009/3/layout/CircleRelationship"/>
    <dgm:cxn modelId="{19B0E30F-D67C-4EF9-9DB7-13271FE45DAB}" srcId="{A25D8E91-4A13-482A-8778-9D5716B3F653}" destId="{DCE27A5E-BEC8-4656-9383-8FC9AAB69048}" srcOrd="0" destOrd="0" parTransId="{F1F5E9ED-4A20-4998-B09E-A41C3BEDEB14}" sibTransId="{D30EDBFF-8876-4F75-BF78-7024B4C36FD6}"/>
    <dgm:cxn modelId="{294CF49F-C20E-4AA8-B6BB-36E61E1408FB}" type="presOf" srcId="{FB644639-C05B-4E19-A4F7-4EEED3C52807}" destId="{46BBD495-D02F-4F94-B7A7-BA24AE2979CB}" srcOrd="0" destOrd="0" presId="urn:microsoft.com/office/officeart/2009/3/layout/CircleRelationship"/>
    <dgm:cxn modelId="{378B2729-3909-415A-AF77-936E80453931}" srcId="{DCE27A5E-BEC8-4656-9383-8FC9AAB69048}" destId="{FB644639-C05B-4E19-A4F7-4EEED3C52807}" srcOrd="1" destOrd="0" parTransId="{4AA4C320-048B-4FD5-B475-F0CB01280157}" sibTransId="{670C6F6D-037D-46D8-A050-ED062946B49E}"/>
    <dgm:cxn modelId="{DDAF5C56-F278-4806-AF93-126FFD764F0F}" type="presOf" srcId="{A25D8E91-4A13-482A-8778-9D5716B3F653}" destId="{72AC91ED-AA44-4568-A539-5D69D91D7218}" srcOrd="0" destOrd="0" presId="urn:microsoft.com/office/officeart/2009/3/layout/CircleRelationship"/>
    <dgm:cxn modelId="{68B9107B-6F05-437C-9D92-0A47C0818DD2}" type="presOf" srcId="{DF7B8929-CC9E-4B86-829E-18A351AA2A92}" destId="{F54ACACB-CEBC-4A6C-85CA-C84D514FFFA4}" srcOrd="0" destOrd="0" presId="urn:microsoft.com/office/officeart/2009/3/layout/CircleRelationship"/>
    <dgm:cxn modelId="{2C159152-76C1-4B77-8338-69AF61062D4B}" type="presParOf" srcId="{72AC91ED-AA44-4568-A539-5D69D91D7218}" destId="{ABF8DF5D-820D-4371-8C30-C03282E89310}" srcOrd="0" destOrd="0" presId="urn:microsoft.com/office/officeart/2009/3/layout/CircleRelationship"/>
    <dgm:cxn modelId="{597C0EFE-5DD9-4ED6-85B8-5DC8B5832CA5}" type="presParOf" srcId="{72AC91ED-AA44-4568-A539-5D69D91D7218}" destId="{EE2673BD-6F44-4E04-9B25-5EF1EF7AC86D}" srcOrd="1" destOrd="0" presId="urn:microsoft.com/office/officeart/2009/3/layout/CircleRelationship"/>
    <dgm:cxn modelId="{F5551C7B-C6F9-49C5-BAF1-EC09ABB6A947}" type="presParOf" srcId="{72AC91ED-AA44-4568-A539-5D69D91D7218}" destId="{8656E094-11F9-446E-AD14-1B1545092740}" srcOrd="2" destOrd="0" presId="urn:microsoft.com/office/officeart/2009/3/layout/CircleRelationship"/>
    <dgm:cxn modelId="{11F85B4E-02A7-44ED-A043-E9FADEFC1856}" type="presParOf" srcId="{72AC91ED-AA44-4568-A539-5D69D91D7218}" destId="{2E6C7C1C-8247-42FA-AC40-95538AC3D780}" srcOrd="3" destOrd="0" presId="urn:microsoft.com/office/officeart/2009/3/layout/CircleRelationship"/>
    <dgm:cxn modelId="{DF2A3594-CF8F-4670-8620-13C7E78259A6}" type="presParOf" srcId="{72AC91ED-AA44-4568-A539-5D69D91D7218}" destId="{2C1CCD68-5C81-4F7A-B073-E8E545E26B1D}" srcOrd="4" destOrd="0" presId="urn:microsoft.com/office/officeart/2009/3/layout/CircleRelationship"/>
    <dgm:cxn modelId="{68582E39-BAF0-43E7-B862-070A7DAED17D}" type="presParOf" srcId="{72AC91ED-AA44-4568-A539-5D69D91D7218}" destId="{7ECFDC29-62B3-4452-9A1E-9C728A9DCAE2}" srcOrd="5" destOrd="0" presId="urn:microsoft.com/office/officeart/2009/3/layout/CircleRelationship"/>
    <dgm:cxn modelId="{EFEDBBFA-6AD6-4310-AC74-B8E4FE6661AE}" type="presParOf" srcId="{72AC91ED-AA44-4568-A539-5D69D91D7218}" destId="{1FF0F1CB-E1EF-4B31-BD81-8BDD46335E1F}" srcOrd="6" destOrd="0" presId="urn:microsoft.com/office/officeart/2009/3/layout/CircleRelationship"/>
    <dgm:cxn modelId="{FFC12DFF-5878-4466-ADE3-F2C6A994EC61}" type="presParOf" srcId="{72AC91ED-AA44-4568-A539-5D69D91D7218}" destId="{C85C70E6-C78B-4275-A4DB-609F65D38D93}" srcOrd="7" destOrd="0" presId="urn:microsoft.com/office/officeart/2009/3/layout/CircleRelationship"/>
    <dgm:cxn modelId="{7DBCA4D1-8152-4C20-85D7-85546ED29A5F}" type="presParOf" srcId="{72AC91ED-AA44-4568-A539-5D69D91D7218}" destId="{75756736-8F8D-4256-B1F0-EF6E833E601C}" srcOrd="8" destOrd="0" presId="urn:microsoft.com/office/officeart/2009/3/layout/CircleRelationship"/>
    <dgm:cxn modelId="{3F2B3796-492A-48BC-8DE8-C296031F1591}" type="presParOf" srcId="{75756736-8F8D-4256-B1F0-EF6E833E601C}" destId="{B9FB35AD-0ED0-46E4-ACC4-6AE3FBA344AB}" srcOrd="0" destOrd="0" presId="urn:microsoft.com/office/officeart/2009/3/layout/CircleRelationship"/>
    <dgm:cxn modelId="{F209CE94-C5BD-456B-82D5-305D862722C9}" type="presParOf" srcId="{72AC91ED-AA44-4568-A539-5D69D91D7218}" destId="{B0ABF00C-D0A5-43D4-9CB8-EF1054B6337C}" srcOrd="9" destOrd="0" presId="urn:microsoft.com/office/officeart/2009/3/layout/CircleRelationship"/>
    <dgm:cxn modelId="{A7DE8952-9896-41F9-9008-599284374D75}" type="presParOf" srcId="{B0ABF00C-D0A5-43D4-9CB8-EF1054B6337C}" destId="{BD7B4F21-54B2-470D-9D0A-3AC8ECB60F09}" srcOrd="0" destOrd="0" presId="urn:microsoft.com/office/officeart/2009/3/layout/CircleRelationship"/>
    <dgm:cxn modelId="{E2F53D3E-54C2-492A-8EA1-4314DCDDB02E}" type="presParOf" srcId="{72AC91ED-AA44-4568-A539-5D69D91D7218}" destId="{46BBD495-D02F-4F94-B7A7-BA24AE2979CB}" srcOrd="10" destOrd="0" presId="urn:microsoft.com/office/officeart/2009/3/layout/CircleRelationship"/>
    <dgm:cxn modelId="{79E018BF-863F-4DA5-BFE0-614A46D95E03}" type="presParOf" srcId="{72AC91ED-AA44-4568-A539-5D69D91D7218}" destId="{204CF41C-FF10-431A-9C3C-7BAC00D404CD}" srcOrd="11" destOrd="0" presId="urn:microsoft.com/office/officeart/2009/3/layout/CircleRelationship"/>
    <dgm:cxn modelId="{F2339215-17E0-4AFE-B869-BFB9AD3259AC}" type="presParOf" srcId="{204CF41C-FF10-431A-9C3C-7BAC00D404CD}" destId="{94663B05-A0B9-4F6F-A45B-F8C6410C7103}" srcOrd="0" destOrd="0" presId="urn:microsoft.com/office/officeart/2009/3/layout/CircleRelationship"/>
    <dgm:cxn modelId="{E614CCDD-AE07-4218-B8B0-5888F4DC0D0D}" type="presParOf" srcId="{72AC91ED-AA44-4568-A539-5D69D91D7218}" destId="{6F9765C5-A167-4A91-8BF7-19CF52DB9F3B}" srcOrd="12" destOrd="0" presId="urn:microsoft.com/office/officeart/2009/3/layout/CircleRelationship"/>
    <dgm:cxn modelId="{C759EF9E-E752-4503-9ADB-626635D178D4}" type="presParOf" srcId="{6F9765C5-A167-4A91-8BF7-19CF52DB9F3B}" destId="{617880DA-4A9C-4A98-A46A-26F267C2FF2A}" srcOrd="0" destOrd="0" presId="urn:microsoft.com/office/officeart/2009/3/layout/CircleRelationship"/>
    <dgm:cxn modelId="{E6B81C2D-6B4F-49A6-9C39-89B291968910}" type="presParOf" srcId="{72AC91ED-AA44-4568-A539-5D69D91D7218}" destId="{101E4711-1DE6-4C59-98AF-2DCB3CEFFFDF}" srcOrd="13" destOrd="0" presId="urn:microsoft.com/office/officeart/2009/3/layout/CircleRelationship"/>
    <dgm:cxn modelId="{842F2313-46C7-4BE0-B869-A026B090CCB8}" type="presParOf" srcId="{101E4711-1DE6-4C59-98AF-2DCB3CEFFFDF}" destId="{9AAE4AA1-1FAB-46DC-9413-9C2396EF88A2}" srcOrd="0" destOrd="0" presId="urn:microsoft.com/office/officeart/2009/3/layout/CircleRelationship"/>
    <dgm:cxn modelId="{D5772A1F-ABD0-41DE-8601-A2FE30747773}" type="presParOf" srcId="{72AC91ED-AA44-4568-A539-5D69D91D7218}" destId="{F54ACACB-CEBC-4A6C-85CA-C84D514FFFA4}" srcOrd="14" destOrd="0" presId="urn:microsoft.com/office/officeart/2009/3/layout/CircleRelationship"/>
    <dgm:cxn modelId="{6E840F0D-C086-46A3-BFE7-2B7502CD5970}" type="presParOf" srcId="{72AC91ED-AA44-4568-A539-5D69D91D7218}" destId="{4C0DF3CE-6DE1-443A-9829-8F9E244CDFAE}" srcOrd="15" destOrd="0" presId="urn:microsoft.com/office/officeart/2009/3/layout/CircleRelationship"/>
    <dgm:cxn modelId="{78DB161A-876A-4ED5-8E02-3FC530A24899}" type="presParOf" srcId="{4C0DF3CE-6DE1-443A-9829-8F9E244CDFAE}" destId="{7ADDD20E-77F3-4715-89A1-FE784CDC17B2}" srcOrd="0" destOrd="0" presId="urn:microsoft.com/office/officeart/2009/3/layout/CircleRelationship"/>
    <dgm:cxn modelId="{5F7E6D8B-766B-45E2-A51C-40EFA5F394AF}" type="presParOf" srcId="{72AC91ED-AA44-4568-A539-5D69D91D7218}" destId="{0C9E4D22-2657-4BD7-B5A6-6FEBA0234739}" srcOrd="16" destOrd="0" presId="urn:microsoft.com/office/officeart/2009/3/layout/CircleRelationship"/>
    <dgm:cxn modelId="{450BF31F-73A6-4D77-8DA2-7B41D218AAF2}" type="presParOf" srcId="{72AC91ED-AA44-4568-A539-5D69D91D7218}" destId="{FB7E362F-92BD-4C96-8AA6-C339DCD4780A}" srcOrd="17" destOrd="0" presId="urn:microsoft.com/office/officeart/2009/3/layout/CircleRelationship"/>
    <dgm:cxn modelId="{29190920-496C-4EF9-A5F9-C051AF425088}" type="presParOf" srcId="{FB7E362F-92BD-4C96-8AA6-C339DCD4780A}" destId="{EF2EC737-DFC6-462C-B41F-ADCEECF9A79A}"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82402D1-E415-4E32-95BB-C2878966DD47}" type="doc">
      <dgm:prSet loTypeId="urn:microsoft.com/office/officeart/2008/layout/PictureAccentList" loCatId="list" qsTypeId="urn:microsoft.com/office/officeart/2005/8/quickstyle/simple1" qsCatId="simple" csTypeId="urn:microsoft.com/office/officeart/2005/8/colors/accent2_1" csCatId="accent2" phldr="1"/>
      <dgm:spPr/>
      <dgm:t>
        <a:bodyPr/>
        <a:lstStyle/>
        <a:p>
          <a:endParaRPr lang="en-US"/>
        </a:p>
      </dgm:t>
    </dgm:pt>
    <dgm:pt modelId="{E2512900-4C12-4D58-A750-AEB846BABDCB}">
      <dgm:prSet phldrT="[Text]" custT="1"/>
      <dgm:spPr/>
      <dgm:t>
        <a:bodyPr/>
        <a:lstStyle/>
        <a:p>
          <a:r>
            <a:rPr lang="en-US" sz="3000" b="1" dirty="0"/>
            <a:t>TRƯỜNG HỢP LOẠI TRỪ</a:t>
          </a:r>
        </a:p>
        <a:p>
          <a:r>
            <a:rPr lang="en-US" sz="2000" b="1" dirty="0" err="1">
              <a:solidFill>
                <a:srgbClr val="FF0000"/>
              </a:solidFill>
            </a:rPr>
            <a:t>Điều</a:t>
          </a:r>
          <a:r>
            <a:rPr lang="en-US" sz="2000" b="1" dirty="0">
              <a:solidFill>
                <a:srgbClr val="FF0000"/>
              </a:solidFill>
            </a:rPr>
            <a:t> 64 </a:t>
          </a:r>
          <a:r>
            <a:rPr lang="en-US" sz="2000" dirty="0" err="1">
              <a:solidFill>
                <a:srgbClr val="FF0000"/>
              </a:solidFill>
            </a:rPr>
            <a:t>Luật</a:t>
          </a:r>
          <a:r>
            <a:rPr lang="en-US" sz="2000" dirty="0">
              <a:solidFill>
                <a:srgbClr val="FF0000"/>
              </a:solidFill>
            </a:rPr>
            <a:t> </a:t>
          </a:r>
          <a:r>
            <a:rPr lang="en-US" sz="2000" dirty="0" err="1">
              <a:solidFill>
                <a:srgbClr val="FF0000"/>
              </a:solidFill>
            </a:rPr>
            <a:t>Sở</a:t>
          </a:r>
          <a:r>
            <a:rPr lang="en-US" sz="2000" dirty="0">
              <a:solidFill>
                <a:srgbClr val="FF0000"/>
              </a:solidFill>
            </a:rPr>
            <a:t> </a:t>
          </a:r>
          <a:r>
            <a:rPr lang="en-US" sz="2000" dirty="0" err="1">
              <a:solidFill>
                <a:srgbClr val="FF0000"/>
              </a:solidFill>
            </a:rPr>
            <a:t>hữu</a:t>
          </a:r>
          <a:r>
            <a:rPr lang="en-US" sz="2000" dirty="0">
              <a:solidFill>
                <a:srgbClr val="FF0000"/>
              </a:solidFill>
            </a:rPr>
            <a:t> </a:t>
          </a:r>
          <a:r>
            <a:rPr lang="en-US" sz="2000" dirty="0" err="1">
              <a:solidFill>
                <a:srgbClr val="FF0000"/>
              </a:solidFill>
            </a:rPr>
            <a:t>trí</a:t>
          </a:r>
          <a:r>
            <a:rPr lang="en-US" sz="2000" dirty="0">
              <a:solidFill>
                <a:srgbClr val="FF0000"/>
              </a:solidFill>
            </a:rPr>
            <a:t> </a:t>
          </a:r>
          <a:r>
            <a:rPr lang="en-US" sz="2000" dirty="0" err="1">
              <a:solidFill>
                <a:srgbClr val="FF0000"/>
              </a:solidFill>
            </a:rPr>
            <a:t>tuệ</a:t>
          </a:r>
          <a:endParaRPr lang="en-US" sz="2000" dirty="0">
            <a:solidFill>
              <a:srgbClr val="FF0000"/>
            </a:solidFill>
          </a:endParaRPr>
        </a:p>
      </dgm:t>
    </dgm:pt>
    <dgm:pt modelId="{D715411F-D995-420A-897E-4507C39F8BD1}" type="parTrans" cxnId="{8E03AD5A-5EFF-4759-B43E-66DE198CF71F}">
      <dgm:prSet/>
      <dgm:spPr/>
      <dgm:t>
        <a:bodyPr/>
        <a:lstStyle/>
        <a:p>
          <a:endParaRPr lang="en-US"/>
        </a:p>
      </dgm:t>
    </dgm:pt>
    <dgm:pt modelId="{44973979-476E-4805-967A-BD77AF5B1E53}" type="sibTrans" cxnId="{8E03AD5A-5EFF-4759-B43E-66DE198CF71F}">
      <dgm:prSet/>
      <dgm:spPr/>
      <dgm:t>
        <a:bodyPr/>
        <a:lstStyle/>
        <a:p>
          <a:endParaRPr lang="en-US"/>
        </a:p>
      </dgm:t>
    </dgm:pt>
    <dgm:pt modelId="{FA6B39DD-2EB7-4AE0-92FF-5CB4197D25FD}">
      <dgm:prSet phldrT="[Text]"/>
      <dgm:spPr/>
      <dgm:t>
        <a:bodyPr/>
        <a:lstStyle/>
        <a:p>
          <a:r>
            <a:rPr lang="pt-BR" b="1" dirty="0"/>
            <a:t>Hình dáng bên ngoài của sản phẩm do đặc tính kỹ thuật của sản phẩm bắt buộc phải có</a:t>
          </a:r>
          <a:endParaRPr lang="en-US" b="1" dirty="0"/>
        </a:p>
      </dgm:t>
    </dgm:pt>
    <dgm:pt modelId="{ACBCDF72-63BA-463F-A751-F46B93BE6581}" type="parTrans" cxnId="{F494338B-421E-4DFF-A277-C1F0CF99E57F}">
      <dgm:prSet/>
      <dgm:spPr/>
      <dgm:t>
        <a:bodyPr/>
        <a:lstStyle/>
        <a:p>
          <a:endParaRPr lang="en-US"/>
        </a:p>
      </dgm:t>
    </dgm:pt>
    <dgm:pt modelId="{C46C7D48-CFC3-46AC-A17D-1E948A08DB01}" type="sibTrans" cxnId="{F494338B-421E-4DFF-A277-C1F0CF99E57F}">
      <dgm:prSet/>
      <dgm:spPr/>
      <dgm:t>
        <a:bodyPr/>
        <a:lstStyle/>
        <a:p>
          <a:endParaRPr lang="en-US"/>
        </a:p>
      </dgm:t>
    </dgm:pt>
    <dgm:pt modelId="{41B2F104-AA66-401B-B2A8-CC6586D00EF9}">
      <dgm:prSet phldrT="[Text]"/>
      <dgm:spPr/>
      <dgm:t>
        <a:bodyPr/>
        <a:lstStyle/>
        <a:p>
          <a:r>
            <a:rPr lang="pt-BR" b="1" dirty="0"/>
            <a:t>Hình dáng bên ngoài của công trình xây dựng dân dụng hoặc công nghiệp</a:t>
          </a:r>
          <a:endParaRPr lang="en-US" b="1" dirty="0"/>
        </a:p>
      </dgm:t>
    </dgm:pt>
    <dgm:pt modelId="{B6CD08E9-4F8D-401B-A48B-2F95C30D8ABF}" type="parTrans" cxnId="{609C7CEB-40A2-4E63-B75A-224C1ADFF5AF}">
      <dgm:prSet/>
      <dgm:spPr/>
      <dgm:t>
        <a:bodyPr/>
        <a:lstStyle/>
        <a:p>
          <a:endParaRPr lang="en-US"/>
        </a:p>
      </dgm:t>
    </dgm:pt>
    <dgm:pt modelId="{67ADE757-1604-4419-A889-251D5A0F2742}" type="sibTrans" cxnId="{609C7CEB-40A2-4E63-B75A-224C1ADFF5AF}">
      <dgm:prSet/>
      <dgm:spPr/>
      <dgm:t>
        <a:bodyPr/>
        <a:lstStyle/>
        <a:p>
          <a:endParaRPr lang="en-US"/>
        </a:p>
      </dgm:t>
    </dgm:pt>
    <dgm:pt modelId="{EFD9BB03-BBCA-450B-AF7B-4288745BFBC1}">
      <dgm:prSet phldrT="[Text]"/>
      <dgm:spPr/>
      <dgm:t>
        <a:bodyPr/>
        <a:lstStyle/>
        <a:p>
          <a:r>
            <a:rPr lang="pt-BR" b="1" dirty="0"/>
            <a:t>Hình dáng của sản phẩm không nhìn thấy được trong quá trình sử dụng sản phẩm</a:t>
          </a:r>
          <a:endParaRPr lang="en-US" b="1" dirty="0"/>
        </a:p>
      </dgm:t>
    </dgm:pt>
    <dgm:pt modelId="{58F73C88-EE65-496D-B957-460746824E69}" type="parTrans" cxnId="{C009AC43-EAF2-4B7A-8CE0-23CA49EF26C6}">
      <dgm:prSet/>
      <dgm:spPr/>
      <dgm:t>
        <a:bodyPr/>
        <a:lstStyle/>
        <a:p>
          <a:endParaRPr lang="en-US"/>
        </a:p>
      </dgm:t>
    </dgm:pt>
    <dgm:pt modelId="{FB8D2372-3C56-42A3-BD26-4F072CC0F103}" type="sibTrans" cxnId="{C009AC43-EAF2-4B7A-8CE0-23CA49EF26C6}">
      <dgm:prSet/>
      <dgm:spPr/>
      <dgm:t>
        <a:bodyPr/>
        <a:lstStyle/>
        <a:p>
          <a:endParaRPr lang="en-US"/>
        </a:p>
      </dgm:t>
    </dgm:pt>
    <dgm:pt modelId="{5D2BD301-8E71-4A97-83C1-E5DE6611D9D9}" type="pres">
      <dgm:prSet presAssocID="{F82402D1-E415-4E32-95BB-C2878966DD47}" presName="layout" presStyleCnt="0">
        <dgm:presLayoutVars>
          <dgm:chMax/>
          <dgm:chPref/>
          <dgm:dir/>
          <dgm:animOne val="branch"/>
          <dgm:animLvl val="lvl"/>
          <dgm:resizeHandles/>
        </dgm:presLayoutVars>
      </dgm:prSet>
      <dgm:spPr/>
      <dgm:t>
        <a:bodyPr/>
        <a:lstStyle/>
        <a:p>
          <a:endParaRPr lang="en-US"/>
        </a:p>
      </dgm:t>
    </dgm:pt>
    <dgm:pt modelId="{07A7C449-8714-4C73-951A-1FAB7327B014}" type="pres">
      <dgm:prSet presAssocID="{E2512900-4C12-4D58-A750-AEB846BABDCB}" presName="root" presStyleCnt="0">
        <dgm:presLayoutVars>
          <dgm:chMax/>
          <dgm:chPref val="4"/>
        </dgm:presLayoutVars>
      </dgm:prSet>
      <dgm:spPr/>
    </dgm:pt>
    <dgm:pt modelId="{96515198-43E7-4F7B-B62C-940295BBDEF8}" type="pres">
      <dgm:prSet presAssocID="{E2512900-4C12-4D58-A750-AEB846BABDCB}" presName="rootComposite" presStyleCnt="0">
        <dgm:presLayoutVars/>
      </dgm:prSet>
      <dgm:spPr/>
    </dgm:pt>
    <dgm:pt modelId="{389A2D5F-42DC-4114-A72C-6EB82A387E0C}" type="pres">
      <dgm:prSet presAssocID="{E2512900-4C12-4D58-A750-AEB846BABDCB}" presName="rootText" presStyleLbl="node0" presStyleIdx="0" presStyleCnt="1">
        <dgm:presLayoutVars>
          <dgm:chMax/>
          <dgm:chPref val="4"/>
        </dgm:presLayoutVars>
      </dgm:prSet>
      <dgm:spPr/>
      <dgm:t>
        <a:bodyPr/>
        <a:lstStyle/>
        <a:p>
          <a:endParaRPr lang="en-US"/>
        </a:p>
      </dgm:t>
    </dgm:pt>
    <dgm:pt modelId="{A3208C06-EF5C-483D-A1F4-43752A8F1609}" type="pres">
      <dgm:prSet presAssocID="{E2512900-4C12-4D58-A750-AEB846BABDCB}" presName="childShape" presStyleCnt="0">
        <dgm:presLayoutVars>
          <dgm:chMax val="0"/>
          <dgm:chPref val="0"/>
        </dgm:presLayoutVars>
      </dgm:prSet>
      <dgm:spPr/>
    </dgm:pt>
    <dgm:pt modelId="{837048BB-ABAC-40AB-B1DB-2E124AD88209}" type="pres">
      <dgm:prSet presAssocID="{FA6B39DD-2EB7-4AE0-92FF-5CB4197D25FD}" presName="childComposite" presStyleCnt="0">
        <dgm:presLayoutVars>
          <dgm:chMax val="0"/>
          <dgm:chPref val="0"/>
        </dgm:presLayoutVars>
      </dgm:prSet>
      <dgm:spPr/>
    </dgm:pt>
    <dgm:pt modelId="{0D73E4F8-F1A2-426A-80DE-2608C39346F0}" type="pres">
      <dgm:prSet presAssocID="{FA6B39DD-2EB7-4AE0-92FF-5CB4197D25FD}" presName="Image"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38970E04-ADAE-44F2-BD8B-CFACDE3C5D67}" type="pres">
      <dgm:prSet presAssocID="{FA6B39DD-2EB7-4AE0-92FF-5CB4197D25FD}" presName="childText" presStyleLbl="lnNode1" presStyleIdx="0" presStyleCnt="3">
        <dgm:presLayoutVars>
          <dgm:chMax val="0"/>
          <dgm:chPref val="0"/>
          <dgm:bulletEnabled val="1"/>
        </dgm:presLayoutVars>
      </dgm:prSet>
      <dgm:spPr/>
      <dgm:t>
        <a:bodyPr/>
        <a:lstStyle/>
        <a:p>
          <a:endParaRPr lang="en-US"/>
        </a:p>
      </dgm:t>
    </dgm:pt>
    <dgm:pt modelId="{57E20FAE-FD1A-4E63-B185-605D0592EAE9}" type="pres">
      <dgm:prSet presAssocID="{41B2F104-AA66-401B-B2A8-CC6586D00EF9}" presName="childComposite" presStyleCnt="0">
        <dgm:presLayoutVars>
          <dgm:chMax val="0"/>
          <dgm:chPref val="0"/>
        </dgm:presLayoutVars>
      </dgm:prSet>
      <dgm:spPr/>
    </dgm:pt>
    <dgm:pt modelId="{327A2018-4B93-422E-8916-C679537E19CC}" type="pres">
      <dgm:prSet presAssocID="{41B2F104-AA66-401B-B2A8-CC6586D00EF9}" presName="Image" presStyleLbl="node1" presStyleIdx="1" presStyleCnt="3"/>
      <dgm:spPr>
        <a:blipFill rotWithShape="1">
          <a:blip xmlns:r="http://schemas.openxmlformats.org/officeDocument/2006/relationships" r:embed="rId2"/>
          <a:stretch>
            <a:fillRect/>
          </a:stretch>
        </a:blipFill>
      </dgm:spPr>
    </dgm:pt>
    <dgm:pt modelId="{22CB9D84-74D6-41DF-A511-6894DA0224B2}" type="pres">
      <dgm:prSet presAssocID="{41B2F104-AA66-401B-B2A8-CC6586D00EF9}" presName="childText" presStyleLbl="lnNode1" presStyleIdx="1" presStyleCnt="3">
        <dgm:presLayoutVars>
          <dgm:chMax val="0"/>
          <dgm:chPref val="0"/>
          <dgm:bulletEnabled val="1"/>
        </dgm:presLayoutVars>
      </dgm:prSet>
      <dgm:spPr/>
      <dgm:t>
        <a:bodyPr/>
        <a:lstStyle/>
        <a:p>
          <a:endParaRPr lang="en-US"/>
        </a:p>
      </dgm:t>
    </dgm:pt>
    <dgm:pt modelId="{A1E15269-6815-40A5-B873-788CD4410339}" type="pres">
      <dgm:prSet presAssocID="{EFD9BB03-BBCA-450B-AF7B-4288745BFBC1}" presName="childComposite" presStyleCnt="0">
        <dgm:presLayoutVars>
          <dgm:chMax val="0"/>
          <dgm:chPref val="0"/>
        </dgm:presLayoutVars>
      </dgm:prSet>
      <dgm:spPr/>
    </dgm:pt>
    <dgm:pt modelId="{86B49B5A-9B2D-4711-A4E9-AEC1FCEB3046}" type="pres">
      <dgm:prSet presAssocID="{EFD9BB03-BBCA-450B-AF7B-4288745BFBC1}" presName="Image" presStyleLbl="node1" presStyleIdx="2" presStyleCnt="3"/>
      <dgm:spPr>
        <a:blipFill rotWithShape="1">
          <a:blip xmlns:r="http://schemas.openxmlformats.org/officeDocument/2006/relationships" r:embed="rId2"/>
          <a:stretch>
            <a:fillRect/>
          </a:stretch>
        </a:blipFill>
      </dgm:spPr>
    </dgm:pt>
    <dgm:pt modelId="{3770D353-1F46-4E72-B4E1-4D3B8B0407C4}" type="pres">
      <dgm:prSet presAssocID="{EFD9BB03-BBCA-450B-AF7B-4288745BFBC1}" presName="childText" presStyleLbl="lnNode1" presStyleIdx="2" presStyleCnt="3">
        <dgm:presLayoutVars>
          <dgm:chMax val="0"/>
          <dgm:chPref val="0"/>
          <dgm:bulletEnabled val="1"/>
        </dgm:presLayoutVars>
      </dgm:prSet>
      <dgm:spPr/>
      <dgm:t>
        <a:bodyPr/>
        <a:lstStyle/>
        <a:p>
          <a:endParaRPr lang="en-US"/>
        </a:p>
      </dgm:t>
    </dgm:pt>
  </dgm:ptLst>
  <dgm:cxnLst>
    <dgm:cxn modelId="{F494338B-421E-4DFF-A277-C1F0CF99E57F}" srcId="{E2512900-4C12-4D58-A750-AEB846BABDCB}" destId="{FA6B39DD-2EB7-4AE0-92FF-5CB4197D25FD}" srcOrd="0" destOrd="0" parTransId="{ACBCDF72-63BA-463F-A751-F46B93BE6581}" sibTransId="{C46C7D48-CFC3-46AC-A17D-1E948A08DB01}"/>
    <dgm:cxn modelId="{B772A236-5DF2-4C8C-8650-A5201E271131}" type="presOf" srcId="{E2512900-4C12-4D58-A750-AEB846BABDCB}" destId="{389A2D5F-42DC-4114-A72C-6EB82A387E0C}" srcOrd="0" destOrd="0" presId="urn:microsoft.com/office/officeart/2008/layout/PictureAccentList"/>
    <dgm:cxn modelId="{609C7CEB-40A2-4E63-B75A-224C1ADFF5AF}" srcId="{E2512900-4C12-4D58-A750-AEB846BABDCB}" destId="{41B2F104-AA66-401B-B2A8-CC6586D00EF9}" srcOrd="1" destOrd="0" parTransId="{B6CD08E9-4F8D-401B-A48B-2F95C30D8ABF}" sibTransId="{67ADE757-1604-4419-A889-251D5A0F2742}"/>
    <dgm:cxn modelId="{07B21E76-41C8-4E58-B1E1-B9EEDE70F17A}" type="presOf" srcId="{FA6B39DD-2EB7-4AE0-92FF-5CB4197D25FD}" destId="{38970E04-ADAE-44F2-BD8B-CFACDE3C5D67}" srcOrd="0" destOrd="0" presId="urn:microsoft.com/office/officeart/2008/layout/PictureAccentList"/>
    <dgm:cxn modelId="{C009AC43-EAF2-4B7A-8CE0-23CA49EF26C6}" srcId="{E2512900-4C12-4D58-A750-AEB846BABDCB}" destId="{EFD9BB03-BBCA-450B-AF7B-4288745BFBC1}" srcOrd="2" destOrd="0" parTransId="{58F73C88-EE65-496D-B957-460746824E69}" sibTransId="{FB8D2372-3C56-42A3-BD26-4F072CC0F103}"/>
    <dgm:cxn modelId="{82EC0765-ABD1-4430-8E23-987FD351F6CC}" type="presOf" srcId="{41B2F104-AA66-401B-B2A8-CC6586D00EF9}" destId="{22CB9D84-74D6-41DF-A511-6894DA0224B2}" srcOrd="0" destOrd="0" presId="urn:microsoft.com/office/officeart/2008/layout/PictureAccentList"/>
    <dgm:cxn modelId="{8E03AD5A-5EFF-4759-B43E-66DE198CF71F}" srcId="{F82402D1-E415-4E32-95BB-C2878966DD47}" destId="{E2512900-4C12-4D58-A750-AEB846BABDCB}" srcOrd="0" destOrd="0" parTransId="{D715411F-D995-420A-897E-4507C39F8BD1}" sibTransId="{44973979-476E-4805-967A-BD77AF5B1E53}"/>
    <dgm:cxn modelId="{01258A2F-0891-432E-9FA4-BE6677C39D14}" type="presOf" srcId="{EFD9BB03-BBCA-450B-AF7B-4288745BFBC1}" destId="{3770D353-1F46-4E72-B4E1-4D3B8B0407C4}" srcOrd="0" destOrd="0" presId="urn:microsoft.com/office/officeart/2008/layout/PictureAccentList"/>
    <dgm:cxn modelId="{A4118458-75F0-4B2E-A5A2-32FD3D873C22}" type="presOf" srcId="{F82402D1-E415-4E32-95BB-C2878966DD47}" destId="{5D2BD301-8E71-4A97-83C1-E5DE6611D9D9}" srcOrd="0" destOrd="0" presId="urn:microsoft.com/office/officeart/2008/layout/PictureAccentList"/>
    <dgm:cxn modelId="{BA95282B-208F-421B-9668-26F26DEBC06D}" type="presParOf" srcId="{5D2BD301-8E71-4A97-83C1-E5DE6611D9D9}" destId="{07A7C449-8714-4C73-951A-1FAB7327B014}" srcOrd="0" destOrd="0" presId="urn:microsoft.com/office/officeart/2008/layout/PictureAccentList"/>
    <dgm:cxn modelId="{6121331F-89C2-4C79-8348-ABD4D9444246}" type="presParOf" srcId="{07A7C449-8714-4C73-951A-1FAB7327B014}" destId="{96515198-43E7-4F7B-B62C-940295BBDEF8}" srcOrd="0" destOrd="0" presId="urn:microsoft.com/office/officeart/2008/layout/PictureAccentList"/>
    <dgm:cxn modelId="{219AA68C-AEED-4057-B8FB-6F62211865FB}" type="presParOf" srcId="{96515198-43E7-4F7B-B62C-940295BBDEF8}" destId="{389A2D5F-42DC-4114-A72C-6EB82A387E0C}" srcOrd="0" destOrd="0" presId="urn:microsoft.com/office/officeart/2008/layout/PictureAccentList"/>
    <dgm:cxn modelId="{81235086-4DF7-4A32-AB24-22EEC67604E6}" type="presParOf" srcId="{07A7C449-8714-4C73-951A-1FAB7327B014}" destId="{A3208C06-EF5C-483D-A1F4-43752A8F1609}" srcOrd="1" destOrd="0" presId="urn:microsoft.com/office/officeart/2008/layout/PictureAccentList"/>
    <dgm:cxn modelId="{3BF21174-CBCE-4FB7-8B1E-AB1C46995EC3}" type="presParOf" srcId="{A3208C06-EF5C-483D-A1F4-43752A8F1609}" destId="{837048BB-ABAC-40AB-B1DB-2E124AD88209}" srcOrd="0" destOrd="0" presId="urn:microsoft.com/office/officeart/2008/layout/PictureAccentList"/>
    <dgm:cxn modelId="{F4F35828-EA0C-434A-A233-D96A08C0AB3D}" type="presParOf" srcId="{837048BB-ABAC-40AB-B1DB-2E124AD88209}" destId="{0D73E4F8-F1A2-426A-80DE-2608C39346F0}" srcOrd="0" destOrd="0" presId="urn:microsoft.com/office/officeart/2008/layout/PictureAccentList"/>
    <dgm:cxn modelId="{8C41795A-B232-4039-A3F0-A23F42B8F0D2}" type="presParOf" srcId="{837048BB-ABAC-40AB-B1DB-2E124AD88209}" destId="{38970E04-ADAE-44F2-BD8B-CFACDE3C5D67}" srcOrd="1" destOrd="0" presId="urn:microsoft.com/office/officeart/2008/layout/PictureAccentList"/>
    <dgm:cxn modelId="{359A149A-6733-406E-AA8C-7306BD7AC8E6}" type="presParOf" srcId="{A3208C06-EF5C-483D-A1F4-43752A8F1609}" destId="{57E20FAE-FD1A-4E63-B185-605D0592EAE9}" srcOrd="1" destOrd="0" presId="urn:microsoft.com/office/officeart/2008/layout/PictureAccentList"/>
    <dgm:cxn modelId="{34224A03-C6E5-47A8-A4F8-E2E1165BFD6D}" type="presParOf" srcId="{57E20FAE-FD1A-4E63-B185-605D0592EAE9}" destId="{327A2018-4B93-422E-8916-C679537E19CC}" srcOrd="0" destOrd="0" presId="urn:microsoft.com/office/officeart/2008/layout/PictureAccentList"/>
    <dgm:cxn modelId="{6532C7D5-2C72-45B6-89B3-479FF6280E7D}" type="presParOf" srcId="{57E20FAE-FD1A-4E63-B185-605D0592EAE9}" destId="{22CB9D84-74D6-41DF-A511-6894DA0224B2}" srcOrd="1" destOrd="0" presId="urn:microsoft.com/office/officeart/2008/layout/PictureAccentList"/>
    <dgm:cxn modelId="{63B34F38-2C67-487F-8D8A-33E7149A9722}" type="presParOf" srcId="{A3208C06-EF5C-483D-A1F4-43752A8F1609}" destId="{A1E15269-6815-40A5-B873-788CD4410339}" srcOrd="2" destOrd="0" presId="urn:microsoft.com/office/officeart/2008/layout/PictureAccentList"/>
    <dgm:cxn modelId="{3949DC22-0123-442C-98C3-06C145253C03}" type="presParOf" srcId="{A1E15269-6815-40A5-B873-788CD4410339}" destId="{86B49B5A-9B2D-4711-A4E9-AEC1FCEB3046}" srcOrd="0" destOrd="0" presId="urn:microsoft.com/office/officeart/2008/layout/PictureAccentList"/>
    <dgm:cxn modelId="{C3991526-FCE1-4CB7-B48A-FC60176D6881}" type="presParOf" srcId="{A1E15269-6815-40A5-B873-788CD4410339}" destId="{3770D353-1F46-4E72-B4E1-4D3B8B0407C4}"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060A35C-F97C-4267-96A2-5CA55F674C4E}"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n-US"/>
        </a:p>
      </dgm:t>
    </dgm:pt>
    <dgm:pt modelId="{6EFA7C76-9D10-4C0B-97D3-337BA3413CC2}">
      <dgm:prSet phldrT="[Text]"/>
      <dgm:spPr/>
      <dgm:t>
        <a:bodyPr/>
        <a:lstStyle/>
        <a:p>
          <a:r>
            <a:rPr lang="en-US" b="1" dirty="0" err="1">
              <a:solidFill>
                <a:srgbClr val="FF0000"/>
              </a:solidFill>
            </a:rPr>
            <a:t>Khoản</a:t>
          </a:r>
          <a:r>
            <a:rPr lang="en-US" b="1" dirty="0">
              <a:solidFill>
                <a:srgbClr val="FF0000"/>
              </a:solidFill>
            </a:rPr>
            <a:t> 14 </a:t>
          </a:r>
          <a:r>
            <a:rPr lang="en-US" b="1" dirty="0" err="1">
              <a:solidFill>
                <a:srgbClr val="FF0000"/>
              </a:solidFill>
            </a:rPr>
            <a:t>Điều</a:t>
          </a:r>
          <a:r>
            <a:rPr lang="en-US" b="1" dirty="0">
              <a:solidFill>
                <a:srgbClr val="FF0000"/>
              </a:solidFill>
            </a:rPr>
            <a:t> 4 </a:t>
          </a:r>
          <a:r>
            <a:rPr lang="en-US" b="1" dirty="0" err="1">
              <a:solidFill>
                <a:srgbClr val="FF0000"/>
              </a:solidFill>
            </a:rPr>
            <a:t>Luật</a:t>
          </a:r>
          <a:r>
            <a:rPr lang="en-US" b="1" dirty="0">
              <a:solidFill>
                <a:srgbClr val="FF0000"/>
              </a:solidFill>
            </a:rPr>
            <a:t> </a:t>
          </a:r>
          <a:r>
            <a:rPr lang="en-US" b="1" dirty="0" err="1">
              <a:solidFill>
                <a:srgbClr val="FF0000"/>
              </a:solidFill>
            </a:rPr>
            <a:t>Sở</a:t>
          </a:r>
          <a:r>
            <a:rPr lang="en-US" b="1" dirty="0">
              <a:solidFill>
                <a:srgbClr val="FF0000"/>
              </a:solidFill>
            </a:rPr>
            <a:t> </a:t>
          </a:r>
          <a:r>
            <a:rPr lang="en-US" b="1" dirty="0" err="1">
              <a:solidFill>
                <a:srgbClr val="FF0000"/>
              </a:solidFill>
            </a:rPr>
            <a:t>hữu</a:t>
          </a:r>
          <a:r>
            <a:rPr lang="en-US" b="1" dirty="0">
              <a:solidFill>
                <a:srgbClr val="FF0000"/>
              </a:solidFill>
            </a:rPr>
            <a:t> </a:t>
          </a:r>
          <a:r>
            <a:rPr lang="en-US" b="1" dirty="0" err="1">
              <a:solidFill>
                <a:srgbClr val="FF0000"/>
              </a:solidFill>
            </a:rPr>
            <a:t>trí</a:t>
          </a:r>
          <a:r>
            <a:rPr lang="en-US" b="1" dirty="0">
              <a:solidFill>
                <a:srgbClr val="FF0000"/>
              </a:solidFill>
            </a:rPr>
            <a:t> </a:t>
          </a:r>
          <a:r>
            <a:rPr lang="en-US" b="1" dirty="0" err="1">
              <a:solidFill>
                <a:srgbClr val="FF0000"/>
              </a:solidFill>
            </a:rPr>
            <a:t>tuệ</a:t>
          </a:r>
          <a:endParaRPr lang="en-US" b="1" dirty="0">
            <a:solidFill>
              <a:srgbClr val="FF0000"/>
            </a:solidFill>
          </a:endParaRPr>
        </a:p>
        <a:p>
          <a:r>
            <a:rPr lang="nl-NL" b="1" i="1" dirty="0"/>
            <a:t>Mạch tích hợp bán dẫn</a:t>
          </a:r>
          <a:r>
            <a:rPr lang="nl-NL" b="1" dirty="0"/>
            <a:t> </a:t>
          </a:r>
          <a:r>
            <a:rPr lang="nl-NL" dirty="0"/>
            <a:t>là sản phẩm dưới dạng thành phẩm hoặc bán thành phẩm, trong đó các phần tử với ít nhất một phần tử tích cực và một số hoặc tất cả các mối liên kết được gắn liền bên trong hoặc bên trên tấm vật liệu bán dẫn</a:t>
          </a:r>
          <a:endParaRPr lang="en-US" dirty="0"/>
        </a:p>
      </dgm:t>
    </dgm:pt>
    <dgm:pt modelId="{D15D3A58-283E-47E2-BEF8-70DFD526A623}" type="parTrans" cxnId="{72962D86-B230-4113-99B1-88663B7DE131}">
      <dgm:prSet/>
      <dgm:spPr/>
      <dgm:t>
        <a:bodyPr/>
        <a:lstStyle/>
        <a:p>
          <a:endParaRPr lang="en-US"/>
        </a:p>
      </dgm:t>
    </dgm:pt>
    <dgm:pt modelId="{39EDBF34-9006-4065-AB0A-17F260DEF499}" type="sibTrans" cxnId="{72962D86-B230-4113-99B1-88663B7DE131}">
      <dgm:prSet/>
      <dgm:spPr/>
      <dgm:t>
        <a:bodyPr/>
        <a:lstStyle/>
        <a:p>
          <a:endParaRPr lang="en-US"/>
        </a:p>
      </dgm:t>
    </dgm:pt>
    <dgm:pt modelId="{A43179DB-78D7-479F-8B17-E1946A1CD9C5}">
      <dgm:prSet phldrT="[Text]"/>
      <dgm:spPr/>
      <dgm:t>
        <a:bodyPr/>
        <a:lstStyle/>
        <a:p>
          <a:r>
            <a:rPr lang="en-US" b="1" dirty="0" err="1">
              <a:solidFill>
                <a:srgbClr val="FF0000"/>
              </a:solidFill>
            </a:rPr>
            <a:t>Khoản</a:t>
          </a:r>
          <a:r>
            <a:rPr lang="en-US" b="1" dirty="0">
              <a:solidFill>
                <a:srgbClr val="FF0000"/>
              </a:solidFill>
            </a:rPr>
            <a:t> 15 </a:t>
          </a:r>
          <a:r>
            <a:rPr lang="en-US" b="1" dirty="0" err="1">
              <a:solidFill>
                <a:srgbClr val="FF0000"/>
              </a:solidFill>
            </a:rPr>
            <a:t>Điều</a:t>
          </a:r>
          <a:r>
            <a:rPr lang="en-US" b="1" dirty="0">
              <a:solidFill>
                <a:srgbClr val="FF0000"/>
              </a:solidFill>
            </a:rPr>
            <a:t> 4 </a:t>
          </a:r>
          <a:r>
            <a:rPr lang="en-US" b="1" dirty="0" err="1">
              <a:solidFill>
                <a:srgbClr val="FF0000"/>
              </a:solidFill>
            </a:rPr>
            <a:t>Luật</a:t>
          </a:r>
          <a:r>
            <a:rPr lang="en-US" b="1" dirty="0">
              <a:solidFill>
                <a:srgbClr val="FF0000"/>
              </a:solidFill>
            </a:rPr>
            <a:t> </a:t>
          </a:r>
          <a:r>
            <a:rPr lang="en-US" b="1" dirty="0" err="1">
              <a:solidFill>
                <a:srgbClr val="FF0000"/>
              </a:solidFill>
            </a:rPr>
            <a:t>Sở</a:t>
          </a:r>
          <a:r>
            <a:rPr lang="en-US" b="1" dirty="0">
              <a:solidFill>
                <a:srgbClr val="FF0000"/>
              </a:solidFill>
            </a:rPr>
            <a:t> </a:t>
          </a:r>
          <a:r>
            <a:rPr lang="en-US" b="1" dirty="0" err="1">
              <a:solidFill>
                <a:srgbClr val="FF0000"/>
              </a:solidFill>
            </a:rPr>
            <a:t>hữu</a:t>
          </a:r>
          <a:r>
            <a:rPr lang="en-US" b="1" dirty="0">
              <a:solidFill>
                <a:srgbClr val="FF0000"/>
              </a:solidFill>
            </a:rPr>
            <a:t> </a:t>
          </a:r>
          <a:r>
            <a:rPr lang="en-US" b="1" dirty="0" err="1">
              <a:solidFill>
                <a:srgbClr val="FF0000"/>
              </a:solidFill>
            </a:rPr>
            <a:t>trí</a:t>
          </a:r>
          <a:r>
            <a:rPr lang="en-US" b="1" dirty="0">
              <a:solidFill>
                <a:srgbClr val="FF0000"/>
              </a:solidFill>
            </a:rPr>
            <a:t> </a:t>
          </a:r>
          <a:r>
            <a:rPr lang="en-US" b="1" dirty="0" err="1">
              <a:solidFill>
                <a:srgbClr val="FF0000"/>
              </a:solidFill>
            </a:rPr>
            <a:t>tuệ</a:t>
          </a:r>
          <a:endParaRPr lang="en-US" dirty="0"/>
        </a:p>
      </dgm:t>
    </dgm:pt>
    <dgm:pt modelId="{6CB07574-62E2-4181-A9DB-5F361DFFCD0E}" type="parTrans" cxnId="{330B2693-ED98-4DD4-84B4-477EC963AF9B}">
      <dgm:prSet/>
      <dgm:spPr/>
      <dgm:t>
        <a:bodyPr/>
        <a:lstStyle/>
        <a:p>
          <a:endParaRPr lang="en-US"/>
        </a:p>
      </dgm:t>
    </dgm:pt>
    <dgm:pt modelId="{6000089E-A9AD-40DE-ACC8-94B3876652C2}" type="sibTrans" cxnId="{330B2693-ED98-4DD4-84B4-477EC963AF9B}">
      <dgm:prSet/>
      <dgm:spPr/>
      <dgm:t>
        <a:bodyPr/>
        <a:lstStyle/>
        <a:p>
          <a:endParaRPr lang="en-US"/>
        </a:p>
      </dgm:t>
    </dgm:pt>
    <dgm:pt modelId="{EF1380EF-4FF9-4418-8690-040E48850D2A}">
      <dgm:prSet/>
      <dgm:spPr/>
      <dgm:t>
        <a:bodyPr/>
        <a:lstStyle/>
        <a:p>
          <a:r>
            <a:rPr lang="nl-NL" b="1" i="1" dirty="0"/>
            <a:t>Thiết kế bố trí mạch tích hợp bán dẫn</a:t>
          </a:r>
          <a:r>
            <a:rPr lang="nl-NL" b="1" dirty="0"/>
            <a:t> </a:t>
          </a:r>
          <a:r>
            <a:rPr lang="nl-NL" dirty="0"/>
            <a:t>là cấu trúc không gian của các phần tử mạch và mối liên kết các phần tử đó trong mạch tích hợp bán dẫn</a:t>
          </a:r>
          <a:r>
            <a:rPr lang="en-US" dirty="0"/>
            <a:t>.</a:t>
          </a:r>
        </a:p>
      </dgm:t>
    </dgm:pt>
    <dgm:pt modelId="{C4E1849B-F350-486E-8AA1-221F4EF8F6F9}" type="parTrans" cxnId="{42495B0F-D7D3-4C2F-B640-1B89259D5D76}">
      <dgm:prSet/>
      <dgm:spPr/>
      <dgm:t>
        <a:bodyPr/>
        <a:lstStyle/>
        <a:p>
          <a:endParaRPr lang="en-US"/>
        </a:p>
      </dgm:t>
    </dgm:pt>
    <dgm:pt modelId="{BACCD3E7-AB0B-4D43-9000-9E9D7663BA70}" type="sibTrans" cxnId="{42495B0F-D7D3-4C2F-B640-1B89259D5D76}">
      <dgm:prSet/>
      <dgm:spPr/>
      <dgm:t>
        <a:bodyPr/>
        <a:lstStyle/>
        <a:p>
          <a:endParaRPr lang="en-US"/>
        </a:p>
      </dgm:t>
    </dgm:pt>
    <dgm:pt modelId="{2B86AEF7-C8E1-4CBE-8A4F-6BF729C90423}" type="pres">
      <dgm:prSet presAssocID="{A060A35C-F97C-4267-96A2-5CA55F674C4E}" presName="Name0" presStyleCnt="0">
        <dgm:presLayoutVars>
          <dgm:chMax/>
          <dgm:chPref/>
          <dgm:dir/>
          <dgm:animLvl val="lvl"/>
        </dgm:presLayoutVars>
      </dgm:prSet>
      <dgm:spPr/>
      <dgm:t>
        <a:bodyPr/>
        <a:lstStyle/>
        <a:p>
          <a:endParaRPr lang="en-US"/>
        </a:p>
      </dgm:t>
    </dgm:pt>
    <dgm:pt modelId="{E4FAC84E-A8A0-4520-A52E-744A45470859}" type="pres">
      <dgm:prSet presAssocID="{6EFA7C76-9D10-4C0B-97D3-337BA3413CC2}" presName="composite" presStyleCnt="0"/>
      <dgm:spPr/>
    </dgm:pt>
    <dgm:pt modelId="{A0C35A21-CD06-46C5-9F5D-865E44749DC6}" type="pres">
      <dgm:prSet presAssocID="{6EFA7C76-9D10-4C0B-97D3-337BA3413CC2}" presName="ParentAccentShape" presStyleLbl="trBgShp" presStyleIdx="0" presStyleCnt="2" custScaleY="51936" custLinFactNeighborX="-34564" custLinFactNeighborY="-2124"/>
      <dgm:spPr/>
    </dgm:pt>
    <dgm:pt modelId="{F6091403-18B2-4CB5-A28A-08208BFE103F}" type="pres">
      <dgm:prSet presAssocID="{6EFA7C76-9D10-4C0B-97D3-337BA3413CC2}" presName="ParentText" presStyleLbl="revTx" presStyleIdx="0" presStyleCnt="2" custScaleX="208446" custScaleY="353687" custLinFactNeighborX="9995" custLinFactNeighborY="73387">
        <dgm:presLayoutVars>
          <dgm:chMax val="1"/>
          <dgm:chPref val="1"/>
          <dgm:bulletEnabled val="1"/>
        </dgm:presLayoutVars>
      </dgm:prSet>
      <dgm:spPr/>
      <dgm:t>
        <a:bodyPr/>
        <a:lstStyle/>
        <a:p>
          <a:endParaRPr lang="en-US"/>
        </a:p>
      </dgm:t>
    </dgm:pt>
    <dgm:pt modelId="{148972D8-F3C1-4B79-ADB5-B2D9BCCEF215}" type="pres">
      <dgm:prSet presAssocID="{6EFA7C76-9D10-4C0B-97D3-337BA3413CC2}" presName="ChildText" presStyleLbl="revTx" presStyleIdx="1" presStyleCnt="2" custScaleX="179998" custScaleY="62920" custLinFactNeighborX="-35789" custLinFactNeighborY="-27611">
        <dgm:presLayoutVars>
          <dgm:chMax val="0"/>
          <dgm:chPref val="0"/>
        </dgm:presLayoutVars>
      </dgm:prSet>
      <dgm:spPr/>
      <dgm:t>
        <a:bodyPr/>
        <a:lstStyle/>
        <a:p>
          <a:endParaRPr lang="en-US"/>
        </a:p>
      </dgm:t>
    </dgm:pt>
    <dgm:pt modelId="{9A9C711A-74B9-49CD-A76B-A90C03507438}" type="pres">
      <dgm:prSet presAssocID="{6EFA7C76-9D10-4C0B-97D3-337BA3413CC2}" presName="ChildAccentShape" presStyleLbl="trBgShp" presStyleIdx="1" presStyleCnt="2"/>
      <dgm:spPr/>
    </dgm:pt>
    <dgm:pt modelId="{2330DCDA-2284-4598-881D-8B0C46110354}" type="pres">
      <dgm:prSet presAssocID="{6EFA7C76-9D10-4C0B-97D3-337BA3413CC2}" presName="Image" presStyleLbl="alignImgPlace1" presStyleIdx="0" presStyleCnt="1" custScaleX="102487" custScaleY="85878" custLinFactNeighborX="-35947" custLinFactNeighborY="-1017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2000" r="-12000"/>
          </a:stretch>
        </a:blipFill>
      </dgm:spPr>
    </dgm:pt>
  </dgm:ptLst>
  <dgm:cxnLst>
    <dgm:cxn modelId="{927DAE2D-61E2-4B7D-838C-8053ED50FEA4}" type="presOf" srcId="{A060A35C-F97C-4267-96A2-5CA55F674C4E}" destId="{2B86AEF7-C8E1-4CBE-8A4F-6BF729C90423}" srcOrd="0" destOrd="0" presId="urn:microsoft.com/office/officeart/2009/3/layout/SnapshotPictureList"/>
    <dgm:cxn modelId="{BDFAF377-E527-442F-A715-957AC517B452}" type="presOf" srcId="{6EFA7C76-9D10-4C0B-97D3-337BA3413CC2}" destId="{F6091403-18B2-4CB5-A28A-08208BFE103F}" srcOrd="0" destOrd="0" presId="urn:microsoft.com/office/officeart/2009/3/layout/SnapshotPictureList"/>
    <dgm:cxn modelId="{330B2693-ED98-4DD4-84B4-477EC963AF9B}" srcId="{6EFA7C76-9D10-4C0B-97D3-337BA3413CC2}" destId="{A43179DB-78D7-479F-8B17-E1946A1CD9C5}" srcOrd="0" destOrd="0" parTransId="{6CB07574-62E2-4181-A9DB-5F361DFFCD0E}" sibTransId="{6000089E-A9AD-40DE-ACC8-94B3876652C2}"/>
    <dgm:cxn modelId="{6B1F4B87-DB19-4EC3-B4C3-308EF2146C3A}" type="presOf" srcId="{A43179DB-78D7-479F-8B17-E1946A1CD9C5}" destId="{148972D8-F3C1-4B79-ADB5-B2D9BCCEF215}" srcOrd="0" destOrd="0" presId="urn:microsoft.com/office/officeart/2009/3/layout/SnapshotPictureList"/>
    <dgm:cxn modelId="{42495B0F-D7D3-4C2F-B640-1B89259D5D76}" srcId="{6EFA7C76-9D10-4C0B-97D3-337BA3413CC2}" destId="{EF1380EF-4FF9-4418-8690-040E48850D2A}" srcOrd="1" destOrd="0" parTransId="{C4E1849B-F350-486E-8AA1-221F4EF8F6F9}" sibTransId="{BACCD3E7-AB0B-4D43-9000-9E9D7663BA70}"/>
    <dgm:cxn modelId="{72962D86-B230-4113-99B1-88663B7DE131}" srcId="{A060A35C-F97C-4267-96A2-5CA55F674C4E}" destId="{6EFA7C76-9D10-4C0B-97D3-337BA3413CC2}" srcOrd="0" destOrd="0" parTransId="{D15D3A58-283E-47E2-BEF8-70DFD526A623}" sibTransId="{39EDBF34-9006-4065-AB0A-17F260DEF499}"/>
    <dgm:cxn modelId="{5018CCEC-EF21-44AE-BD30-EE2D60C86AFC}" type="presOf" srcId="{EF1380EF-4FF9-4418-8690-040E48850D2A}" destId="{148972D8-F3C1-4B79-ADB5-B2D9BCCEF215}" srcOrd="0" destOrd="1" presId="urn:microsoft.com/office/officeart/2009/3/layout/SnapshotPictureList"/>
    <dgm:cxn modelId="{8075B63D-256D-4DFE-ADE0-92B1DEFD7E5D}" type="presParOf" srcId="{2B86AEF7-C8E1-4CBE-8A4F-6BF729C90423}" destId="{E4FAC84E-A8A0-4520-A52E-744A45470859}" srcOrd="0" destOrd="0" presId="urn:microsoft.com/office/officeart/2009/3/layout/SnapshotPictureList"/>
    <dgm:cxn modelId="{D4E1C1BD-BE1E-4D0A-9FC1-D708CE41A670}" type="presParOf" srcId="{E4FAC84E-A8A0-4520-A52E-744A45470859}" destId="{A0C35A21-CD06-46C5-9F5D-865E44749DC6}" srcOrd="0" destOrd="0" presId="urn:microsoft.com/office/officeart/2009/3/layout/SnapshotPictureList"/>
    <dgm:cxn modelId="{7C1A5394-9226-4E54-A7C6-5F3C20930DD9}" type="presParOf" srcId="{E4FAC84E-A8A0-4520-A52E-744A45470859}" destId="{F6091403-18B2-4CB5-A28A-08208BFE103F}" srcOrd="1" destOrd="0" presId="urn:microsoft.com/office/officeart/2009/3/layout/SnapshotPictureList"/>
    <dgm:cxn modelId="{3F052838-D3A0-4FF4-A93A-9288A14988DF}" type="presParOf" srcId="{E4FAC84E-A8A0-4520-A52E-744A45470859}" destId="{148972D8-F3C1-4B79-ADB5-B2D9BCCEF215}" srcOrd="2" destOrd="0" presId="urn:microsoft.com/office/officeart/2009/3/layout/SnapshotPictureList"/>
    <dgm:cxn modelId="{AA966EFD-E8EE-47DB-8A41-3D81855F6AEA}" type="presParOf" srcId="{E4FAC84E-A8A0-4520-A52E-744A45470859}" destId="{9A9C711A-74B9-49CD-A76B-A90C03507438}" srcOrd="3" destOrd="0" presId="urn:microsoft.com/office/officeart/2009/3/layout/SnapshotPictureList"/>
    <dgm:cxn modelId="{75D85A20-AE2B-4496-A8A4-0370C4344572}" type="presParOf" srcId="{E4FAC84E-A8A0-4520-A52E-744A45470859}" destId="{2330DCDA-2284-4598-881D-8B0C46110354}" srcOrd="4" destOrd="0" presId="urn:microsoft.com/office/officeart/2009/3/layout/Snapshot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8E2758-F732-49CA-83B4-B3ACBFEE470E}" type="doc">
      <dgm:prSet loTypeId="urn:microsoft.com/office/officeart/2005/8/layout/hList3" loCatId="list" qsTypeId="urn:microsoft.com/office/officeart/2005/8/quickstyle/simple1" qsCatId="simple" csTypeId="urn:microsoft.com/office/officeart/2005/8/colors/accent0_2" csCatId="mainScheme" phldr="1"/>
      <dgm:spPr/>
      <dgm:t>
        <a:bodyPr/>
        <a:lstStyle/>
        <a:p>
          <a:endParaRPr lang="en-US"/>
        </a:p>
      </dgm:t>
    </dgm:pt>
    <dgm:pt modelId="{79422CC0-08A8-4DDA-B423-64FB69495A71}">
      <dgm:prSet phldrT="[Text]"/>
      <dgm:spPr/>
      <dgm:t>
        <a:bodyPr/>
        <a:lstStyle/>
        <a:p>
          <a:r>
            <a:rPr lang="en-US" b="1" dirty="0" err="1"/>
            <a:t>Lý</a:t>
          </a:r>
          <a:r>
            <a:rPr lang="en-US" b="1" dirty="0"/>
            <a:t> do ban </a:t>
          </a:r>
          <a:r>
            <a:rPr lang="en-US" b="1" dirty="0" err="1" smtClean="0"/>
            <a:t>hành</a:t>
          </a:r>
          <a:r>
            <a:rPr lang="en-US" b="1" dirty="0" smtClean="0"/>
            <a:t> </a:t>
          </a:r>
          <a:r>
            <a:rPr lang="en-US" b="1" dirty="0" err="1" smtClean="0"/>
            <a:t>văn</a:t>
          </a:r>
          <a:r>
            <a:rPr lang="en-US" b="1" dirty="0" smtClean="0"/>
            <a:t> </a:t>
          </a:r>
          <a:r>
            <a:rPr lang="en-US" b="1" dirty="0" err="1" smtClean="0"/>
            <a:t>bản</a:t>
          </a:r>
          <a:r>
            <a:rPr lang="en-US" b="1" dirty="0" smtClean="0"/>
            <a:t> </a:t>
          </a:r>
          <a:r>
            <a:rPr lang="en-US" b="1" dirty="0" err="1" smtClean="0"/>
            <a:t>pháp</a:t>
          </a:r>
          <a:r>
            <a:rPr lang="en-US" b="1" dirty="0" smtClean="0"/>
            <a:t> </a:t>
          </a:r>
          <a:r>
            <a:rPr lang="en-US" b="1" dirty="0" err="1" smtClean="0"/>
            <a:t>luật</a:t>
          </a:r>
          <a:r>
            <a:rPr lang="en-US" b="1" dirty="0" smtClean="0"/>
            <a:t> </a:t>
          </a:r>
        </a:p>
        <a:p>
          <a:r>
            <a:rPr lang="en-US" b="1" dirty="0" err="1" smtClean="0"/>
            <a:t>và</a:t>
          </a:r>
          <a:r>
            <a:rPr lang="en-US" b="1" dirty="0" smtClean="0"/>
            <a:t> </a:t>
          </a:r>
          <a:r>
            <a:rPr lang="en-US" b="1" dirty="0" err="1" smtClean="0"/>
            <a:t>ký</a:t>
          </a:r>
          <a:r>
            <a:rPr lang="en-US" b="1" dirty="0" smtClean="0"/>
            <a:t> </a:t>
          </a:r>
          <a:r>
            <a:rPr lang="en-US" b="1" dirty="0" err="1"/>
            <a:t>kết</a:t>
          </a:r>
          <a:r>
            <a:rPr lang="en-US" b="1" dirty="0"/>
            <a:t> </a:t>
          </a:r>
          <a:r>
            <a:rPr lang="en-US" b="1" dirty="0" err="1" smtClean="0"/>
            <a:t>điều</a:t>
          </a:r>
          <a:r>
            <a:rPr lang="en-US" b="1" dirty="0" smtClean="0"/>
            <a:t> </a:t>
          </a:r>
          <a:r>
            <a:rPr lang="en-US" b="1" dirty="0" err="1" smtClean="0"/>
            <a:t>ước</a:t>
          </a:r>
          <a:r>
            <a:rPr lang="en-US" b="1" dirty="0" smtClean="0"/>
            <a:t> </a:t>
          </a:r>
          <a:r>
            <a:rPr lang="en-US" b="1" dirty="0" err="1" smtClean="0"/>
            <a:t>quốc</a:t>
          </a:r>
          <a:r>
            <a:rPr lang="en-US" b="1" dirty="0" smtClean="0"/>
            <a:t> </a:t>
          </a:r>
          <a:r>
            <a:rPr lang="en-US" b="1" dirty="0" err="1" smtClean="0"/>
            <a:t>tế</a:t>
          </a:r>
          <a:r>
            <a:rPr lang="en-US" b="1" dirty="0" smtClean="0"/>
            <a:t> </a:t>
          </a:r>
          <a:r>
            <a:rPr lang="en-US" b="1" dirty="0" err="1" smtClean="0"/>
            <a:t>về</a:t>
          </a:r>
          <a:r>
            <a:rPr lang="en-US" b="1" dirty="0" smtClean="0"/>
            <a:t> SHTT</a:t>
          </a:r>
          <a:endParaRPr lang="en-US" b="1" dirty="0"/>
        </a:p>
      </dgm:t>
    </dgm:pt>
    <dgm:pt modelId="{1B8290C2-16B2-431A-9419-5145A70D270D}" type="parTrans" cxnId="{5578D01A-E156-41C7-A140-FFAF137BD57C}">
      <dgm:prSet/>
      <dgm:spPr/>
      <dgm:t>
        <a:bodyPr/>
        <a:lstStyle/>
        <a:p>
          <a:endParaRPr lang="en-US"/>
        </a:p>
      </dgm:t>
    </dgm:pt>
    <dgm:pt modelId="{0E85BCD5-5E87-46C8-88B0-C988B6316D8A}" type="sibTrans" cxnId="{5578D01A-E156-41C7-A140-FFAF137BD57C}">
      <dgm:prSet/>
      <dgm:spPr/>
      <dgm:t>
        <a:bodyPr/>
        <a:lstStyle/>
        <a:p>
          <a:endParaRPr lang="en-US"/>
        </a:p>
      </dgm:t>
    </dgm:pt>
    <dgm:pt modelId="{ABC905EC-B57D-44A8-AFD6-9AF8336F3E3B}">
      <dgm:prSet phldrT="[Text]"/>
      <dgm:spPr/>
      <dgm:t>
        <a:bodyPr/>
        <a:lstStyle/>
        <a:p>
          <a:r>
            <a:rPr lang="en-US" dirty="0" err="1"/>
            <a:t>Dành</a:t>
          </a:r>
          <a:r>
            <a:rPr lang="en-US" dirty="0"/>
            <a:t> </a:t>
          </a:r>
          <a:r>
            <a:rPr lang="en-US" dirty="0" err="1"/>
            <a:t>sự</a:t>
          </a:r>
          <a:r>
            <a:rPr lang="en-US" dirty="0"/>
            <a:t> </a:t>
          </a:r>
          <a:r>
            <a:rPr lang="en-US" dirty="0" err="1"/>
            <a:t>công</a:t>
          </a:r>
          <a:r>
            <a:rPr lang="en-US" dirty="0"/>
            <a:t> </a:t>
          </a:r>
          <a:r>
            <a:rPr lang="en-US" dirty="0" err="1"/>
            <a:t>nhận</a:t>
          </a:r>
          <a:r>
            <a:rPr lang="en-US" dirty="0"/>
            <a:t> </a:t>
          </a:r>
          <a:r>
            <a:rPr lang="en-US" dirty="0" err="1"/>
            <a:t>cho</a:t>
          </a:r>
          <a:r>
            <a:rPr lang="en-US" dirty="0"/>
            <a:t> </a:t>
          </a:r>
          <a:r>
            <a:rPr lang="en-US" dirty="0" err="1"/>
            <a:t>các</a:t>
          </a:r>
          <a:r>
            <a:rPr lang="en-US" dirty="0"/>
            <a:t> </a:t>
          </a:r>
          <a:r>
            <a:rPr lang="en-US" dirty="0" err="1"/>
            <a:t>nhà</a:t>
          </a:r>
          <a:r>
            <a:rPr lang="en-US" dirty="0"/>
            <a:t> </a:t>
          </a:r>
          <a:r>
            <a:rPr lang="en-US" dirty="0" err="1"/>
            <a:t>sáng</a:t>
          </a:r>
          <a:r>
            <a:rPr lang="en-US" dirty="0"/>
            <a:t> </a:t>
          </a:r>
          <a:r>
            <a:rPr lang="en-US" dirty="0" err="1"/>
            <a:t>tạo</a:t>
          </a:r>
          <a:r>
            <a:rPr lang="en-US" dirty="0"/>
            <a:t> </a:t>
          </a:r>
          <a:r>
            <a:rPr lang="en-US" dirty="0" err="1"/>
            <a:t>trí</a:t>
          </a:r>
          <a:r>
            <a:rPr lang="en-US" dirty="0"/>
            <a:t> </a:t>
          </a:r>
          <a:r>
            <a:rPr lang="en-US" dirty="0" err="1"/>
            <a:t>tuệ</a:t>
          </a:r>
          <a:endParaRPr lang="en-US" dirty="0"/>
        </a:p>
      </dgm:t>
    </dgm:pt>
    <dgm:pt modelId="{C754B9E5-2735-439A-9681-7BF0D2C60E0B}" type="parTrans" cxnId="{5811F26A-D1D8-43A0-ADF7-EC510D14BE73}">
      <dgm:prSet/>
      <dgm:spPr/>
      <dgm:t>
        <a:bodyPr/>
        <a:lstStyle/>
        <a:p>
          <a:endParaRPr lang="en-US"/>
        </a:p>
      </dgm:t>
    </dgm:pt>
    <dgm:pt modelId="{88302C68-148E-4A27-892A-BFAAFF3DECDE}" type="sibTrans" cxnId="{5811F26A-D1D8-43A0-ADF7-EC510D14BE73}">
      <dgm:prSet/>
      <dgm:spPr/>
      <dgm:t>
        <a:bodyPr/>
        <a:lstStyle/>
        <a:p>
          <a:endParaRPr lang="en-US"/>
        </a:p>
      </dgm:t>
    </dgm:pt>
    <dgm:pt modelId="{315C3023-E51A-4801-B0DA-6088CEA4F60F}">
      <dgm:prSet phldrT="[Text]"/>
      <dgm:spPr/>
      <dgm:t>
        <a:bodyPr/>
        <a:lstStyle/>
        <a:p>
          <a:r>
            <a:rPr lang="en-US" dirty="0" err="1"/>
            <a:t>Tạo</a:t>
          </a:r>
          <a:r>
            <a:rPr lang="en-US" dirty="0"/>
            <a:t> </a:t>
          </a:r>
          <a:r>
            <a:rPr lang="en-US" dirty="0" err="1"/>
            <a:t>động</a:t>
          </a:r>
          <a:r>
            <a:rPr lang="en-US" dirty="0"/>
            <a:t> </a:t>
          </a:r>
          <a:r>
            <a:rPr lang="en-US" dirty="0" err="1"/>
            <a:t>lực</a:t>
          </a:r>
          <a:r>
            <a:rPr lang="en-US" dirty="0"/>
            <a:t> </a:t>
          </a:r>
          <a:r>
            <a:rPr lang="en-US" dirty="0" err="1"/>
            <a:t>cho</a:t>
          </a:r>
          <a:r>
            <a:rPr lang="en-US" dirty="0"/>
            <a:t> </a:t>
          </a:r>
          <a:r>
            <a:rPr lang="en-US" dirty="0" err="1"/>
            <a:t>các</a:t>
          </a:r>
          <a:r>
            <a:rPr lang="en-US" dirty="0"/>
            <a:t> </a:t>
          </a:r>
          <a:r>
            <a:rPr lang="en-US" dirty="0" err="1"/>
            <a:t>hoạt</a:t>
          </a:r>
          <a:r>
            <a:rPr lang="en-US" dirty="0"/>
            <a:t> </a:t>
          </a:r>
          <a:r>
            <a:rPr lang="en-US" dirty="0" err="1"/>
            <a:t>động</a:t>
          </a:r>
          <a:r>
            <a:rPr lang="en-US" dirty="0"/>
            <a:t> </a:t>
          </a:r>
          <a:r>
            <a:rPr lang="en-US" dirty="0" err="1"/>
            <a:t>sáng</a:t>
          </a:r>
          <a:r>
            <a:rPr lang="en-US" dirty="0"/>
            <a:t> </a:t>
          </a:r>
          <a:r>
            <a:rPr lang="en-US" dirty="0" err="1"/>
            <a:t>tạo</a:t>
          </a:r>
          <a:endParaRPr lang="en-US" dirty="0"/>
        </a:p>
      </dgm:t>
    </dgm:pt>
    <dgm:pt modelId="{DECF9C15-7409-4759-A7CA-F826B0BAAF3B}" type="parTrans" cxnId="{A09100BA-DEED-4266-B24C-DC30DF7A9870}">
      <dgm:prSet/>
      <dgm:spPr/>
      <dgm:t>
        <a:bodyPr/>
        <a:lstStyle/>
        <a:p>
          <a:endParaRPr lang="en-US"/>
        </a:p>
      </dgm:t>
    </dgm:pt>
    <dgm:pt modelId="{9B12D0CE-A2A4-43DA-9F38-CC50C9BAD57F}" type="sibTrans" cxnId="{A09100BA-DEED-4266-B24C-DC30DF7A9870}">
      <dgm:prSet/>
      <dgm:spPr/>
      <dgm:t>
        <a:bodyPr/>
        <a:lstStyle/>
        <a:p>
          <a:endParaRPr lang="en-US"/>
        </a:p>
      </dgm:t>
    </dgm:pt>
    <dgm:pt modelId="{759B8D45-4ED9-4223-8420-E240EFE6B946}">
      <dgm:prSet phldrT="[Text]"/>
      <dgm:spPr/>
      <dgm:t>
        <a:bodyPr/>
        <a:lstStyle/>
        <a:p>
          <a:r>
            <a:rPr lang="en-US" dirty="0" err="1"/>
            <a:t>Tạo</a:t>
          </a:r>
          <a:r>
            <a:rPr lang="en-US" dirty="0"/>
            <a:t> “</a:t>
          </a:r>
          <a:r>
            <a:rPr lang="en-US" dirty="0" err="1"/>
            <a:t>hành</a:t>
          </a:r>
          <a:r>
            <a:rPr lang="en-US" dirty="0"/>
            <a:t> </a:t>
          </a:r>
          <a:r>
            <a:rPr lang="en-US" dirty="0" err="1"/>
            <a:t>lang</a:t>
          </a:r>
          <a:r>
            <a:rPr lang="en-US" dirty="0"/>
            <a:t> </a:t>
          </a:r>
          <a:r>
            <a:rPr lang="en-US" dirty="0" err="1"/>
            <a:t>pháp</a:t>
          </a:r>
          <a:r>
            <a:rPr lang="en-US" dirty="0"/>
            <a:t> </a:t>
          </a:r>
          <a:r>
            <a:rPr lang="en-US" dirty="0" err="1"/>
            <a:t>lý</a:t>
          </a:r>
          <a:r>
            <a:rPr lang="en-US" dirty="0"/>
            <a:t>” </a:t>
          </a:r>
          <a:r>
            <a:rPr lang="en-US" dirty="0" err="1"/>
            <a:t>để</a:t>
          </a:r>
          <a:r>
            <a:rPr lang="en-US" dirty="0"/>
            <a:t> </a:t>
          </a:r>
          <a:r>
            <a:rPr lang="en-US" dirty="0" err="1"/>
            <a:t>phát</a:t>
          </a:r>
          <a:r>
            <a:rPr lang="en-US" dirty="0"/>
            <a:t> </a:t>
          </a:r>
          <a:r>
            <a:rPr lang="en-US" dirty="0" err="1"/>
            <a:t>triển</a:t>
          </a:r>
          <a:r>
            <a:rPr lang="en-US" dirty="0"/>
            <a:t> </a:t>
          </a:r>
          <a:r>
            <a:rPr lang="en-US" dirty="0" err="1"/>
            <a:t>kinh</a:t>
          </a:r>
          <a:r>
            <a:rPr lang="en-US" dirty="0"/>
            <a:t> </a:t>
          </a:r>
          <a:r>
            <a:rPr lang="en-US" dirty="0" err="1"/>
            <a:t>tế</a:t>
          </a:r>
          <a:r>
            <a:rPr lang="en-US" dirty="0"/>
            <a:t> - </a:t>
          </a:r>
          <a:r>
            <a:rPr lang="en-US" dirty="0" err="1"/>
            <a:t>văn</a:t>
          </a:r>
          <a:r>
            <a:rPr lang="en-US" dirty="0"/>
            <a:t> </a:t>
          </a:r>
          <a:r>
            <a:rPr lang="en-US" dirty="0" err="1"/>
            <a:t>hóa</a:t>
          </a:r>
          <a:r>
            <a:rPr lang="en-US" dirty="0"/>
            <a:t> – </a:t>
          </a:r>
          <a:r>
            <a:rPr lang="en-US" dirty="0" err="1"/>
            <a:t>xã</a:t>
          </a:r>
          <a:r>
            <a:rPr lang="en-US" dirty="0"/>
            <a:t> </a:t>
          </a:r>
          <a:r>
            <a:rPr lang="en-US" dirty="0" err="1"/>
            <a:t>hội</a:t>
          </a:r>
          <a:endParaRPr lang="en-US" dirty="0"/>
        </a:p>
      </dgm:t>
    </dgm:pt>
    <dgm:pt modelId="{C97A3F85-F10F-49F4-B67C-328A768C6C7B}" type="parTrans" cxnId="{CCD62C35-B3A5-468E-A7E4-9412D64EB263}">
      <dgm:prSet/>
      <dgm:spPr/>
      <dgm:t>
        <a:bodyPr/>
        <a:lstStyle/>
        <a:p>
          <a:endParaRPr lang="en-US"/>
        </a:p>
      </dgm:t>
    </dgm:pt>
    <dgm:pt modelId="{8919E1DD-3AD4-4999-8BBF-348B9845E58D}" type="sibTrans" cxnId="{CCD62C35-B3A5-468E-A7E4-9412D64EB263}">
      <dgm:prSet/>
      <dgm:spPr/>
      <dgm:t>
        <a:bodyPr/>
        <a:lstStyle/>
        <a:p>
          <a:endParaRPr lang="en-US"/>
        </a:p>
      </dgm:t>
    </dgm:pt>
    <dgm:pt modelId="{B838FF3E-3429-48D3-BB76-DA3D1E4F0EA6}" type="pres">
      <dgm:prSet presAssocID="{198E2758-F732-49CA-83B4-B3ACBFEE470E}" presName="composite" presStyleCnt="0">
        <dgm:presLayoutVars>
          <dgm:chMax val="1"/>
          <dgm:dir/>
          <dgm:resizeHandles val="exact"/>
        </dgm:presLayoutVars>
      </dgm:prSet>
      <dgm:spPr/>
      <dgm:t>
        <a:bodyPr/>
        <a:lstStyle/>
        <a:p>
          <a:endParaRPr lang="en-US"/>
        </a:p>
      </dgm:t>
    </dgm:pt>
    <dgm:pt modelId="{4CACBE84-D8EC-4663-B377-2A8A69D825B9}" type="pres">
      <dgm:prSet presAssocID="{79422CC0-08A8-4DDA-B423-64FB69495A71}" presName="roof" presStyleLbl="dkBgShp" presStyleIdx="0" presStyleCnt="2"/>
      <dgm:spPr/>
      <dgm:t>
        <a:bodyPr/>
        <a:lstStyle/>
        <a:p>
          <a:endParaRPr lang="en-US"/>
        </a:p>
      </dgm:t>
    </dgm:pt>
    <dgm:pt modelId="{295C0362-C5B5-45CA-A86A-2D2B79B206E4}" type="pres">
      <dgm:prSet presAssocID="{79422CC0-08A8-4DDA-B423-64FB69495A71}" presName="pillars" presStyleCnt="0"/>
      <dgm:spPr/>
    </dgm:pt>
    <dgm:pt modelId="{61DDCEEC-7D84-4320-8C07-29EC9AE54C2A}" type="pres">
      <dgm:prSet presAssocID="{79422CC0-08A8-4DDA-B423-64FB69495A71}" presName="pillar1" presStyleLbl="node1" presStyleIdx="0" presStyleCnt="3">
        <dgm:presLayoutVars>
          <dgm:bulletEnabled val="1"/>
        </dgm:presLayoutVars>
      </dgm:prSet>
      <dgm:spPr/>
      <dgm:t>
        <a:bodyPr/>
        <a:lstStyle/>
        <a:p>
          <a:endParaRPr lang="en-US"/>
        </a:p>
      </dgm:t>
    </dgm:pt>
    <dgm:pt modelId="{2E9F8983-4CF4-4727-95BB-451453EDE338}" type="pres">
      <dgm:prSet presAssocID="{315C3023-E51A-4801-B0DA-6088CEA4F60F}" presName="pillarX" presStyleLbl="node1" presStyleIdx="1" presStyleCnt="3">
        <dgm:presLayoutVars>
          <dgm:bulletEnabled val="1"/>
        </dgm:presLayoutVars>
      </dgm:prSet>
      <dgm:spPr/>
      <dgm:t>
        <a:bodyPr/>
        <a:lstStyle/>
        <a:p>
          <a:endParaRPr lang="en-US"/>
        </a:p>
      </dgm:t>
    </dgm:pt>
    <dgm:pt modelId="{81A2B939-CEA9-4C65-A749-C84208DD3D91}" type="pres">
      <dgm:prSet presAssocID="{759B8D45-4ED9-4223-8420-E240EFE6B946}" presName="pillarX" presStyleLbl="node1" presStyleIdx="2" presStyleCnt="3">
        <dgm:presLayoutVars>
          <dgm:bulletEnabled val="1"/>
        </dgm:presLayoutVars>
      </dgm:prSet>
      <dgm:spPr/>
      <dgm:t>
        <a:bodyPr/>
        <a:lstStyle/>
        <a:p>
          <a:endParaRPr lang="en-US"/>
        </a:p>
      </dgm:t>
    </dgm:pt>
    <dgm:pt modelId="{FA8C4319-157B-4928-A963-2E408C82B114}" type="pres">
      <dgm:prSet presAssocID="{79422CC0-08A8-4DDA-B423-64FB69495A71}" presName="base" presStyleLbl="dkBgShp" presStyleIdx="1" presStyleCnt="2"/>
      <dgm:spPr/>
    </dgm:pt>
  </dgm:ptLst>
  <dgm:cxnLst>
    <dgm:cxn modelId="{24249244-7AB4-4804-AF54-D80188E98BD5}" type="presOf" srcId="{315C3023-E51A-4801-B0DA-6088CEA4F60F}" destId="{2E9F8983-4CF4-4727-95BB-451453EDE338}" srcOrd="0" destOrd="0" presId="urn:microsoft.com/office/officeart/2005/8/layout/hList3"/>
    <dgm:cxn modelId="{5578D01A-E156-41C7-A140-FFAF137BD57C}" srcId="{198E2758-F732-49CA-83B4-B3ACBFEE470E}" destId="{79422CC0-08A8-4DDA-B423-64FB69495A71}" srcOrd="0" destOrd="0" parTransId="{1B8290C2-16B2-431A-9419-5145A70D270D}" sibTransId="{0E85BCD5-5E87-46C8-88B0-C988B6316D8A}"/>
    <dgm:cxn modelId="{5811F26A-D1D8-43A0-ADF7-EC510D14BE73}" srcId="{79422CC0-08A8-4DDA-B423-64FB69495A71}" destId="{ABC905EC-B57D-44A8-AFD6-9AF8336F3E3B}" srcOrd="0" destOrd="0" parTransId="{C754B9E5-2735-439A-9681-7BF0D2C60E0B}" sibTransId="{88302C68-148E-4A27-892A-BFAAFF3DECDE}"/>
    <dgm:cxn modelId="{FABCC723-7D3D-4787-87C8-D1D48FBD9E75}" type="presOf" srcId="{ABC905EC-B57D-44A8-AFD6-9AF8336F3E3B}" destId="{61DDCEEC-7D84-4320-8C07-29EC9AE54C2A}" srcOrd="0" destOrd="0" presId="urn:microsoft.com/office/officeart/2005/8/layout/hList3"/>
    <dgm:cxn modelId="{CCD62C35-B3A5-468E-A7E4-9412D64EB263}" srcId="{79422CC0-08A8-4DDA-B423-64FB69495A71}" destId="{759B8D45-4ED9-4223-8420-E240EFE6B946}" srcOrd="2" destOrd="0" parTransId="{C97A3F85-F10F-49F4-B67C-328A768C6C7B}" sibTransId="{8919E1DD-3AD4-4999-8BBF-348B9845E58D}"/>
    <dgm:cxn modelId="{501CE2B3-6167-4118-A951-76C98A3A2B7E}" type="presOf" srcId="{79422CC0-08A8-4DDA-B423-64FB69495A71}" destId="{4CACBE84-D8EC-4663-B377-2A8A69D825B9}" srcOrd="0" destOrd="0" presId="urn:microsoft.com/office/officeart/2005/8/layout/hList3"/>
    <dgm:cxn modelId="{C6A3009F-0FD8-460E-87D7-A43EC4092788}" type="presOf" srcId="{759B8D45-4ED9-4223-8420-E240EFE6B946}" destId="{81A2B939-CEA9-4C65-A749-C84208DD3D91}" srcOrd="0" destOrd="0" presId="urn:microsoft.com/office/officeart/2005/8/layout/hList3"/>
    <dgm:cxn modelId="{A2EC9EE2-A2B0-4EB6-980E-B214EC383413}" type="presOf" srcId="{198E2758-F732-49CA-83B4-B3ACBFEE470E}" destId="{B838FF3E-3429-48D3-BB76-DA3D1E4F0EA6}" srcOrd="0" destOrd="0" presId="urn:microsoft.com/office/officeart/2005/8/layout/hList3"/>
    <dgm:cxn modelId="{A09100BA-DEED-4266-B24C-DC30DF7A9870}" srcId="{79422CC0-08A8-4DDA-B423-64FB69495A71}" destId="{315C3023-E51A-4801-B0DA-6088CEA4F60F}" srcOrd="1" destOrd="0" parTransId="{DECF9C15-7409-4759-A7CA-F826B0BAAF3B}" sibTransId="{9B12D0CE-A2A4-43DA-9F38-CC50C9BAD57F}"/>
    <dgm:cxn modelId="{22C68029-1447-4D4A-9EB0-C50DF03FC24A}" type="presParOf" srcId="{B838FF3E-3429-48D3-BB76-DA3D1E4F0EA6}" destId="{4CACBE84-D8EC-4663-B377-2A8A69D825B9}" srcOrd="0" destOrd="0" presId="urn:microsoft.com/office/officeart/2005/8/layout/hList3"/>
    <dgm:cxn modelId="{5F64F088-0CCB-42F4-9B4F-777BEEF157F4}" type="presParOf" srcId="{B838FF3E-3429-48D3-BB76-DA3D1E4F0EA6}" destId="{295C0362-C5B5-45CA-A86A-2D2B79B206E4}" srcOrd="1" destOrd="0" presId="urn:microsoft.com/office/officeart/2005/8/layout/hList3"/>
    <dgm:cxn modelId="{6DAAC4B5-772D-419C-B31C-ECA8ACA98FF5}" type="presParOf" srcId="{295C0362-C5B5-45CA-A86A-2D2B79B206E4}" destId="{61DDCEEC-7D84-4320-8C07-29EC9AE54C2A}" srcOrd="0" destOrd="0" presId="urn:microsoft.com/office/officeart/2005/8/layout/hList3"/>
    <dgm:cxn modelId="{32D20551-DE15-4754-AAAC-6E3644A0FD9C}" type="presParOf" srcId="{295C0362-C5B5-45CA-A86A-2D2B79B206E4}" destId="{2E9F8983-4CF4-4727-95BB-451453EDE338}" srcOrd="1" destOrd="0" presId="urn:microsoft.com/office/officeart/2005/8/layout/hList3"/>
    <dgm:cxn modelId="{75624474-E486-4409-B7DF-81819D03008D}" type="presParOf" srcId="{295C0362-C5B5-45CA-A86A-2D2B79B206E4}" destId="{81A2B939-CEA9-4C65-A749-C84208DD3D91}" srcOrd="2" destOrd="0" presId="urn:microsoft.com/office/officeart/2005/8/layout/hList3"/>
    <dgm:cxn modelId="{6FCE3CA7-2C43-468C-8369-EA155E24EE18}" type="presParOf" srcId="{B838FF3E-3429-48D3-BB76-DA3D1E4F0EA6}" destId="{FA8C4319-157B-4928-A963-2E408C82B114}"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82402D1-E415-4E32-95BB-C2878966DD47}" type="doc">
      <dgm:prSet loTypeId="urn:microsoft.com/office/officeart/2008/layout/PictureAccentList" loCatId="list" qsTypeId="urn:microsoft.com/office/officeart/2005/8/quickstyle/simple1" qsCatId="simple" csTypeId="urn:microsoft.com/office/officeart/2005/8/colors/accent2_1" csCatId="accent2" phldr="1"/>
      <dgm:spPr/>
      <dgm:t>
        <a:bodyPr/>
        <a:lstStyle/>
        <a:p>
          <a:endParaRPr lang="en-US"/>
        </a:p>
      </dgm:t>
    </dgm:pt>
    <dgm:pt modelId="{E2512900-4C12-4D58-A750-AEB846BABDCB}">
      <dgm:prSet phldrT="[Text]" custT="1"/>
      <dgm:spPr/>
      <dgm:t>
        <a:bodyPr/>
        <a:lstStyle/>
        <a:p>
          <a:r>
            <a:rPr lang="en-US" sz="3000" b="1" dirty="0"/>
            <a:t>TRƯỜNG HỢP LOẠI TRỪ</a:t>
          </a:r>
        </a:p>
        <a:p>
          <a:r>
            <a:rPr lang="en-US" sz="2000" b="1" dirty="0" err="1">
              <a:solidFill>
                <a:srgbClr val="FF0000"/>
              </a:solidFill>
            </a:rPr>
            <a:t>Điều</a:t>
          </a:r>
          <a:r>
            <a:rPr lang="en-US" sz="2000" b="1" dirty="0">
              <a:solidFill>
                <a:srgbClr val="FF0000"/>
              </a:solidFill>
            </a:rPr>
            <a:t> 69 </a:t>
          </a:r>
          <a:r>
            <a:rPr lang="en-US" sz="2000" dirty="0" err="1">
              <a:solidFill>
                <a:srgbClr val="FF0000"/>
              </a:solidFill>
            </a:rPr>
            <a:t>Luật</a:t>
          </a:r>
          <a:r>
            <a:rPr lang="en-US" sz="2000" dirty="0">
              <a:solidFill>
                <a:srgbClr val="FF0000"/>
              </a:solidFill>
            </a:rPr>
            <a:t> </a:t>
          </a:r>
          <a:r>
            <a:rPr lang="en-US" sz="2000" dirty="0" err="1">
              <a:solidFill>
                <a:srgbClr val="FF0000"/>
              </a:solidFill>
            </a:rPr>
            <a:t>Sở</a:t>
          </a:r>
          <a:r>
            <a:rPr lang="en-US" sz="2000" dirty="0">
              <a:solidFill>
                <a:srgbClr val="FF0000"/>
              </a:solidFill>
            </a:rPr>
            <a:t> </a:t>
          </a:r>
          <a:r>
            <a:rPr lang="en-US" sz="2000" dirty="0" err="1">
              <a:solidFill>
                <a:srgbClr val="FF0000"/>
              </a:solidFill>
            </a:rPr>
            <a:t>hữu</a:t>
          </a:r>
          <a:r>
            <a:rPr lang="en-US" sz="2000" dirty="0">
              <a:solidFill>
                <a:srgbClr val="FF0000"/>
              </a:solidFill>
            </a:rPr>
            <a:t> </a:t>
          </a:r>
          <a:r>
            <a:rPr lang="en-US" sz="2000" dirty="0" err="1">
              <a:solidFill>
                <a:srgbClr val="FF0000"/>
              </a:solidFill>
            </a:rPr>
            <a:t>trí</a:t>
          </a:r>
          <a:r>
            <a:rPr lang="en-US" sz="2000" dirty="0">
              <a:solidFill>
                <a:srgbClr val="FF0000"/>
              </a:solidFill>
            </a:rPr>
            <a:t> </a:t>
          </a:r>
          <a:r>
            <a:rPr lang="en-US" sz="2000" dirty="0" err="1">
              <a:solidFill>
                <a:srgbClr val="FF0000"/>
              </a:solidFill>
            </a:rPr>
            <a:t>tuệ</a:t>
          </a:r>
          <a:endParaRPr lang="en-US" sz="2000" dirty="0">
            <a:solidFill>
              <a:srgbClr val="FF0000"/>
            </a:solidFill>
          </a:endParaRPr>
        </a:p>
      </dgm:t>
    </dgm:pt>
    <dgm:pt modelId="{D715411F-D995-420A-897E-4507C39F8BD1}" type="parTrans" cxnId="{8E03AD5A-5EFF-4759-B43E-66DE198CF71F}">
      <dgm:prSet/>
      <dgm:spPr/>
      <dgm:t>
        <a:bodyPr/>
        <a:lstStyle/>
        <a:p>
          <a:endParaRPr lang="en-US"/>
        </a:p>
      </dgm:t>
    </dgm:pt>
    <dgm:pt modelId="{44973979-476E-4805-967A-BD77AF5B1E53}" type="sibTrans" cxnId="{8E03AD5A-5EFF-4759-B43E-66DE198CF71F}">
      <dgm:prSet/>
      <dgm:spPr/>
      <dgm:t>
        <a:bodyPr/>
        <a:lstStyle/>
        <a:p>
          <a:endParaRPr lang="en-US"/>
        </a:p>
      </dgm:t>
    </dgm:pt>
    <dgm:pt modelId="{FA6B39DD-2EB7-4AE0-92FF-5CB4197D25FD}">
      <dgm:prSet phldrT="[Text]"/>
      <dgm:spPr/>
      <dgm:t>
        <a:bodyPr/>
        <a:lstStyle/>
        <a:p>
          <a:r>
            <a:rPr lang="it-IT" b="1" dirty="0"/>
            <a:t>Thông tin, phần mềm chứa trong mạch tích hợp bán dẫn</a:t>
          </a:r>
          <a:endParaRPr lang="en-US" b="1" dirty="0"/>
        </a:p>
      </dgm:t>
    </dgm:pt>
    <dgm:pt modelId="{ACBCDF72-63BA-463F-A751-F46B93BE6581}" type="parTrans" cxnId="{F494338B-421E-4DFF-A277-C1F0CF99E57F}">
      <dgm:prSet/>
      <dgm:spPr/>
      <dgm:t>
        <a:bodyPr/>
        <a:lstStyle/>
        <a:p>
          <a:endParaRPr lang="en-US"/>
        </a:p>
      </dgm:t>
    </dgm:pt>
    <dgm:pt modelId="{C46C7D48-CFC3-46AC-A17D-1E948A08DB01}" type="sibTrans" cxnId="{F494338B-421E-4DFF-A277-C1F0CF99E57F}">
      <dgm:prSet/>
      <dgm:spPr/>
      <dgm:t>
        <a:bodyPr/>
        <a:lstStyle/>
        <a:p>
          <a:endParaRPr lang="en-US"/>
        </a:p>
      </dgm:t>
    </dgm:pt>
    <dgm:pt modelId="{41B2F104-AA66-401B-B2A8-CC6586D00EF9}">
      <dgm:prSet phldrT="[Text]"/>
      <dgm:spPr/>
      <dgm:t>
        <a:bodyPr/>
        <a:lstStyle/>
        <a:p>
          <a:r>
            <a:rPr lang="it-IT" b="1" dirty="0"/>
            <a:t>Nguyên lý, quy trình, hệ thống, phương pháp được thực hiện bởi mạch tích hợp bán dẫn</a:t>
          </a:r>
          <a:endParaRPr lang="en-US" b="1" dirty="0"/>
        </a:p>
      </dgm:t>
    </dgm:pt>
    <dgm:pt modelId="{B6CD08E9-4F8D-401B-A48B-2F95C30D8ABF}" type="parTrans" cxnId="{609C7CEB-40A2-4E63-B75A-224C1ADFF5AF}">
      <dgm:prSet/>
      <dgm:spPr/>
      <dgm:t>
        <a:bodyPr/>
        <a:lstStyle/>
        <a:p>
          <a:endParaRPr lang="en-US"/>
        </a:p>
      </dgm:t>
    </dgm:pt>
    <dgm:pt modelId="{67ADE757-1604-4419-A889-251D5A0F2742}" type="sibTrans" cxnId="{609C7CEB-40A2-4E63-B75A-224C1ADFF5AF}">
      <dgm:prSet/>
      <dgm:spPr/>
      <dgm:t>
        <a:bodyPr/>
        <a:lstStyle/>
        <a:p>
          <a:endParaRPr lang="en-US"/>
        </a:p>
      </dgm:t>
    </dgm:pt>
    <dgm:pt modelId="{5D2BD301-8E71-4A97-83C1-E5DE6611D9D9}" type="pres">
      <dgm:prSet presAssocID="{F82402D1-E415-4E32-95BB-C2878966DD47}" presName="layout" presStyleCnt="0">
        <dgm:presLayoutVars>
          <dgm:chMax/>
          <dgm:chPref/>
          <dgm:dir/>
          <dgm:animOne val="branch"/>
          <dgm:animLvl val="lvl"/>
          <dgm:resizeHandles/>
        </dgm:presLayoutVars>
      </dgm:prSet>
      <dgm:spPr/>
      <dgm:t>
        <a:bodyPr/>
        <a:lstStyle/>
        <a:p>
          <a:endParaRPr lang="en-US"/>
        </a:p>
      </dgm:t>
    </dgm:pt>
    <dgm:pt modelId="{07A7C449-8714-4C73-951A-1FAB7327B014}" type="pres">
      <dgm:prSet presAssocID="{E2512900-4C12-4D58-A750-AEB846BABDCB}" presName="root" presStyleCnt="0">
        <dgm:presLayoutVars>
          <dgm:chMax/>
          <dgm:chPref val="4"/>
        </dgm:presLayoutVars>
      </dgm:prSet>
      <dgm:spPr/>
    </dgm:pt>
    <dgm:pt modelId="{96515198-43E7-4F7B-B62C-940295BBDEF8}" type="pres">
      <dgm:prSet presAssocID="{E2512900-4C12-4D58-A750-AEB846BABDCB}" presName="rootComposite" presStyleCnt="0">
        <dgm:presLayoutVars/>
      </dgm:prSet>
      <dgm:spPr/>
    </dgm:pt>
    <dgm:pt modelId="{389A2D5F-42DC-4114-A72C-6EB82A387E0C}" type="pres">
      <dgm:prSet presAssocID="{E2512900-4C12-4D58-A750-AEB846BABDCB}" presName="rootText" presStyleLbl="node0" presStyleIdx="0" presStyleCnt="1">
        <dgm:presLayoutVars>
          <dgm:chMax/>
          <dgm:chPref val="4"/>
        </dgm:presLayoutVars>
      </dgm:prSet>
      <dgm:spPr/>
      <dgm:t>
        <a:bodyPr/>
        <a:lstStyle/>
        <a:p>
          <a:endParaRPr lang="en-US"/>
        </a:p>
      </dgm:t>
    </dgm:pt>
    <dgm:pt modelId="{A3208C06-EF5C-483D-A1F4-43752A8F1609}" type="pres">
      <dgm:prSet presAssocID="{E2512900-4C12-4D58-A750-AEB846BABDCB}" presName="childShape" presStyleCnt="0">
        <dgm:presLayoutVars>
          <dgm:chMax val="0"/>
          <dgm:chPref val="0"/>
        </dgm:presLayoutVars>
      </dgm:prSet>
      <dgm:spPr/>
    </dgm:pt>
    <dgm:pt modelId="{837048BB-ABAC-40AB-B1DB-2E124AD88209}" type="pres">
      <dgm:prSet presAssocID="{FA6B39DD-2EB7-4AE0-92FF-5CB4197D25FD}" presName="childComposite" presStyleCnt="0">
        <dgm:presLayoutVars>
          <dgm:chMax val="0"/>
          <dgm:chPref val="0"/>
        </dgm:presLayoutVars>
      </dgm:prSet>
      <dgm:spPr/>
    </dgm:pt>
    <dgm:pt modelId="{0D73E4F8-F1A2-426A-80DE-2608C39346F0}" type="pres">
      <dgm:prSet presAssocID="{FA6B39DD-2EB7-4AE0-92FF-5CB4197D25FD}" presName="Image"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38970E04-ADAE-44F2-BD8B-CFACDE3C5D67}" type="pres">
      <dgm:prSet presAssocID="{FA6B39DD-2EB7-4AE0-92FF-5CB4197D25FD}" presName="childText" presStyleLbl="lnNode1" presStyleIdx="0" presStyleCnt="2">
        <dgm:presLayoutVars>
          <dgm:chMax val="0"/>
          <dgm:chPref val="0"/>
          <dgm:bulletEnabled val="1"/>
        </dgm:presLayoutVars>
      </dgm:prSet>
      <dgm:spPr/>
      <dgm:t>
        <a:bodyPr/>
        <a:lstStyle/>
        <a:p>
          <a:endParaRPr lang="en-US"/>
        </a:p>
      </dgm:t>
    </dgm:pt>
    <dgm:pt modelId="{57E20FAE-FD1A-4E63-B185-605D0592EAE9}" type="pres">
      <dgm:prSet presAssocID="{41B2F104-AA66-401B-B2A8-CC6586D00EF9}" presName="childComposite" presStyleCnt="0">
        <dgm:presLayoutVars>
          <dgm:chMax val="0"/>
          <dgm:chPref val="0"/>
        </dgm:presLayoutVars>
      </dgm:prSet>
      <dgm:spPr/>
    </dgm:pt>
    <dgm:pt modelId="{327A2018-4B93-422E-8916-C679537E19CC}" type="pres">
      <dgm:prSet presAssocID="{41B2F104-AA66-401B-B2A8-CC6586D00EF9}" presName="Image" presStyleLbl="node1" presStyleIdx="1" presStyleCnt="2"/>
      <dgm:spPr>
        <a:blipFill rotWithShape="1">
          <a:blip xmlns:r="http://schemas.openxmlformats.org/officeDocument/2006/relationships" r:embed="rId2"/>
          <a:stretch>
            <a:fillRect/>
          </a:stretch>
        </a:blipFill>
      </dgm:spPr>
    </dgm:pt>
    <dgm:pt modelId="{22CB9D84-74D6-41DF-A511-6894DA0224B2}" type="pres">
      <dgm:prSet presAssocID="{41B2F104-AA66-401B-B2A8-CC6586D00EF9}" presName="childText" presStyleLbl="lnNode1" presStyleIdx="1" presStyleCnt="2">
        <dgm:presLayoutVars>
          <dgm:chMax val="0"/>
          <dgm:chPref val="0"/>
          <dgm:bulletEnabled val="1"/>
        </dgm:presLayoutVars>
      </dgm:prSet>
      <dgm:spPr/>
      <dgm:t>
        <a:bodyPr/>
        <a:lstStyle/>
        <a:p>
          <a:endParaRPr lang="en-US"/>
        </a:p>
      </dgm:t>
    </dgm:pt>
  </dgm:ptLst>
  <dgm:cxnLst>
    <dgm:cxn modelId="{F494338B-421E-4DFF-A277-C1F0CF99E57F}" srcId="{E2512900-4C12-4D58-A750-AEB846BABDCB}" destId="{FA6B39DD-2EB7-4AE0-92FF-5CB4197D25FD}" srcOrd="0" destOrd="0" parTransId="{ACBCDF72-63BA-463F-A751-F46B93BE6581}" sibTransId="{C46C7D48-CFC3-46AC-A17D-1E948A08DB01}"/>
    <dgm:cxn modelId="{C02995B1-04AA-4825-B622-9A72A2825BB3}" type="presOf" srcId="{41B2F104-AA66-401B-B2A8-CC6586D00EF9}" destId="{22CB9D84-74D6-41DF-A511-6894DA0224B2}" srcOrd="0" destOrd="0" presId="urn:microsoft.com/office/officeart/2008/layout/PictureAccentList"/>
    <dgm:cxn modelId="{CFC8EEB7-8F17-463D-AB8D-835AD24EBE15}" type="presOf" srcId="{E2512900-4C12-4D58-A750-AEB846BABDCB}" destId="{389A2D5F-42DC-4114-A72C-6EB82A387E0C}" srcOrd="0" destOrd="0" presId="urn:microsoft.com/office/officeart/2008/layout/PictureAccentList"/>
    <dgm:cxn modelId="{609C7CEB-40A2-4E63-B75A-224C1ADFF5AF}" srcId="{E2512900-4C12-4D58-A750-AEB846BABDCB}" destId="{41B2F104-AA66-401B-B2A8-CC6586D00EF9}" srcOrd="1" destOrd="0" parTransId="{B6CD08E9-4F8D-401B-A48B-2F95C30D8ABF}" sibTransId="{67ADE757-1604-4419-A889-251D5A0F2742}"/>
    <dgm:cxn modelId="{C1BC6DB2-6AF1-4BE8-A108-5EE409A97491}" type="presOf" srcId="{FA6B39DD-2EB7-4AE0-92FF-5CB4197D25FD}" destId="{38970E04-ADAE-44F2-BD8B-CFACDE3C5D67}" srcOrd="0" destOrd="0" presId="urn:microsoft.com/office/officeart/2008/layout/PictureAccentList"/>
    <dgm:cxn modelId="{75AD5F76-2D46-43CE-B5DC-BFCC73618043}" type="presOf" srcId="{F82402D1-E415-4E32-95BB-C2878966DD47}" destId="{5D2BD301-8E71-4A97-83C1-E5DE6611D9D9}" srcOrd="0" destOrd="0" presId="urn:microsoft.com/office/officeart/2008/layout/PictureAccentList"/>
    <dgm:cxn modelId="{8E03AD5A-5EFF-4759-B43E-66DE198CF71F}" srcId="{F82402D1-E415-4E32-95BB-C2878966DD47}" destId="{E2512900-4C12-4D58-A750-AEB846BABDCB}" srcOrd="0" destOrd="0" parTransId="{D715411F-D995-420A-897E-4507C39F8BD1}" sibTransId="{44973979-476E-4805-967A-BD77AF5B1E53}"/>
    <dgm:cxn modelId="{6B4A46BE-8825-4541-B976-97F75C071568}" type="presParOf" srcId="{5D2BD301-8E71-4A97-83C1-E5DE6611D9D9}" destId="{07A7C449-8714-4C73-951A-1FAB7327B014}" srcOrd="0" destOrd="0" presId="urn:microsoft.com/office/officeart/2008/layout/PictureAccentList"/>
    <dgm:cxn modelId="{65A613A6-31C2-4D0A-A5A8-42CA47434DDE}" type="presParOf" srcId="{07A7C449-8714-4C73-951A-1FAB7327B014}" destId="{96515198-43E7-4F7B-B62C-940295BBDEF8}" srcOrd="0" destOrd="0" presId="urn:microsoft.com/office/officeart/2008/layout/PictureAccentList"/>
    <dgm:cxn modelId="{879855C8-B62B-4E5E-B233-E8F7F2615552}" type="presParOf" srcId="{96515198-43E7-4F7B-B62C-940295BBDEF8}" destId="{389A2D5F-42DC-4114-A72C-6EB82A387E0C}" srcOrd="0" destOrd="0" presId="urn:microsoft.com/office/officeart/2008/layout/PictureAccentList"/>
    <dgm:cxn modelId="{91C5984E-21EB-4F5F-A05B-04C9A91FA856}" type="presParOf" srcId="{07A7C449-8714-4C73-951A-1FAB7327B014}" destId="{A3208C06-EF5C-483D-A1F4-43752A8F1609}" srcOrd="1" destOrd="0" presId="urn:microsoft.com/office/officeart/2008/layout/PictureAccentList"/>
    <dgm:cxn modelId="{09191DC8-8053-4057-8289-B777E90697A2}" type="presParOf" srcId="{A3208C06-EF5C-483D-A1F4-43752A8F1609}" destId="{837048BB-ABAC-40AB-B1DB-2E124AD88209}" srcOrd="0" destOrd="0" presId="urn:microsoft.com/office/officeart/2008/layout/PictureAccentList"/>
    <dgm:cxn modelId="{3625F802-67A6-4D44-8260-92C22CAE53C9}" type="presParOf" srcId="{837048BB-ABAC-40AB-B1DB-2E124AD88209}" destId="{0D73E4F8-F1A2-426A-80DE-2608C39346F0}" srcOrd="0" destOrd="0" presId="urn:microsoft.com/office/officeart/2008/layout/PictureAccentList"/>
    <dgm:cxn modelId="{B20D6985-80C8-472D-B156-BF4A41D80FBC}" type="presParOf" srcId="{837048BB-ABAC-40AB-B1DB-2E124AD88209}" destId="{38970E04-ADAE-44F2-BD8B-CFACDE3C5D67}" srcOrd="1" destOrd="0" presId="urn:microsoft.com/office/officeart/2008/layout/PictureAccentList"/>
    <dgm:cxn modelId="{9B140C62-6E34-4969-80D0-EB2250AA350D}" type="presParOf" srcId="{A3208C06-EF5C-483D-A1F4-43752A8F1609}" destId="{57E20FAE-FD1A-4E63-B185-605D0592EAE9}" srcOrd="1" destOrd="0" presId="urn:microsoft.com/office/officeart/2008/layout/PictureAccentList"/>
    <dgm:cxn modelId="{AA7411B5-5D69-48B6-891B-E81D9966AAF6}" type="presParOf" srcId="{57E20FAE-FD1A-4E63-B185-605D0592EAE9}" destId="{327A2018-4B93-422E-8916-C679537E19CC}" srcOrd="0" destOrd="0" presId="urn:microsoft.com/office/officeart/2008/layout/PictureAccentList"/>
    <dgm:cxn modelId="{098A2A17-7DB1-412F-9268-662E512DC5BA}" type="presParOf" srcId="{57E20FAE-FD1A-4E63-B185-605D0592EAE9}" destId="{22CB9D84-74D6-41DF-A511-6894DA0224B2}"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82402D1-E415-4E32-95BB-C2878966DD47}" type="doc">
      <dgm:prSet loTypeId="urn:microsoft.com/office/officeart/2008/layout/PictureAccentList" loCatId="list" qsTypeId="urn:microsoft.com/office/officeart/2005/8/quickstyle/simple1" qsCatId="simple" csTypeId="urn:microsoft.com/office/officeart/2005/8/colors/accent2_1" csCatId="accent2" phldr="1"/>
      <dgm:spPr/>
      <dgm:t>
        <a:bodyPr/>
        <a:lstStyle/>
        <a:p>
          <a:endParaRPr lang="en-US"/>
        </a:p>
      </dgm:t>
    </dgm:pt>
    <dgm:pt modelId="{E2512900-4C12-4D58-A750-AEB846BABDCB}">
      <dgm:prSet phldrT="[Text]" custT="1"/>
      <dgm:spPr/>
      <dgm:t>
        <a:bodyPr/>
        <a:lstStyle/>
        <a:p>
          <a:r>
            <a:rPr lang="en-US" sz="2000" b="1" dirty="0"/>
            <a:t>TRƯỜNG HỢP LOẠI TRỪ</a:t>
          </a:r>
        </a:p>
        <a:p>
          <a:r>
            <a:rPr lang="en-US" sz="2000" b="1" dirty="0" err="1">
              <a:solidFill>
                <a:srgbClr val="FF0000"/>
              </a:solidFill>
            </a:rPr>
            <a:t>Điều</a:t>
          </a:r>
          <a:r>
            <a:rPr lang="en-US" sz="2000" b="1" dirty="0">
              <a:solidFill>
                <a:srgbClr val="FF0000"/>
              </a:solidFill>
            </a:rPr>
            <a:t> 80 </a:t>
          </a:r>
          <a:r>
            <a:rPr lang="en-US" sz="2000" dirty="0" err="1">
              <a:solidFill>
                <a:srgbClr val="FF0000"/>
              </a:solidFill>
            </a:rPr>
            <a:t>Luật</a:t>
          </a:r>
          <a:r>
            <a:rPr lang="en-US" sz="2000" dirty="0">
              <a:solidFill>
                <a:srgbClr val="FF0000"/>
              </a:solidFill>
            </a:rPr>
            <a:t> </a:t>
          </a:r>
          <a:r>
            <a:rPr lang="en-US" sz="2000" dirty="0" err="1">
              <a:solidFill>
                <a:srgbClr val="FF0000"/>
              </a:solidFill>
            </a:rPr>
            <a:t>Sở</a:t>
          </a:r>
          <a:r>
            <a:rPr lang="en-US" sz="2000" dirty="0">
              <a:solidFill>
                <a:srgbClr val="FF0000"/>
              </a:solidFill>
            </a:rPr>
            <a:t> </a:t>
          </a:r>
          <a:r>
            <a:rPr lang="en-US" sz="2000" dirty="0" err="1">
              <a:solidFill>
                <a:srgbClr val="FF0000"/>
              </a:solidFill>
            </a:rPr>
            <a:t>hữu</a:t>
          </a:r>
          <a:r>
            <a:rPr lang="en-US" sz="2000" dirty="0">
              <a:solidFill>
                <a:srgbClr val="FF0000"/>
              </a:solidFill>
            </a:rPr>
            <a:t> </a:t>
          </a:r>
          <a:r>
            <a:rPr lang="en-US" sz="2000" dirty="0" err="1">
              <a:solidFill>
                <a:srgbClr val="FF0000"/>
              </a:solidFill>
            </a:rPr>
            <a:t>trí</a:t>
          </a:r>
          <a:r>
            <a:rPr lang="en-US" sz="2000" dirty="0">
              <a:solidFill>
                <a:srgbClr val="FF0000"/>
              </a:solidFill>
            </a:rPr>
            <a:t> </a:t>
          </a:r>
          <a:r>
            <a:rPr lang="en-US" sz="2000" dirty="0" err="1">
              <a:solidFill>
                <a:srgbClr val="FF0000"/>
              </a:solidFill>
            </a:rPr>
            <a:t>tuệ</a:t>
          </a:r>
          <a:endParaRPr lang="en-US" sz="2000" dirty="0">
            <a:solidFill>
              <a:srgbClr val="FF0000"/>
            </a:solidFill>
          </a:endParaRPr>
        </a:p>
      </dgm:t>
    </dgm:pt>
    <dgm:pt modelId="{D715411F-D995-420A-897E-4507C39F8BD1}" type="parTrans" cxnId="{8E03AD5A-5EFF-4759-B43E-66DE198CF71F}">
      <dgm:prSet/>
      <dgm:spPr/>
      <dgm:t>
        <a:bodyPr/>
        <a:lstStyle/>
        <a:p>
          <a:endParaRPr lang="en-US"/>
        </a:p>
      </dgm:t>
    </dgm:pt>
    <dgm:pt modelId="{44973979-476E-4805-967A-BD77AF5B1E53}" type="sibTrans" cxnId="{8E03AD5A-5EFF-4759-B43E-66DE198CF71F}">
      <dgm:prSet/>
      <dgm:spPr/>
      <dgm:t>
        <a:bodyPr/>
        <a:lstStyle/>
        <a:p>
          <a:endParaRPr lang="en-US"/>
        </a:p>
      </dgm:t>
    </dgm:pt>
    <dgm:pt modelId="{FA6B39DD-2EB7-4AE0-92FF-5CB4197D25FD}">
      <dgm:prSet phldrT="[Text]" custT="1"/>
      <dgm:spPr/>
      <dgm:t>
        <a:bodyPr/>
        <a:lstStyle/>
        <a:p>
          <a:r>
            <a:rPr lang="pt-BR" sz="1600" b="1" dirty="0"/>
            <a:t>Tên gọi, chỉ dẫn đã trở thành tên gọi chung của hàng hóa theo nhận thức của người tiêu dùng có liên quan trên lãnh thổ Việt Nam</a:t>
          </a:r>
          <a:endParaRPr lang="en-US" sz="1600" b="1" dirty="0"/>
        </a:p>
      </dgm:t>
    </dgm:pt>
    <dgm:pt modelId="{ACBCDF72-63BA-463F-A751-F46B93BE6581}" type="parTrans" cxnId="{F494338B-421E-4DFF-A277-C1F0CF99E57F}">
      <dgm:prSet/>
      <dgm:spPr/>
      <dgm:t>
        <a:bodyPr/>
        <a:lstStyle/>
        <a:p>
          <a:endParaRPr lang="en-US"/>
        </a:p>
      </dgm:t>
    </dgm:pt>
    <dgm:pt modelId="{C46C7D48-CFC3-46AC-A17D-1E948A08DB01}" type="sibTrans" cxnId="{F494338B-421E-4DFF-A277-C1F0CF99E57F}">
      <dgm:prSet/>
      <dgm:spPr/>
      <dgm:t>
        <a:bodyPr/>
        <a:lstStyle/>
        <a:p>
          <a:endParaRPr lang="en-US"/>
        </a:p>
      </dgm:t>
    </dgm:pt>
    <dgm:pt modelId="{41B2F104-AA66-401B-B2A8-CC6586D00EF9}">
      <dgm:prSet phldrT="[Text]" custT="1"/>
      <dgm:spPr/>
      <dgm:t>
        <a:bodyPr/>
        <a:lstStyle/>
        <a:p>
          <a:r>
            <a:rPr lang="it-IT" sz="1600" b="1" dirty="0"/>
            <a:t>CDĐL của nước ngoài mà tại nước đó chỉ dẫn địa lý không được bảo hộ, đã bị chấm dứt bảo hộ hoặc không còn được sử dụng</a:t>
          </a:r>
          <a:endParaRPr lang="en-US" sz="1600" b="1" dirty="0"/>
        </a:p>
      </dgm:t>
    </dgm:pt>
    <dgm:pt modelId="{B6CD08E9-4F8D-401B-A48B-2F95C30D8ABF}" type="parTrans" cxnId="{609C7CEB-40A2-4E63-B75A-224C1ADFF5AF}">
      <dgm:prSet/>
      <dgm:spPr/>
      <dgm:t>
        <a:bodyPr/>
        <a:lstStyle/>
        <a:p>
          <a:endParaRPr lang="en-US"/>
        </a:p>
      </dgm:t>
    </dgm:pt>
    <dgm:pt modelId="{67ADE757-1604-4419-A889-251D5A0F2742}" type="sibTrans" cxnId="{609C7CEB-40A2-4E63-B75A-224C1ADFF5AF}">
      <dgm:prSet/>
      <dgm:spPr/>
      <dgm:t>
        <a:bodyPr/>
        <a:lstStyle/>
        <a:p>
          <a:endParaRPr lang="en-US"/>
        </a:p>
      </dgm:t>
    </dgm:pt>
    <dgm:pt modelId="{581210BD-ADB2-484B-9BBA-B00EF95A8192}">
      <dgm:prSet phldrT="[Text]" custT="1"/>
      <dgm:spPr/>
      <dgm:t>
        <a:bodyPr/>
        <a:lstStyle/>
        <a:p>
          <a:r>
            <a:rPr lang="it-IT" sz="1600" b="1" dirty="0"/>
            <a:t>CDĐL gây hiểu sai lệch cho người tiêu dùng về nguồn gốc địa lý thực của sản phẩm mang chỉ dẫn địa lý đó</a:t>
          </a:r>
          <a:endParaRPr lang="en-US" sz="1600" b="1" dirty="0"/>
        </a:p>
      </dgm:t>
    </dgm:pt>
    <dgm:pt modelId="{417AF668-7F7C-462C-89D7-D5F03135EA35}" type="parTrans" cxnId="{ABC157DC-2882-4E95-9698-3B8F8823AC6A}">
      <dgm:prSet/>
      <dgm:spPr/>
      <dgm:t>
        <a:bodyPr/>
        <a:lstStyle/>
        <a:p>
          <a:endParaRPr lang="en-US"/>
        </a:p>
      </dgm:t>
    </dgm:pt>
    <dgm:pt modelId="{4130E022-CA19-4419-A278-1BE3E483BDCF}" type="sibTrans" cxnId="{ABC157DC-2882-4E95-9698-3B8F8823AC6A}">
      <dgm:prSet/>
      <dgm:spPr/>
      <dgm:t>
        <a:bodyPr/>
        <a:lstStyle/>
        <a:p>
          <a:endParaRPr lang="en-US"/>
        </a:p>
      </dgm:t>
    </dgm:pt>
    <dgm:pt modelId="{EFD9BB03-BBCA-450B-AF7B-4288745BFBC1}">
      <dgm:prSet phldrT="[Text]" custT="1"/>
      <dgm:spPr/>
      <dgm:t>
        <a:bodyPr/>
        <a:lstStyle/>
        <a:p>
          <a:r>
            <a:rPr lang="it-IT" sz="1600" b="1" dirty="0"/>
            <a:t>CDĐL trùng hoặc tương tự với một nhãn hiệu đang được bảo hộ hoặc đã được nộp theo đơn đăng ký nhãn hiệu có ngày nộp đơn hoặc ngày ưu tiên sớm hơn, nếu việc sử dụng chỉ dẫn địa lý đó được thực hiện thì có khả năng gây nhầm lẫn về nguồn gốc thương mại của hàng hóa</a:t>
          </a:r>
          <a:endParaRPr lang="en-US" sz="1600" b="1" dirty="0"/>
        </a:p>
      </dgm:t>
    </dgm:pt>
    <dgm:pt modelId="{FB8D2372-3C56-42A3-BD26-4F072CC0F103}" type="sibTrans" cxnId="{C009AC43-EAF2-4B7A-8CE0-23CA49EF26C6}">
      <dgm:prSet/>
      <dgm:spPr/>
      <dgm:t>
        <a:bodyPr/>
        <a:lstStyle/>
        <a:p>
          <a:endParaRPr lang="en-US"/>
        </a:p>
      </dgm:t>
    </dgm:pt>
    <dgm:pt modelId="{58F73C88-EE65-496D-B957-460746824E69}" type="parTrans" cxnId="{C009AC43-EAF2-4B7A-8CE0-23CA49EF26C6}">
      <dgm:prSet/>
      <dgm:spPr/>
      <dgm:t>
        <a:bodyPr/>
        <a:lstStyle/>
        <a:p>
          <a:endParaRPr lang="en-US"/>
        </a:p>
      </dgm:t>
    </dgm:pt>
    <dgm:pt modelId="{5D2BD301-8E71-4A97-83C1-E5DE6611D9D9}" type="pres">
      <dgm:prSet presAssocID="{F82402D1-E415-4E32-95BB-C2878966DD47}" presName="layout" presStyleCnt="0">
        <dgm:presLayoutVars>
          <dgm:chMax/>
          <dgm:chPref/>
          <dgm:dir/>
          <dgm:animOne val="branch"/>
          <dgm:animLvl val="lvl"/>
          <dgm:resizeHandles/>
        </dgm:presLayoutVars>
      </dgm:prSet>
      <dgm:spPr/>
      <dgm:t>
        <a:bodyPr/>
        <a:lstStyle/>
        <a:p>
          <a:endParaRPr lang="en-US"/>
        </a:p>
      </dgm:t>
    </dgm:pt>
    <dgm:pt modelId="{07A7C449-8714-4C73-951A-1FAB7327B014}" type="pres">
      <dgm:prSet presAssocID="{E2512900-4C12-4D58-A750-AEB846BABDCB}" presName="root" presStyleCnt="0">
        <dgm:presLayoutVars>
          <dgm:chMax/>
          <dgm:chPref val="4"/>
        </dgm:presLayoutVars>
      </dgm:prSet>
      <dgm:spPr/>
    </dgm:pt>
    <dgm:pt modelId="{96515198-43E7-4F7B-B62C-940295BBDEF8}" type="pres">
      <dgm:prSet presAssocID="{E2512900-4C12-4D58-A750-AEB846BABDCB}" presName="rootComposite" presStyleCnt="0">
        <dgm:presLayoutVars/>
      </dgm:prSet>
      <dgm:spPr/>
    </dgm:pt>
    <dgm:pt modelId="{389A2D5F-42DC-4114-A72C-6EB82A387E0C}" type="pres">
      <dgm:prSet presAssocID="{E2512900-4C12-4D58-A750-AEB846BABDCB}" presName="rootText" presStyleLbl="node0" presStyleIdx="0" presStyleCnt="1" custScaleX="130903">
        <dgm:presLayoutVars>
          <dgm:chMax/>
          <dgm:chPref val="4"/>
        </dgm:presLayoutVars>
      </dgm:prSet>
      <dgm:spPr/>
      <dgm:t>
        <a:bodyPr/>
        <a:lstStyle/>
        <a:p>
          <a:endParaRPr lang="en-US"/>
        </a:p>
      </dgm:t>
    </dgm:pt>
    <dgm:pt modelId="{A3208C06-EF5C-483D-A1F4-43752A8F1609}" type="pres">
      <dgm:prSet presAssocID="{E2512900-4C12-4D58-A750-AEB846BABDCB}" presName="childShape" presStyleCnt="0">
        <dgm:presLayoutVars>
          <dgm:chMax val="0"/>
          <dgm:chPref val="0"/>
        </dgm:presLayoutVars>
      </dgm:prSet>
      <dgm:spPr/>
    </dgm:pt>
    <dgm:pt modelId="{837048BB-ABAC-40AB-B1DB-2E124AD88209}" type="pres">
      <dgm:prSet presAssocID="{FA6B39DD-2EB7-4AE0-92FF-5CB4197D25FD}" presName="childComposite" presStyleCnt="0">
        <dgm:presLayoutVars>
          <dgm:chMax val="0"/>
          <dgm:chPref val="0"/>
        </dgm:presLayoutVars>
      </dgm:prSet>
      <dgm:spPr/>
    </dgm:pt>
    <dgm:pt modelId="{0D73E4F8-F1A2-426A-80DE-2608C39346F0}" type="pres">
      <dgm:prSet presAssocID="{FA6B39DD-2EB7-4AE0-92FF-5CB4197D25FD}" presName="Image" presStyleLbl="node1" presStyleIdx="0" presStyleCnt="4" custLinFactX="-100000" custLinFactNeighborX="-13889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38970E04-ADAE-44F2-BD8B-CFACDE3C5D67}" type="pres">
      <dgm:prSet presAssocID="{FA6B39DD-2EB7-4AE0-92FF-5CB4197D25FD}" presName="childText" presStyleLbl="lnNode1" presStyleIdx="0" presStyleCnt="4" custScaleX="145095" custLinFactNeighborX="36298">
        <dgm:presLayoutVars>
          <dgm:chMax val="0"/>
          <dgm:chPref val="0"/>
          <dgm:bulletEnabled val="1"/>
        </dgm:presLayoutVars>
      </dgm:prSet>
      <dgm:spPr/>
      <dgm:t>
        <a:bodyPr/>
        <a:lstStyle/>
        <a:p>
          <a:endParaRPr lang="en-US"/>
        </a:p>
      </dgm:t>
    </dgm:pt>
    <dgm:pt modelId="{57E20FAE-FD1A-4E63-B185-605D0592EAE9}" type="pres">
      <dgm:prSet presAssocID="{41B2F104-AA66-401B-B2A8-CC6586D00EF9}" presName="childComposite" presStyleCnt="0">
        <dgm:presLayoutVars>
          <dgm:chMax val="0"/>
          <dgm:chPref val="0"/>
        </dgm:presLayoutVars>
      </dgm:prSet>
      <dgm:spPr/>
    </dgm:pt>
    <dgm:pt modelId="{327A2018-4B93-422E-8916-C679537E19CC}" type="pres">
      <dgm:prSet presAssocID="{41B2F104-AA66-401B-B2A8-CC6586D00EF9}" presName="Image" presStyleLbl="node1" presStyleIdx="1" presStyleCnt="4" custLinFactX="-100000" custLinFactNeighborX="-138892"/>
      <dgm:spPr>
        <a:blipFill rotWithShape="1">
          <a:blip xmlns:r="http://schemas.openxmlformats.org/officeDocument/2006/relationships" r:embed="rId2"/>
          <a:stretch>
            <a:fillRect/>
          </a:stretch>
        </a:blipFill>
      </dgm:spPr>
    </dgm:pt>
    <dgm:pt modelId="{22CB9D84-74D6-41DF-A511-6894DA0224B2}" type="pres">
      <dgm:prSet presAssocID="{41B2F104-AA66-401B-B2A8-CC6586D00EF9}" presName="childText" presStyleLbl="lnNode1" presStyleIdx="1" presStyleCnt="4" custScaleX="145095" custLinFactNeighborX="36298">
        <dgm:presLayoutVars>
          <dgm:chMax val="0"/>
          <dgm:chPref val="0"/>
          <dgm:bulletEnabled val="1"/>
        </dgm:presLayoutVars>
      </dgm:prSet>
      <dgm:spPr/>
      <dgm:t>
        <a:bodyPr/>
        <a:lstStyle/>
        <a:p>
          <a:endParaRPr lang="en-US"/>
        </a:p>
      </dgm:t>
    </dgm:pt>
    <dgm:pt modelId="{A1E15269-6815-40A5-B873-788CD4410339}" type="pres">
      <dgm:prSet presAssocID="{EFD9BB03-BBCA-450B-AF7B-4288745BFBC1}" presName="childComposite" presStyleCnt="0">
        <dgm:presLayoutVars>
          <dgm:chMax val="0"/>
          <dgm:chPref val="0"/>
        </dgm:presLayoutVars>
      </dgm:prSet>
      <dgm:spPr/>
    </dgm:pt>
    <dgm:pt modelId="{86B49B5A-9B2D-4711-A4E9-AEC1FCEB3046}" type="pres">
      <dgm:prSet presAssocID="{EFD9BB03-BBCA-450B-AF7B-4288745BFBC1}" presName="Image" presStyleLbl="node1" presStyleIdx="2" presStyleCnt="4" custLinFactX="-100000" custLinFactNeighborX="-138892"/>
      <dgm:spPr>
        <a:blipFill rotWithShape="1">
          <a:blip xmlns:r="http://schemas.openxmlformats.org/officeDocument/2006/relationships" r:embed="rId2"/>
          <a:stretch>
            <a:fillRect/>
          </a:stretch>
        </a:blipFill>
      </dgm:spPr>
    </dgm:pt>
    <dgm:pt modelId="{3770D353-1F46-4E72-B4E1-4D3B8B0407C4}" type="pres">
      <dgm:prSet presAssocID="{EFD9BB03-BBCA-450B-AF7B-4288745BFBC1}" presName="childText" presStyleLbl="lnNode1" presStyleIdx="2" presStyleCnt="4" custScaleX="145095" custLinFactNeighborX="36298">
        <dgm:presLayoutVars>
          <dgm:chMax val="0"/>
          <dgm:chPref val="0"/>
          <dgm:bulletEnabled val="1"/>
        </dgm:presLayoutVars>
      </dgm:prSet>
      <dgm:spPr/>
      <dgm:t>
        <a:bodyPr/>
        <a:lstStyle/>
        <a:p>
          <a:endParaRPr lang="en-US"/>
        </a:p>
      </dgm:t>
    </dgm:pt>
    <dgm:pt modelId="{F0735AB0-1CCD-419E-AB64-7BDF7F6D7260}" type="pres">
      <dgm:prSet presAssocID="{581210BD-ADB2-484B-9BBA-B00EF95A8192}" presName="childComposite" presStyleCnt="0">
        <dgm:presLayoutVars>
          <dgm:chMax val="0"/>
          <dgm:chPref val="0"/>
        </dgm:presLayoutVars>
      </dgm:prSet>
      <dgm:spPr/>
    </dgm:pt>
    <dgm:pt modelId="{568D9327-B4A2-4240-A11D-381FE1FBA8AE}" type="pres">
      <dgm:prSet presAssocID="{581210BD-ADB2-484B-9BBA-B00EF95A8192}" presName="Image" presStyleLbl="node1" presStyleIdx="3" presStyleCnt="4" custLinFactX="-100000" custLinFactNeighborX="-13889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C6F05964-7C45-4A88-A366-651A8F15EE60}" type="pres">
      <dgm:prSet presAssocID="{581210BD-ADB2-484B-9BBA-B00EF95A8192}" presName="childText" presStyleLbl="lnNode1" presStyleIdx="3" presStyleCnt="4" custScaleX="145095" custLinFactNeighborX="36298">
        <dgm:presLayoutVars>
          <dgm:chMax val="0"/>
          <dgm:chPref val="0"/>
          <dgm:bulletEnabled val="1"/>
        </dgm:presLayoutVars>
      </dgm:prSet>
      <dgm:spPr/>
      <dgm:t>
        <a:bodyPr/>
        <a:lstStyle/>
        <a:p>
          <a:endParaRPr lang="en-US"/>
        </a:p>
      </dgm:t>
    </dgm:pt>
  </dgm:ptLst>
  <dgm:cxnLst>
    <dgm:cxn modelId="{F91DC629-EEB6-4EF6-8671-10BB783A3056}" type="presOf" srcId="{41B2F104-AA66-401B-B2A8-CC6586D00EF9}" destId="{22CB9D84-74D6-41DF-A511-6894DA0224B2}" srcOrd="0" destOrd="0" presId="urn:microsoft.com/office/officeart/2008/layout/PictureAccentList"/>
    <dgm:cxn modelId="{1F52F924-0E87-40C3-94E4-20A67D9ED2BE}" type="presOf" srcId="{FA6B39DD-2EB7-4AE0-92FF-5CB4197D25FD}" destId="{38970E04-ADAE-44F2-BD8B-CFACDE3C5D67}" srcOrd="0" destOrd="0" presId="urn:microsoft.com/office/officeart/2008/layout/PictureAccentList"/>
    <dgm:cxn modelId="{ABC157DC-2882-4E95-9698-3B8F8823AC6A}" srcId="{E2512900-4C12-4D58-A750-AEB846BABDCB}" destId="{581210BD-ADB2-484B-9BBA-B00EF95A8192}" srcOrd="3" destOrd="0" parTransId="{417AF668-7F7C-462C-89D7-D5F03135EA35}" sibTransId="{4130E022-CA19-4419-A278-1BE3E483BDCF}"/>
    <dgm:cxn modelId="{F494338B-421E-4DFF-A277-C1F0CF99E57F}" srcId="{E2512900-4C12-4D58-A750-AEB846BABDCB}" destId="{FA6B39DD-2EB7-4AE0-92FF-5CB4197D25FD}" srcOrd="0" destOrd="0" parTransId="{ACBCDF72-63BA-463F-A751-F46B93BE6581}" sibTransId="{C46C7D48-CFC3-46AC-A17D-1E948A08DB01}"/>
    <dgm:cxn modelId="{8E15E363-0648-49F2-8E27-D89315C26F65}" type="presOf" srcId="{F82402D1-E415-4E32-95BB-C2878966DD47}" destId="{5D2BD301-8E71-4A97-83C1-E5DE6611D9D9}" srcOrd="0" destOrd="0" presId="urn:microsoft.com/office/officeart/2008/layout/PictureAccentList"/>
    <dgm:cxn modelId="{609C7CEB-40A2-4E63-B75A-224C1ADFF5AF}" srcId="{E2512900-4C12-4D58-A750-AEB846BABDCB}" destId="{41B2F104-AA66-401B-B2A8-CC6586D00EF9}" srcOrd="1" destOrd="0" parTransId="{B6CD08E9-4F8D-401B-A48B-2F95C30D8ABF}" sibTransId="{67ADE757-1604-4419-A889-251D5A0F2742}"/>
    <dgm:cxn modelId="{A3678E1F-050A-49B6-B627-E8B7BA1B0FF1}" type="presOf" srcId="{581210BD-ADB2-484B-9BBA-B00EF95A8192}" destId="{C6F05964-7C45-4A88-A366-651A8F15EE60}" srcOrd="0" destOrd="0" presId="urn:microsoft.com/office/officeart/2008/layout/PictureAccentList"/>
    <dgm:cxn modelId="{C009AC43-EAF2-4B7A-8CE0-23CA49EF26C6}" srcId="{E2512900-4C12-4D58-A750-AEB846BABDCB}" destId="{EFD9BB03-BBCA-450B-AF7B-4288745BFBC1}" srcOrd="2" destOrd="0" parTransId="{58F73C88-EE65-496D-B957-460746824E69}" sibTransId="{FB8D2372-3C56-42A3-BD26-4F072CC0F103}"/>
    <dgm:cxn modelId="{1A6C7A62-979C-4763-9A8B-4CE7F73EC19E}" type="presOf" srcId="{EFD9BB03-BBCA-450B-AF7B-4288745BFBC1}" destId="{3770D353-1F46-4E72-B4E1-4D3B8B0407C4}" srcOrd="0" destOrd="0" presId="urn:microsoft.com/office/officeart/2008/layout/PictureAccentList"/>
    <dgm:cxn modelId="{B664879D-24AC-4601-9458-7EE24823B098}" type="presOf" srcId="{E2512900-4C12-4D58-A750-AEB846BABDCB}" destId="{389A2D5F-42DC-4114-A72C-6EB82A387E0C}" srcOrd="0" destOrd="0" presId="urn:microsoft.com/office/officeart/2008/layout/PictureAccentList"/>
    <dgm:cxn modelId="{8E03AD5A-5EFF-4759-B43E-66DE198CF71F}" srcId="{F82402D1-E415-4E32-95BB-C2878966DD47}" destId="{E2512900-4C12-4D58-A750-AEB846BABDCB}" srcOrd="0" destOrd="0" parTransId="{D715411F-D995-420A-897E-4507C39F8BD1}" sibTransId="{44973979-476E-4805-967A-BD77AF5B1E53}"/>
    <dgm:cxn modelId="{AE2E1ACE-F8BA-4985-9FD7-F13BB4D4022C}" type="presParOf" srcId="{5D2BD301-8E71-4A97-83C1-E5DE6611D9D9}" destId="{07A7C449-8714-4C73-951A-1FAB7327B014}" srcOrd="0" destOrd="0" presId="urn:microsoft.com/office/officeart/2008/layout/PictureAccentList"/>
    <dgm:cxn modelId="{5DE083F3-BE96-48E2-B3DC-B449180BBB10}" type="presParOf" srcId="{07A7C449-8714-4C73-951A-1FAB7327B014}" destId="{96515198-43E7-4F7B-B62C-940295BBDEF8}" srcOrd="0" destOrd="0" presId="urn:microsoft.com/office/officeart/2008/layout/PictureAccentList"/>
    <dgm:cxn modelId="{342FCBB3-A9FE-41A5-A436-F7C8DB7FFD89}" type="presParOf" srcId="{96515198-43E7-4F7B-B62C-940295BBDEF8}" destId="{389A2D5F-42DC-4114-A72C-6EB82A387E0C}" srcOrd="0" destOrd="0" presId="urn:microsoft.com/office/officeart/2008/layout/PictureAccentList"/>
    <dgm:cxn modelId="{A31C24AC-83E7-42D8-9753-2ADB8B5F0D11}" type="presParOf" srcId="{07A7C449-8714-4C73-951A-1FAB7327B014}" destId="{A3208C06-EF5C-483D-A1F4-43752A8F1609}" srcOrd="1" destOrd="0" presId="urn:microsoft.com/office/officeart/2008/layout/PictureAccentList"/>
    <dgm:cxn modelId="{A7FB7663-7779-45C9-9414-7756DCD02520}" type="presParOf" srcId="{A3208C06-EF5C-483D-A1F4-43752A8F1609}" destId="{837048BB-ABAC-40AB-B1DB-2E124AD88209}" srcOrd="0" destOrd="0" presId="urn:microsoft.com/office/officeart/2008/layout/PictureAccentList"/>
    <dgm:cxn modelId="{1B37202C-0269-4A2E-9F76-CCA3DC220F78}" type="presParOf" srcId="{837048BB-ABAC-40AB-B1DB-2E124AD88209}" destId="{0D73E4F8-F1A2-426A-80DE-2608C39346F0}" srcOrd="0" destOrd="0" presId="urn:microsoft.com/office/officeart/2008/layout/PictureAccentList"/>
    <dgm:cxn modelId="{F44B4D54-4E8F-4966-880A-D01D6531E81B}" type="presParOf" srcId="{837048BB-ABAC-40AB-B1DB-2E124AD88209}" destId="{38970E04-ADAE-44F2-BD8B-CFACDE3C5D67}" srcOrd="1" destOrd="0" presId="urn:microsoft.com/office/officeart/2008/layout/PictureAccentList"/>
    <dgm:cxn modelId="{6EBFD1EF-F192-47E8-BB61-1C765E076E9E}" type="presParOf" srcId="{A3208C06-EF5C-483D-A1F4-43752A8F1609}" destId="{57E20FAE-FD1A-4E63-B185-605D0592EAE9}" srcOrd="1" destOrd="0" presId="urn:microsoft.com/office/officeart/2008/layout/PictureAccentList"/>
    <dgm:cxn modelId="{925C6F89-032F-41FE-B842-9726962F3CA8}" type="presParOf" srcId="{57E20FAE-FD1A-4E63-B185-605D0592EAE9}" destId="{327A2018-4B93-422E-8916-C679537E19CC}" srcOrd="0" destOrd="0" presId="urn:microsoft.com/office/officeart/2008/layout/PictureAccentList"/>
    <dgm:cxn modelId="{69C0C79D-C411-4C20-ADAF-EC5A4D9DA98F}" type="presParOf" srcId="{57E20FAE-FD1A-4E63-B185-605D0592EAE9}" destId="{22CB9D84-74D6-41DF-A511-6894DA0224B2}" srcOrd="1" destOrd="0" presId="urn:microsoft.com/office/officeart/2008/layout/PictureAccentList"/>
    <dgm:cxn modelId="{1BE3B8E6-9023-477C-8A40-517795B62B7B}" type="presParOf" srcId="{A3208C06-EF5C-483D-A1F4-43752A8F1609}" destId="{A1E15269-6815-40A5-B873-788CD4410339}" srcOrd="2" destOrd="0" presId="urn:microsoft.com/office/officeart/2008/layout/PictureAccentList"/>
    <dgm:cxn modelId="{35233C8C-2053-4857-BBF9-0E0210E5BD06}" type="presParOf" srcId="{A1E15269-6815-40A5-B873-788CD4410339}" destId="{86B49B5A-9B2D-4711-A4E9-AEC1FCEB3046}" srcOrd="0" destOrd="0" presId="urn:microsoft.com/office/officeart/2008/layout/PictureAccentList"/>
    <dgm:cxn modelId="{26D1706A-9548-4385-92A6-82A3E61ADFC2}" type="presParOf" srcId="{A1E15269-6815-40A5-B873-788CD4410339}" destId="{3770D353-1F46-4E72-B4E1-4D3B8B0407C4}" srcOrd="1" destOrd="0" presId="urn:microsoft.com/office/officeart/2008/layout/PictureAccentList"/>
    <dgm:cxn modelId="{2EF48898-8740-402F-BCA5-22A3DCEF4676}" type="presParOf" srcId="{A3208C06-EF5C-483D-A1F4-43752A8F1609}" destId="{F0735AB0-1CCD-419E-AB64-7BDF7F6D7260}" srcOrd="3" destOrd="0" presId="urn:microsoft.com/office/officeart/2008/layout/PictureAccentList"/>
    <dgm:cxn modelId="{3948A01D-AFCC-40CC-B0E5-1F014D1E6A19}" type="presParOf" srcId="{F0735AB0-1CCD-419E-AB64-7BDF7F6D7260}" destId="{568D9327-B4A2-4240-A11D-381FE1FBA8AE}" srcOrd="0" destOrd="0" presId="urn:microsoft.com/office/officeart/2008/layout/PictureAccentList"/>
    <dgm:cxn modelId="{00604579-A326-48AA-B893-99EAA2DDBBF9}" type="presParOf" srcId="{F0735AB0-1CCD-419E-AB64-7BDF7F6D7260}" destId="{C6F05964-7C45-4A88-A366-651A8F15EE60}"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82402D1-E415-4E32-95BB-C2878966DD47}" type="doc">
      <dgm:prSet loTypeId="urn:microsoft.com/office/officeart/2008/layout/PictureAccentList" loCatId="list" qsTypeId="urn:microsoft.com/office/officeart/2005/8/quickstyle/simple1" qsCatId="simple" csTypeId="urn:microsoft.com/office/officeart/2005/8/colors/accent2_1" csCatId="accent2" phldr="1"/>
      <dgm:spPr/>
      <dgm:t>
        <a:bodyPr/>
        <a:lstStyle/>
        <a:p>
          <a:endParaRPr lang="en-US"/>
        </a:p>
      </dgm:t>
    </dgm:pt>
    <dgm:pt modelId="{E2512900-4C12-4D58-A750-AEB846BABDCB}">
      <dgm:prSet phldrT="[Text]" custT="1"/>
      <dgm:spPr/>
      <dgm:t>
        <a:bodyPr/>
        <a:lstStyle/>
        <a:p>
          <a:r>
            <a:rPr lang="en-US" sz="2000" b="1" dirty="0"/>
            <a:t>TRƯỜNG HỢP LOẠI TRỪ</a:t>
          </a:r>
        </a:p>
        <a:p>
          <a:r>
            <a:rPr lang="en-US" sz="2000" b="1" dirty="0" err="1">
              <a:solidFill>
                <a:srgbClr val="FF0000"/>
              </a:solidFill>
            </a:rPr>
            <a:t>Điều</a:t>
          </a:r>
          <a:r>
            <a:rPr lang="en-US" sz="2000" b="1" dirty="0">
              <a:solidFill>
                <a:srgbClr val="FF0000"/>
              </a:solidFill>
            </a:rPr>
            <a:t> 73 </a:t>
          </a:r>
          <a:r>
            <a:rPr lang="en-US" sz="2000" dirty="0" err="1">
              <a:solidFill>
                <a:srgbClr val="FF0000"/>
              </a:solidFill>
            </a:rPr>
            <a:t>Luật</a:t>
          </a:r>
          <a:r>
            <a:rPr lang="en-US" sz="2000" dirty="0">
              <a:solidFill>
                <a:srgbClr val="FF0000"/>
              </a:solidFill>
            </a:rPr>
            <a:t> </a:t>
          </a:r>
          <a:r>
            <a:rPr lang="en-US" sz="2000" dirty="0" err="1">
              <a:solidFill>
                <a:srgbClr val="FF0000"/>
              </a:solidFill>
            </a:rPr>
            <a:t>Sở</a:t>
          </a:r>
          <a:r>
            <a:rPr lang="en-US" sz="2000" dirty="0">
              <a:solidFill>
                <a:srgbClr val="FF0000"/>
              </a:solidFill>
            </a:rPr>
            <a:t> </a:t>
          </a:r>
          <a:r>
            <a:rPr lang="en-US" sz="2000" dirty="0" err="1">
              <a:solidFill>
                <a:srgbClr val="FF0000"/>
              </a:solidFill>
            </a:rPr>
            <a:t>hữu</a:t>
          </a:r>
          <a:r>
            <a:rPr lang="en-US" sz="2000" dirty="0">
              <a:solidFill>
                <a:srgbClr val="FF0000"/>
              </a:solidFill>
            </a:rPr>
            <a:t> </a:t>
          </a:r>
          <a:r>
            <a:rPr lang="en-US" sz="2000" dirty="0" err="1">
              <a:solidFill>
                <a:srgbClr val="FF0000"/>
              </a:solidFill>
            </a:rPr>
            <a:t>trí</a:t>
          </a:r>
          <a:r>
            <a:rPr lang="en-US" sz="2000" dirty="0">
              <a:solidFill>
                <a:srgbClr val="FF0000"/>
              </a:solidFill>
            </a:rPr>
            <a:t> </a:t>
          </a:r>
          <a:r>
            <a:rPr lang="en-US" sz="2000" dirty="0" err="1">
              <a:solidFill>
                <a:srgbClr val="FF0000"/>
              </a:solidFill>
            </a:rPr>
            <a:t>tuệ</a:t>
          </a:r>
          <a:endParaRPr lang="en-US" sz="2000" dirty="0">
            <a:solidFill>
              <a:srgbClr val="FF0000"/>
            </a:solidFill>
          </a:endParaRPr>
        </a:p>
      </dgm:t>
    </dgm:pt>
    <dgm:pt modelId="{D715411F-D995-420A-897E-4507C39F8BD1}" type="parTrans" cxnId="{8E03AD5A-5EFF-4759-B43E-66DE198CF71F}">
      <dgm:prSet/>
      <dgm:spPr/>
      <dgm:t>
        <a:bodyPr/>
        <a:lstStyle/>
        <a:p>
          <a:endParaRPr lang="en-US"/>
        </a:p>
      </dgm:t>
    </dgm:pt>
    <dgm:pt modelId="{44973979-476E-4805-967A-BD77AF5B1E53}" type="sibTrans" cxnId="{8E03AD5A-5EFF-4759-B43E-66DE198CF71F}">
      <dgm:prSet/>
      <dgm:spPr/>
      <dgm:t>
        <a:bodyPr/>
        <a:lstStyle/>
        <a:p>
          <a:endParaRPr lang="en-US"/>
        </a:p>
      </dgm:t>
    </dgm:pt>
    <dgm:pt modelId="{FA6B39DD-2EB7-4AE0-92FF-5CB4197D25FD}">
      <dgm:prSet phldrT="[Text]" custT="1"/>
      <dgm:spPr/>
      <dgm:t>
        <a:bodyPr/>
        <a:lstStyle/>
        <a:p>
          <a:r>
            <a:rPr lang="it-IT" sz="1600" b="1" dirty="0"/>
            <a:t>trùng hoặc tương tự đến mức gây nhầm lẫn với hình quốc kỳ, quốc huy của các nước</a:t>
          </a:r>
          <a:endParaRPr lang="en-US" sz="1600" b="1" dirty="0"/>
        </a:p>
      </dgm:t>
    </dgm:pt>
    <dgm:pt modelId="{ACBCDF72-63BA-463F-A751-F46B93BE6581}" type="parTrans" cxnId="{F494338B-421E-4DFF-A277-C1F0CF99E57F}">
      <dgm:prSet/>
      <dgm:spPr/>
      <dgm:t>
        <a:bodyPr/>
        <a:lstStyle/>
        <a:p>
          <a:endParaRPr lang="en-US"/>
        </a:p>
      </dgm:t>
    </dgm:pt>
    <dgm:pt modelId="{C46C7D48-CFC3-46AC-A17D-1E948A08DB01}" type="sibTrans" cxnId="{F494338B-421E-4DFF-A277-C1F0CF99E57F}">
      <dgm:prSet/>
      <dgm:spPr/>
      <dgm:t>
        <a:bodyPr/>
        <a:lstStyle/>
        <a:p>
          <a:endParaRPr lang="en-US"/>
        </a:p>
      </dgm:t>
    </dgm:pt>
    <dgm:pt modelId="{41B2F104-AA66-401B-B2A8-CC6586D00EF9}">
      <dgm:prSet phldrT="[Text]" custT="1"/>
      <dgm:spPr/>
      <dgm:t>
        <a:bodyPr/>
        <a:lstStyle/>
        <a:p>
          <a:r>
            <a:rPr lang="it-IT" sz="1600" b="1" dirty="0"/>
            <a:t>trùng hoặc tương tự đến mức gây nhầm lẫn với biểu tượng, cờ, huy hiệu, tên viết tắt, tên đầy đủ (cơ quan nhà nước, tổ chức chính trị - xã hội - nghề nghiệp của Việt Nam và tổ chức quốc tế, nếu không được cơ quan, tổ chức đó cho phép</a:t>
          </a:r>
          <a:r>
            <a:rPr lang="en-US" sz="1600" b="1" dirty="0"/>
            <a:t> </a:t>
          </a:r>
        </a:p>
      </dgm:t>
    </dgm:pt>
    <dgm:pt modelId="{B6CD08E9-4F8D-401B-A48B-2F95C30D8ABF}" type="parTrans" cxnId="{609C7CEB-40A2-4E63-B75A-224C1ADFF5AF}">
      <dgm:prSet/>
      <dgm:spPr/>
      <dgm:t>
        <a:bodyPr/>
        <a:lstStyle/>
        <a:p>
          <a:endParaRPr lang="en-US"/>
        </a:p>
      </dgm:t>
    </dgm:pt>
    <dgm:pt modelId="{67ADE757-1604-4419-A889-251D5A0F2742}" type="sibTrans" cxnId="{609C7CEB-40A2-4E63-B75A-224C1ADFF5AF}">
      <dgm:prSet/>
      <dgm:spPr/>
      <dgm:t>
        <a:bodyPr/>
        <a:lstStyle/>
        <a:p>
          <a:endParaRPr lang="en-US"/>
        </a:p>
      </dgm:t>
    </dgm:pt>
    <dgm:pt modelId="{EFD9BB03-BBCA-450B-AF7B-4288745BFBC1}">
      <dgm:prSet phldrT="[Text]" custT="1"/>
      <dgm:spPr/>
      <dgm:t>
        <a:bodyPr/>
        <a:lstStyle/>
        <a:p>
          <a:r>
            <a:rPr lang="it-IT" sz="1600" b="1" dirty="0"/>
            <a:t>trùng hoặc tương tự đến mức gây nhầm lẫn với tên thật, biệt hiệu, bút danh, hình ảnh của lãnh tụ, anh hùng dân tộc, danh nhân của Việt Nam, của nước ngoài</a:t>
          </a:r>
          <a:endParaRPr lang="en-US" sz="1600" b="1" dirty="0"/>
        </a:p>
      </dgm:t>
    </dgm:pt>
    <dgm:pt modelId="{58F73C88-EE65-496D-B957-460746824E69}" type="parTrans" cxnId="{C009AC43-EAF2-4B7A-8CE0-23CA49EF26C6}">
      <dgm:prSet/>
      <dgm:spPr/>
      <dgm:t>
        <a:bodyPr/>
        <a:lstStyle/>
        <a:p>
          <a:endParaRPr lang="en-US"/>
        </a:p>
      </dgm:t>
    </dgm:pt>
    <dgm:pt modelId="{FB8D2372-3C56-42A3-BD26-4F072CC0F103}" type="sibTrans" cxnId="{C009AC43-EAF2-4B7A-8CE0-23CA49EF26C6}">
      <dgm:prSet/>
      <dgm:spPr/>
      <dgm:t>
        <a:bodyPr/>
        <a:lstStyle/>
        <a:p>
          <a:endParaRPr lang="en-US"/>
        </a:p>
      </dgm:t>
    </dgm:pt>
    <dgm:pt modelId="{581210BD-ADB2-484B-9BBA-B00EF95A8192}">
      <dgm:prSet phldrT="[Text]" custT="1"/>
      <dgm:spPr/>
      <dgm:t>
        <a:bodyPr/>
        <a:lstStyle/>
        <a:p>
          <a:r>
            <a:rPr lang="it-IT" sz="1600" b="1" dirty="0"/>
            <a:t>trùng hoặc tương tự đến mức gây nhầm lẫn với dấu chứng nhận, dấu kiểm tra, dấu bảo hành của tổ chức quốc tế mà tổ chức đó có yêu cầu không được sử dụng, trừ trường hợp chính tổ chức này đăng ký các dấu đó làm nhãn hiệu chứng nhận</a:t>
          </a:r>
          <a:endParaRPr lang="en-US" sz="1600" b="1" dirty="0"/>
        </a:p>
      </dgm:t>
    </dgm:pt>
    <dgm:pt modelId="{417AF668-7F7C-462C-89D7-D5F03135EA35}" type="parTrans" cxnId="{ABC157DC-2882-4E95-9698-3B8F8823AC6A}">
      <dgm:prSet/>
      <dgm:spPr/>
      <dgm:t>
        <a:bodyPr/>
        <a:lstStyle/>
        <a:p>
          <a:endParaRPr lang="en-US"/>
        </a:p>
      </dgm:t>
    </dgm:pt>
    <dgm:pt modelId="{4130E022-CA19-4419-A278-1BE3E483BDCF}" type="sibTrans" cxnId="{ABC157DC-2882-4E95-9698-3B8F8823AC6A}">
      <dgm:prSet/>
      <dgm:spPr/>
      <dgm:t>
        <a:bodyPr/>
        <a:lstStyle/>
        <a:p>
          <a:endParaRPr lang="en-US"/>
        </a:p>
      </dgm:t>
    </dgm:pt>
    <dgm:pt modelId="{360F39CA-78FD-4843-9AEC-A63652C5FBB1}">
      <dgm:prSet phldrT="[Text]" custT="1"/>
      <dgm:spPr/>
      <dgm:t>
        <a:bodyPr/>
        <a:lstStyle/>
        <a:p>
          <a:r>
            <a:rPr lang="it-IT" sz="1600" b="1" dirty="0"/>
            <a:t>làm hiểu sai lệch, gây nhầm lẫn hoặc có tính chất lừa dối người tiêu dùng về nguồn gốc xuất xứ, tính năng, công dụng, chất lượng, giá trị hoặc các đặc tính khác của hàng hóa, dịch vụ</a:t>
          </a:r>
          <a:endParaRPr lang="en-US" sz="1600" b="1" dirty="0"/>
        </a:p>
      </dgm:t>
    </dgm:pt>
    <dgm:pt modelId="{5043B048-ADF4-463B-9634-64FF233F2B12}" type="parTrans" cxnId="{D8835AF2-C0E3-4A27-A686-AE5045BE6551}">
      <dgm:prSet/>
      <dgm:spPr/>
      <dgm:t>
        <a:bodyPr/>
        <a:lstStyle/>
        <a:p>
          <a:endParaRPr lang="en-US"/>
        </a:p>
      </dgm:t>
    </dgm:pt>
    <dgm:pt modelId="{E9CB8DAA-70DB-45A9-89F4-691ACE42E2DB}" type="sibTrans" cxnId="{D8835AF2-C0E3-4A27-A686-AE5045BE6551}">
      <dgm:prSet/>
      <dgm:spPr/>
      <dgm:t>
        <a:bodyPr/>
        <a:lstStyle/>
        <a:p>
          <a:endParaRPr lang="en-US"/>
        </a:p>
      </dgm:t>
    </dgm:pt>
    <dgm:pt modelId="{5D2BD301-8E71-4A97-83C1-E5DE6611D9D9}" type="pres">
      <dgm:prSet presAssocID="{F82402D1-E415-4E32-95BB-C2878966DD47}" presName="layout" presStyleCnt="0">
        <dgm:presLayoutVars>
          <dgm:chMax/>
          <dgm:chPref/>
          <dgm:dir/>
          <dgm:animOne val="branch"/>
          <dgm:animLvl val="lvl"/>
          <dgm:resizeHandles/>
        </dgm:presLayoutVars>
      </dgm:prSet>
      <dgm:spPr/>
      <dgm:t>
        <a:bodyPr/>
        <a:lstStyle/>
        <a:p>
          <a:endParaRPr lang="en-US"/>
        </a:p>
      </dgm:t>
    </dgm:pt>
    <dgm:pt modelId="{07A7C449-8714-4C73-951A-1FAB7327B014}" type="pres">
      <dgm:prSet presAssocID="{E2512900-4C12-4D58-A750-AEB846BABDCB}" presName="root" presStyleCnt="0">
        <dgm:presLayoutVars>
          <dgm:chMax/>
          <dgm:chPref val="4"/>
        </dgm:presLayoutVars>
      </dgm:prSet>
      <dgm:spPr/>
    </dgm:pt>
    <dgm:pt modelId="{96515198-43E7-4F7B-B62C-940295BBDEF8}" type="pres">
      <dgm:prSet presAssocID="{E2512900-4C12-4D58-A750-AEB846BABDCB}" presName="rootComposite" presStyleCnt="0">
        <dgm:presLayoutVars/>
      </dgm:prSet>
      <dgm:spPr/>
    </dgm:pt>
    <dgm:pt modelId="{389A2D5F-42DC-4114-A72C-6EB82A387E0C}" type="pres">
      <dgm:prSet presAssocID="{E2512900-4C12-4D58-A750-AEB846BABDCB}" presName="rootText" presStyleLbl="node0" presStyleIdx="0" presStyleCnt="1" custScaleX="130903">
        <dgm:presLayoutVars>
          <dgm:chMax/>
          <dgm:chPref val="4"/>
        </dgm:presLayoutVars>
      </dgm:prSet>
      <dgm:spPr/>
      <dgm:t>
        <a:bodyPr/>
        <a:lstStyle/>
        <a:p>
          <a:endParaRPr lang="en-US"/>
        </a:p>
      </dgm:t>
    </dgm:pt>
    <dgm:pt modelId="{A3208C06-EF5C-483D-A1F4-43752A8F1609}" type="pres">
      <dgm:prSet presAssocID="{E2512900-4C12-4D58-A750-AEB846BABDCB}" presName="childShape" presStyleCnt="0">
        <dgm:presLayoutVars>
          <dgm:chMax val="0"/>
          <dgm:chPref val="0"/>
        </dgm:presLayoutVars>
      </dgm:prSet>
      <dgm:spPr/>
    </dgm:pt>
    <dgm:pt modelId="{837048BB-ABAC-40AB-B1DB-2E124AD88209}" type="pres">
      <dgm:prSet presAssocID="{FA6B39DD-2EB7-4AE0-92FF-5CB4197D25FD}" presName="childComposite" presStyleCnt="0">
        <dgm:presLayoutVars>
          <dgm:chMax val="0"/>
          <dgm:chPref val="0"/>
        </dgm:presLayoutVars>
      </dgm:prSet>
      <dgm:spPr/>
    </dgm:pt>
    <dgm:pt modelId="{0D73E4F8-F1A2-426A-80DE-2608C39346F0}" type="pres">
      <dgm:prSet presAssocID="{FA6B39DD-2EB7-4AE0-92FF-5CB4197D25FD}" presName="Image" presStyleLbl="node1" presStyleIdx="0" presStyleCnt="5" custLinFactX="-100000" custLinFactNeighborX="-13889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38970E04-ADAE-44F2-BD8B-CFACDE3C5D67}" type="pres">
      <dgm:prSet presAssocID="{FA6B39DD-2EB7-4AE0-92FF-5CB4197D25FD}" presName="childText" presStyleLbl="lnNode1" presStyleIdx="0" presStyleCnt="5" custScaleX="177021" custLinFactNeighborX="36298">
        <dgm:presLayoutVars>
          <dgm:chMax val="0"/>
          <dgm:chPref val="0"/>
          <dgm:bulletEnabled val="1"/>
        </dgm:presLayoutVars>
      </dgm:prSet>
      <dgm:spPr/>
      <dgm:t>
        <a:bodyPr/>
        <a:lstStyle/>
        <a:p>
          <a:endParaRPr lang="en-US"/>
        </a:p>
      </dgm:t>
    </dgm:pt>
    <dgm:pt modelId="{57E20FAE-FD1A-4E63-B185-605D0592EAE9}" type="pres">
      <dgm:prSet presAssocID="{41B2F104-AA66-401B-B2A8-CC6586D00EF9}" presName="childComposite" presStyleCnt="0">
        <dgm:presLayoutVars>
          <dgm:chMax val="0"/>
          <dgm:chPref val="0"/>
        </dgm:presLayoutVars>
      </dgm:prSet>
      <dgm:spPr/>
    </dgm:pt>
    <dgm:pt modelId="{327A2018-4B93-422E-8916-C679537E19CC}" type="pres">
      <dgm:prSet presAssocID="{41B2F104-AA66-401B-B2A8-CC6586D00EF9}" presName="Image" presStyleLbl="node1" presStyleIdx="1" presStyleCnt="5" custLinFactX="-100000" custLinFactNeighborX="-138892"/>
      <dgm:spPr>
        <a:blipFill rotWithShape="1">
          <a:blip xmlns:r="http://schemas.openxmlformats.org/officeDocument/2006/relationships" r:embed="rId2"/>
          <a:stretch>
            <a:fillRect/>
          </a:stretch>
        </a:blipFill>
      </dgm:spPr>
    </dgm:pt>
    <dgm:pt modelId="{22CB9D84-74D6-41DF-A511-6894DA0224B2}" type="pres">
      <dgm:prSet presAssocID="{41B2F104-AA66-401B-B2A8-CC6586D00EF9}" presName="childText" presStyleLbl="lnNode1" presStyleIdx="1" presStyleCnt="5" custScaleX="177021" custLinFactNeighborX="36298">
        <dgm:presLayoutVars>
          <dgm:chMax val="0"/>
          <dgm:chPref val="0"/>
          <dgm:bulletEnabled val="1"/>
        </dgm:presLayoutVars>
      </dgm:prSet>
      <dgm:spPr/>
      <dgm:t>
        <a:bodyPr/>
        <a:lstStyle/>
        <a:p>
          <a:endParaRPr lang="en-US"/>
        </a:p>
      </dgm:t>
    </dgm:pt>
    <dgm:pt modelId="{A1E15269-6815-40A5-B873-788CD4410339}" type="pres">
      <dgm:prSet presAssocID="{EFD9BB03-BBCA-450B-AF7B-4288745BFBC1}" presName="childComposite" presStyleCnt="0">
        <dgm:presLayoutVars>
          <dgm:chMax val="0"/>
          <dgm:chPref val="0"/>
        </dgm:presLayoutVars>
      </dgm:prSet>
      <dgm:spPr/>
    </dgm:pt>
    <dgm:pt modelId="{86B49B5A-9B2D-4711-A4E9-AEC1FCEB3046}" type="pres">
      <dgm:prSet presAssocID="{EFD9BB03-BBCA-450B-AF7B-4288745BFBC1}" presName="Image" presStyleLbl="node1" presStyleIdx="2" presStyleCnt="5" custLinFactX="-100000" custLinFactNeighborX="-138892"/>
      <dgm:spPr>
        <a:blipFill rotWithShape="1">
          <a:blip xmlns:r="http://schemas.openxmlformats.org/officeDocument/2006/relationships" r:embed="rId2"/>
          <a:stretch>
            <a:fillRect/>
          </a:stretch>
        </a:blipFill>
      </dgm:spPr>
    </dgm:pt>
    <dgm:pt modelId="{3770D353-1F46-4E72-B4E1-4D3B8B0407C4}" type="pres">
      <dgm:prSet presAssocID="{EFD9BB03-BBCA-450B-AF7B-4288745BFBC1}" presName="childText" presStyleLbl="lnNode1" presStyleIdx="2" presStyleCnt="5" custScaleX="177021" custLinFactNeighborX="36298">
        <dgm:presLayoutVars>
          <dgm:chMax val="0"/>
          <dgm:chPref val="0"/>
          <dgm:bulletEnabled val="1"/>
        </dgm:presLayoutVars>
      </dgm:prSet>
      <dgm:spPr/>
      <dgm:t>
        <a:bodyPr/>
        <a:lstStyle/>
        <a:p>
          <a:endParaRPr lang="en-US"/>
        </a:p>
      </dgm:t>
    </dgm:pt>
    <dgm:pt modelId="{F0735AB0-1CCD-419E-AB64-7BDF7F6D7260}" type="pres">
      <dgm:prSet presAssocID="{581210BD-ADB2-484B-9BBA-B00EF95A8192}" presName="childComposite" presStyleCnt="0">
        <dgm:presLayoutVars>
          <dgm:chMax val="0"/>
          <dgm:chPref val="0"/>
        </dgm:presLayoutVars>
      </dgm:prSet>
      <dgm:spPr/>
    </dgm:pt>
    <dgm:pt modelId="{568D9327-B4A2-4240-A11D-381FE1FBA8AE}" type="pres">
      <dgm:prSet presAssocID="{581210BD-ADB2-484B-9BBA-B00EF95A8192}" presName="Image" presStyleLbl="node1" presStyleIdx="3" presStyleCnt="5" custLinFactX="-100000" custLinFactNeighborX="-13889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C6F05964-7C45-4A88-A366-651A8F15EE60}" type="pres">
      <dgm:prSet presAssocID="{581210BD-ADB2-484B-9BBA-B00EF95A8192}" presName="childText" presStyleLbl="lnNode1" presStyleIdx="3" presStyleCnt="5" custScaleX="177021" custLinFactNeighborX="36298">
        <dgm:presLayoutVars>
          <dgm:chMax val="0"/>
          <dgm:chPref val="0"/>
          <dgm:bulletEnabled val="1"/>
        </dgm:presLayoutVars>
      </dgm:prSet>
      <dgm:spPr/>
      <dgm:t>
        <a:bodyPr/>
        <a:lstStyle/>
        <a:p>
          <a:endParaRPr lang="en-US"/>
        </a:p>
      </dgm:t>
    </dgm:pt>
    <dgm:pt modelId="{A2364AE0-CB46-4076-8189-83FCFA6DD81C}" type="pres">
      <dgm:prSet presAssocID="{360F39CA-78FD-4843-9AEC-A63652C5FBB1}" presName="childComposite" presStyleCnt="0">
        <dgm:presLayoutVars>
          <dgm:chMax val="0"/>
          <dgm:chPref val="0"/>
        </dgm:presLayoutVars>
      </dgm:prSet>
      <dgm:spPr/>
    </dgm:pt>
    <dgm:pt modelId="{318EBF9E-2C2D-41E5-A83B-E80E6CBE0FBD}" type="pres">
      <dgm:prSet presAssocID="{360F39CA-78FD-4843-9AEC-A63652C5FBB1}" presName="Image" presStyleLbl="node1" presStyleIdx="4" presStyleCnt="5" custLinFactX="-100000" custLinFactNeighborX="-13889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2BBD48E1-CA3B-49D0-B7EB-3F133CFD9DCC}" type="pres">
      <dgm:prSet presAssocID="{360F39CA-78FD-4843-9AEC-A63652C5FBB1}" presName="childText" presStyleLbl="lnNode1" presStyleIdx="4" presStyleCnt="5" custScaleX="177021" custLinFactNeighborX="36298">
        <dgm:presLayoutVars>
          <dgm:chMax val="0"/>
          <dgm:chPref val="0"/>
          <dgm:bulletEnabled val="1"/>
        </dgm:presLayoutVars>
      </dgm:prSet>
      <dgm:spPr/>
      <dgm:t>
        <a:bodyPr/>
        <a:lstStyle/>
        <a:p>
          <a:endParaRPr lang="en-US"/>
        </a:p>
      </dgm:t>
    </dgm:pt>
  </dgm:ptLst>
  <dgm:cxnLst>
    <dgm:cxn modelId="{5DE7D346-B3FD-4B83-B105-6A9D768A5E2C}" type="presOf" srcId="{F82402D1-E415-4E32-95BB-C2878966DD47}" destId="{5D2BD301-8E71-4A97-83C1-E5DE6611D9D9}" srcOrd="0" destOrd="0" presId="urn:microsoft.com/office/officeart/2008/layout/PictureAccentList"/>
    <dgm:cxn modelId="{D6F042F8-AC65-4640-8F47-B993D1BC2826}" type="presOf" srcId="{E2512900-4C12-4D58-A750-AEB846BABDCB}" destId="{389A2D5F-42DC-4114-A72C-6EB82A387E0C}" srcOrd="0" destOrd="0" presId="urn:microsoft.com/office/officeart/2008/layout/PictureAccentList"/>
    <dgm:cxn modelId="{ABC157DC-2882-4E95-9698-3B8F8823AC6A}" srcId="{E2512900-4C12-4D58-A750-AEB846BABDCB}" destId="{581210BD-ADB2-484B-9BBA-B00EF95A8192}" srcOrd="3" destOrd="0" parTransId="{417AF668-7F7C-462C-89D7-D5F03135EA35}" sibTransId="{4130E022-CA19-4419-A278-1BE3E483BDCF}"/>
    <dgm:cxn modelId="{F494338B-421E-4DFF-A277-C1F0CF99E57F}" srcId="{E2512900-4C12-4D58-A750-AEB846BABDCB}" destId="{FA6B39DD-2EB7-4AE0-92FF-5CB4197D25FD}" srcOrd="0" destOrd="0" parTransId="{ACBCDF72-63BA-463F-A751-F46B93BE6581}" sibTransId="{C46C7D48-CFC3-46AC-A17D-1E948A08DB01}"/>
    <dgm:cxn modelId="{609C7CEB-40A2-4E63-B75A-224C1ADFF5AF}" srcId="{E2512900-4C12-4D58-A750-AEB846BABDCB}" destId="{41B2F104-AA66-401B-B2A8-CC6586D00EF9}" srcOrd="1" destOrd="0" parTransId="{B6CD08E9-4F8D-401B-A48B-2F95C30D8ABF}" sibTransId="{67ADE757-1604-4419-A889-251D5A0F2742}"/>
    <dgm:cxn modelId="{D8835AF2-C0E3-4A27-A686-AE5045BE6551}" srcId="{E2512900-4C12-4D58-A750-AEB846BABDCB}" destId="{360F39CA-78FD-4843-9AEC-A63652C5FBB1}" srcOrd="4" destOrd="0" parTransId="{5043B048-ADF4-463B-9634-64FF233F2B12}" sibTransId="{E9CB8DAA-70DB-45A9-89F4-691ACE42E2DB}"/>
    <dgm:cxn modelId="{DB11FAE9-F1E8-48D2-9456-7E8770557050}" type="presOf" srcId="{FA6B39DD-2EB7-4AE0-92FF-5CB4197D25FD}" destId="{38970E04-ADAE-44F2-BD8B-CFACDE3C5D67}" srcOrd="0" destOrd="0" presId="urn:microsoft.com/office/officeart/2008/layout/PictureAccentList"/>
    <dgm:cxn modelId="{C009AC43-EAF2-4B7A-8CE0-23CA49EF26C6}" srcId="{E2512900-4C12-4D58-A750-AEB846BABDCB}" destId="{EFD9BB03-BBCA-450B-AF7B-4288745BFBC1}" srcOrd="2" destOrd="0" parTransId="{58F73C88-EE65-496D-B957-460746824E69}" sibTransId="{FB8D2372-3C56-42A3-BD26-4F072CC0F103}"/>
    <dgm:cxn modelId="{532F691E-146D-408D-9916-FF1E44903F27}" type="presOf" srcId="{581210BD-ADB2-484B-9BBA-B00EF95A8192}" destId="{C6F05964-7C45-4A88-A366-651A8F15EE60}" srcOrd="0" destOrd="0" presId="urn:microsoft.com/office/officeart/2008/layout/PictureAccentList"/>
    <dgm:cxn modelId="{F07454C3-EC24-4C7D-A7C9-6CB78FC47757}" type="presOf" srcId="{EFD9BB03-BBCA-450B-AF7B-4288745BFBC1}" destId="{3770D353-1F46-4E72-B4E1-4D3B8B0407C4}" srcOrd="0" destOrd="0" presId="urn:microsoft.com/office/officeart/2008/layout/PictureAccentList"/>
    <dgm:cxn modelId="{231A6D02-61E8-4153-8617-7D6A3C0F23A3}" type="presOf" srcId="{41B2F104-AA66-401B-B2A8-CC6586D00EF9}" destId="{22CB9D84-74D6-41DF-A511-6894DA0224B2}" srcOrd="0" destOrd="0" presId="urn:microsoft.com/office/officeart/2008/layout/PictureAccentList"/>
    <dgm:cxn modelId="{8E03AD5A-5EFF-4759-B43E-66DE198CF71F}" srcId="{F82402D1-E415-4E32-95BB-C2878966DD47}" destId="{E2512900-4C12-4D58-A750-AEB846BABDCB}" srcOrd="0" destOrd="0" parTransId="{D715411F-D995-420A-897E-4507C39F8BD1}" sibTransId="{44973979-476E-4805-967A-BD77AF5B1E53}"/>
    <dgm:cxn modelId="{EA66937A-A360-4522-B6CA-E77BC70A00C8}" type="presOf" srcId="{360F39CA-78FD-4843-9AEC-A63652C5FBB1}" destId="{2BBD48E1-CA3B-49D0-B7EB-3F133CFD9DCC}" srcOrd="0" destOrd="0" presId="urn:microsoft.com/office/officeart/2008/layout/PictureAccentList"/>
    <dgm:cxn modelId="{8638025B-3DAA-4DF1-896E-3176756922FA}" type="presParOf" srcId="{5D2BD301-8E71-4A97-83C1-E5DE6611D9D9}" destId="{07A7C449-8714-4C73-951A-1FAB7327B014}" srcOrd="0" destOrd="0" presId="urn:microsoft.com/office/officeart/2008/layout/PictureAccentList"/>
    <dgm:cxn modelId="{B5B31BDB-34C2-493E-A68D-38776DA448F4}" type="presParOf" srcId="{07A7C449-8714-4C73-951A-1FAB7327B014}" destId="{96515198-43E7-4F7B-B62C-940295BBDEF8}" srcOrd="0" destOrd="0" presId="urn:microsoft.com/office/officeart/2008/layout/PictureAccentList"/>
    <dgm:cxn modelId="{B79A9D09-8087-41A9-942E-0CA72EB9BB04}" type="presParOf" srcId="{96515198-43E7-4F7B-B62C-940295BBDEF8}" destId="{389A2D5F-42DC-4114-A72C-6EB82A387E0C}" srcOrd="0" destOrd="0" presId="urn:microsoft.com/office/officeart/2008/layout/PictureAccentList"/>
    <dgm:cxn modelId="{01B94B0D-EB98-4500-82D2-4E07B6E500E9}" type="presParOf" srcId="{07A7C449-8714-4C73-951A-1FAB7327B014}" destId="{A3208C06-EF5C-483D-A1F4-43752A8F1609}" srcOrd="1" destOrd="0" presId="urn:microsoft.com/office/officeart/2008/layout/PictureAccentList"/>
    <dgm:cxn modelId="{78F8CC13-732D-4240-B887-57EAAFE59213}" type="presParOf" srcId="{A3208C06-EF5C-483D-A1F4-43752A8F1609}" destId="{837048BB-ABAC-40AB-B1DB-2E124AD88209}" srcOrd="0" destOrd="0" presId="urn:microsoft.com/office/officeart/2008/layout/PictureAccentList"/>
    <dgm:cxn modelId="{6AA18EC4-8204-4BBD-9480-51EB96460A5E}" type="presParOf" srcId="{837048BB-ABAC-40AB-B1DB-2E124AD88209}" destId="{0D73E4F8-F1A2-426A-80DE-2608C39346F0}" srcOrd="0" destOrd="0" presId="urn:microsoft.com/office/officeart/2008/layout/PictureAccentList"/>
    <dgm:cxn modelId="{6C5FE03A-7A70-4F31-8553-6E06F4340A99}" type="presParOf" srcId="{837048BB-ABAC-40AB-B1DB-2E124AD88209}" destId="{38970E04-ADAE-44F2-BD8B-CFACDE3C5D67}" srcOrd="1" destOrd="0" presId="urn:microsoft.com/office/officeart/2008/layout/PictureAccentList"/>
    <dgm:cxn modelId="{5B1B2516-3AE9-4A7E-A5FC-3409C289864A}" type="presParOf" srcId="{A3208C06-EF5C-483D-A1F4-43752A8F1609}" destId="{57E20FAE-FD1A-4E63-B185-605D0592EAE9}" srcOrd="1" destOrd="0" presId="urn:microsoft.com/office/officeart/2008/layout/PictureAccentList"/>
    <dgm:cxn modelId="{A43AAA77-FB41-4193-B0EB-29C7D222F4F3}" type="presParOf" srcId="{57E20FAE-FD1A-4E63-B185-605D0592EAE9}" destId="{327A2018-4B93-422E-8916-C679537E19CC}" srcOrd="0" destOrd="0" presId="urn:microsoft.com/office/officeart/2008/layout/PictureAccentList"/>
    <dgm:cxn modelId="{7497D627-FB0C-4CE3-8EFC-B6CCB99177F5}" type="presParOf" srcId="{57E20FAE-FD1A-4E63-B185-605D0592EAE9}" destId="{22CB9D84-74D6-41DF-A511-6894DA0224B2}" srcOrd="1" destOrd="0" presId="urn:microsoft.com/office/officeart/2008/layout/PictureAccentList"/>
    <dgm:cxn modelId="{0B2A2585-8859-40D0-923F-1F1994B98F8F}" type="presParOf" srcId="{A3208C06-EF5C-483D-A1F4-43752A8F1609}" destId="{A1E15269-6815-40A5-B873-788CD4410339}" srcOrd="2" destOrd="0" presId="urn:microsoft.com/office/officeart/2008/layout/PictureAccentList"/>
    <dgm:cxn modelId="{41CA17F6-D426-42BC-9D1A-94817BE3DCEC}" type="presParOf" srcId="{A1E15269-6815-40A5-B873-788CD4410339}" destId="{86B49B5A-9B2D-4711-A4E9-AEC1FCEB3046}" srcOrd="0" destOrd="0" presId="urn:microsoft.com/office/officeart/2008/layout/PictureAccentList"/>
    <dgm:cxn modelId="{12EF0DD4-BB13-4089-919F-B96ED3624C04}" type="presParOf" srcId="{A1E15269-6815-40A5-B873-788CD4410339}" destId="{3770D353-1F46-4E72-B4E1-4D3B8B0407C4}" srcOrd="1" destOrd="0" presId="urn:microsoft.com/office/officeart/2008/layout/PictureAccentList"/>
    <dgm:cxn modelId="{A0F5F377-2CBE-48A1-AB4D-3A1B92886B94}" type="presParOf" srcId="{A3208C06-EF5C-483D-A1F4-43752A8F1609}" destId="{F0735AB0-1CCD-419E-AB64-7BDF7F6D7260}" srcOrd="3" destOrd="0" presId="urn:microsoft.com/office/officeart/2008/layout/PictureAccentList"/>
    <dgm:cxn modelId="{685845E8-CF13-452E-BE99-D02D86036998}" type="presParOf" srcId="{F0735AB0-1CCD-419E-AB64-7BDF7F6D7260}" destId="{568D9327-B4A2-4240-A11D-381FE1FBA8AE}" srcOrd="0" destOrd="0" presId="urn:microsoft.com/office/officeart/2008/layout/PictureAccentList"/>
    <dgm:cxn modelId="{FA8791AE-21ED-49B1-A996-D5C22F28978D}" type="presParOf" srcId="{F0735AB0-1CCD-419E-AB64-7BDF7F6D7260}" destId="{C6F05964-7C45-4A88-A366-651A8F15EE60}" srcOrd="1" destOrd="0" presId="urn:microsoft.com/office/officeart/2008/layout/PictureAccentList"/>
    <dgm:cxn modelId="{3D1B9485-90A7-4378-9EA8-CE8FE5379C64}" type="presParOf" srcId="{A3208C06-EF5C-483D-A1F4-43752A8F1609}" destId="{A2364AE0-CB46-4076-8189-83FCFA6DD81C}" srcOrd="4" destOrd="0" presId="urn:microsoft.com/office/officeart/2008/layout/PictureAccentList"/>
    <dgm:cxn modelId="{14F8F762-5066-45E7-8D72-E49922A39EED}" type="presParOf" srcId="{A2364AE0-CB46-4076-8189-83FCFA6DD81C}" destId="{318EBF9E-2C2D-41E5-A83B-E80E6CBE0FBD}" srcOrd="0" destOrd="0" presId="urn:microsoft.com/office/officeart/2008/layout/PictureAccentList"/>
    <dgm:cxn modelId="{A304EA9B-EC60-48B0-A37E-09699411FE5E}" type="presParOf" srcId="{A2364AE0-CB46-4076-8189-83FCFA6DD81C}" destId="{2BBD48E1-CA3B-49D0-B7EB-3F133CFD9DCC}"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FB99A6B-A00C-4E45-B86C-5C0483020437}" type="doc">
      <dgm:prSet loTypeId="urn:microsoft.com/office/officeart/2005/8/layout/cycle6" loCatId="cycle" qsTypeId="urn:microsoft.com/office/officeart/2005/8/quickstyle/simple1" qsCatId="simple" csTypeId="urn:microsoft.com/office/officeart/2005/8/colors/accent1_1" csCatId="accent1" phldr="1"/>
      <dgm:spPr/>
      <dgm:t>
        <a:bodyPr/>
        <a:lstStyle/>
        <a:p>
          <a:endParaRPr lang="en-US"/>
        </a:p>
      </dgm:t>
    </dgm:pt>
    <dgm:pt modelId="{DC5B12AB-7F02-4449-9395-00A9945E67AC}">
      <dgm:prSet phldrT="[Text]" custT="1"/>
      <dgm:spPr/>
      <dgm:t>
        <a:bodyPr/>
        <a:lstStyle/>
        <a:p>
          <a:r>
            <a:rPr lang="it-IT" sz="1800" b="1" dirty="0"/>
            <a:t>Số lượng người tiêu dùng liên quan </a:t>
          </a:r>
          <a:endParaRPr lang="en-US" sz="1800" b="1" dirty="0"/>
        </a:p>
      </dgm:t>
    </dgm:pt>
    <dgm:pt modelId="{2DEF4BB7-2B1F-4D61-B518-362E205159AC}" type="parTrans" cxnId="{CC4A85CC-3775-4DFE-AC40-8E336556ADE6}">
      <dgm:prSet/>
      <dgm:spPr/>
      <dgm:t>
        <a:bodyPr/>
        <a:lstStyle/>
        <a:p>
          <a:endParaRPr lang="en-US"/>
        </a:p>
      </dgm:t>
    </dgm:pt>
    <dgm:pt modelId="{DA758D9D-4C8E-4E41-8026-4AC292014BDA}" type="sibTrans" cxnId="{CC4A85CC-3775-4DFE-AC40-8E336556ADE6}">
      <dgm:prSet/>
      <dgm:spPr/>
      <dgm:t>
        <a:bodyPr/>
        <a:lstStyle/>
        <a:p>
          <a:endParaRPr lang="en-US"/>
        </a:p>
      </dgm:t>
    </dgm:pt>
    <dgm:pt modelId="{1D4D6DE8-14C8-485F-9DCC-333C15EC8E11}">
      <dgm:prSet phldrT="[Text]" custT="1"/>
      <dgm:spPr/>
      <dgm:t>
        <a:bodyPr/>
        <a:lstStyle/>
        <a:p>
          <a:r>
            <a:rPr lang="en-US" sz="1800" b="1" dirty="0" err="1"/>
            <a:t>Phạm</a:t>
          </a:r>
          <a:r>
            <a:rPr lang="en-US" sz="1800" b="1" dirty="0"/>
            <a:t> vi </a:t>
          </a:r>
          <a:r>
            <a:rPr lang="en-US" sz="1800" b="1" dirty="0" err="1"/>
            <a:t>lãnh</a:t>
          </a:r>
          <a:r>
            <a:rPr lang="en-US" sz="1800" b="1" dirty="0"/>
            <a:t> </a:t>
          </a:r>
          <a:r>
            <a:rPr lang="en-US" sz="1800" b="1" dirty="0" err="1"/>
            <a:t>thổ</a:t>
          </a:r>
          <a:endParaRPr lang="en-US" sz="1800" b="1" dirty="0"/>
        </a:p>
      </dgm:t>
    </dgm:pt>
    <dgm:pt modelId="{3AEF5AC3-0DDE-4CE3-80F1-6AD4B65FB3A6}" type="parTrans" cxnId="{90902F2F-A0E8-4884-ADD9-14ED13345017}">
      <dgm:prSet/>
      <dgm:spPr/>
      <dgm:t>
        <a:bodyPr/>
        <a:lstStyle/>
        <a:p>
          <a:endParaRPr lang="en-US"/>
        </a:p>
      </dgm:t>
    </dgm:pt>
    <dgm:pt modelId="{758820AB-E863-4477-826D-816607FDCFCC}" type="sibTrans" cxnId="{90902F2F-A0E8-4884-ADD9-14ED13345017}">
      <dgm:prSet/>
      <dgm:spPr/>
      <dgm:t>
        <a:bodyPr/>
        <a:lstStyle/>
        <a:p>
          <a:endParaRPr lang="en-US"/>
        </a:p>
      </dgm:t>
    </dgm:pt>
    <dgm:pt modelId="{936A7F81-2982-4E8D-ACE8-EBDF2F6BE6D1}">
      <dgm:prSet phldrT="[Text]" custT="1"/>
      <dgm:spPr/>
      <dgm:t>
        <a:bodyPr/>
        <a:lstStyle/>
        <a:p>
          <a:r>
            <a:rPr lang="en-US" sz="1800" b="1" dirty="0" err="1"/>
            <a:t>Doanh</a:t>
          </a:r>
          <a:r>
            <a:rPr lang="en-US" sz="1800" b="1" dirty="0"/>
            <a:t> </a:t>
          </a:r>
          <a:r>
            <a:rPr lang="en-US" sz="1800" b="1" dirty="0" err="1"/>
            <a:t>số</a:t>
          </a:r>
          <a:endParaRPr lang="en-US" sz="1800" b="1" dirty="0"/>
        </a:p>
      </dgm:t>
    </dgm:pt>
    <dgm:pt modelId="{D26338DD-B04B-4247-A7D3-61332A754843}" type="parTrans" cxnId="{7E26EA4C-9DDE-434F-BDCB-D292A6790DD4}">
      <dgm:prSet/>
      <dgm:spPr/>
      <dgm:t>
        <a:bodyPr/>
        <a:lstStyle/>
        <a:p>
          <a:endParaRPr lang="en-US"/>
        </a:p>
      </dgm:t>
    </dgm:pt>
    <dgm:pt modelId="{B6A9974A-2808-4A1F-A450-FC7B51A856C3}" type="sibTrans" cxnId="{7E26EA4C-9DDE-434F-BDCB-D292A6790DD4}">
      <dgm:prSet/>
      <dgm:spPr/>
      <dgm:t>
        <a:bodyPr/>
        <a:lstStyle/>
        <a:p>
          <a:endParaRPr lang="en-US"/>
        </a:p>
      </dgm:t>
    </dgm:pt>
    <dgm:pt modelId="{2BD6CE33-AAEE-47B1-978A-CC4EB4D1D833}">
      <dgm:prSet phldrT="[Text]" custT="1"/>
      <dgm:spPr/>
      <dgm:t>
        <a:bodyPr/>
        <a:lstStyle/>
        <a:p>
          <a:r>
            <a:rPr lang="en-US" sz="1800" b="1" dirty="0" err="1"/>
            <a:t>Giá</a:t>
          </a:r>
          <a:r>
            <a:rPr lang="en-US" sz="1800" b="1" dirty="0"/>
            <a:t> </a:t>
          </a:r>
          <a:r>
            <a:rPr lang="en-US" sz="1800" b="1" dirty="0" err="1"/>
            <a:t>trị</a:t>
          </a:r>
          <a:endParaRPr lang="en-US" sz="1800" b="1" dirty="0"/>
        </a:p>
      </dgm:t>
    </dgm:pt>
    <dgm:pt modelId="{E8FE83B5-39AD-4900-B815-198783FD2E2E}" type="parTrans" cxnId="{3ABD9E73-D148-4BC7-8C54-531F00DF4676}">
      <dgm:prSet/>
      <dgm:spPr/>
      <dgm:t>
        <a:bodyPr/>
        <a:lstStyle/>
        <a:p>
          <a:endParaRPr lang="en-US"/>
        </a:p>
      </dgm:t>
    </dgm:pt>
    <dgm:pt modelId="{2125170B-D079-4B4C-9C06-7B57A8507BE9}" type="sibTrans" cxnId="{3ABD9E73-D148-4BC7-8C54-531F00DF4676}">
      <dgm:prSet/>
      <dgm:spPr/>
      <dgm:t>
        <a:bodyPr/>
        <a:lstStyle/>
        <a:p>
          <a:endParaRPr lang="en-US"/>
        </a:p>
      </dgm:t>
    </dgm:pt>
    <dgm:pt modelId="{2F7826B0-67A0-4F68-B824-43521CBCD789}">
      <dgm:prSet custT="1"/>
      <dgm:spPr/>
      <dgm:t>
        <a:bodyPr/>
        <a:lstStyle/>
        <a:p>
          <a:r>
            <a:rPr lang="en-US" sz="1800" b="1" dirty="0" err="1"/>
            <a:t>Số</a:t>
          </a:r>
          <a:r>
            <a:rPr lang="en-US" sz="1800" b="1" dirty="0"/>
            <a:t> </a:t>
          </a:r>
          <a:r>
            <a:rPr lang="en-US" sz="1800" b="1" dirty="0" err="1"/>
            <a:t>lượng</a:t>
          </a:r>
          <a:r>
            <a:rPr lang="en-US" sz="1800" b="1" dirty="0"/>
            <a:t> </a:t>
          </a:r>
          <a:r>
            <a:rPr lang="en-US" sz="1800" b="1" dirty="0" err="1"/>
            <a:t>quốc</a:t>
          </a:r>
          <a:r>
            <a:rPr lang="en-US" sz="1800" b="1" dirty="0"/>
            <a:t> </a:t>
          </a:r>
          <a:r>
            <a:rPr lang="en-US" sz="1800" b="1" dirty="0" err="1"/>
            <a:t>gia</a:t>
          </a:r>
          <a:r>
            <a:rPr lang="en-US" sz="1800" b="1" dirty="0"/>
            <a:t> </a:t>
          </a:r>
          <a:r>
            <a:rPr lang="en-US" sz="1800" b="1" dirty="0" err="1"/>
            <a:t>bảo</a:t>
          </a:r>
          <a:r>
            <a:rPr lang="en-US" sz="1800" b="1" dirty="0"/>
            <a:t> </a:t>
          </a:r>
          <a:r>
            <a:rPr lang="en-US" sz="1800" b="1" dirty="0" err="1"/>
            <a:t>hộ</a:t>
          </a:r>
          <a:r>
            <a:rPr lang="en-US" sz="1800" b="1" dirty="0"/>
            <a:t>/ </a:t>
          </a:r>
          <a:r>
            <a:rPr lang="en-US" sz="1800" b="1" dirty="0" err="1"/>
            <a:t>công</a:t>
          </a:r>
          <a:r>
            <a:rPr lang="en-US" sz="1800" b="1" dirty="0"/>
            <a:t> </a:t>
          </a:r>
          <a:r>
            <a:rPr lang="en-US" sz="1800" b="1" dirty="0" err="1"/>
            <a:t>nhận</a:t>
          </a:r>
          <a:endParaRPr lang="en-US" sz="1800" b="1" dirty="0"/>
        </a:p>
      </dgm:t>
    </dgm:pt>
    <dgm:pt modelId="{219700BF-5A8C-49F8-887A-5C686C6EE841}" type="parTrans" cxnId="{B7967E5B-5DB0-4A3F-B713-3CC6848DE546}">
      <dgm:prSet/>
      <dgm:spPr/>
      <dgm:t>
        <a:bodyPr/>
        <a:lstStyle/>
        <a:p>
          <a:endParaRPr lang="en-US"/>
        </a:p>
      </dgm:t>
    </dgm:pt>
    <dgm:pt modelId="{24EE6C7C-0CD2-422E-98D9-4DEEA489BDF6}" type="sibTrans" cxnId="{B7967E5B-5DB0-4A3F-B713-3CC6848DE546}">
      <dgm:prSet/>
      <dgm:spPr/>
      <dgm:t>
        <a:bodyPr/>
        <a:lstStyle/>
        <a:p>
          <a:endParaRPr lang="en-US"/>
        </a:p>
      </dgm:t>
    </dgm:pt>
    <dgm:pt modelId="{57A2A0AE-3EA4-49F3-AA93-69DDD771FE00}">
      <dgm:prSet custT="1"/>
      <dgm:spPr/>
      <dgm:t>
        <a:bodyPr/>
        <a:lstStyle/>
        <a:p>
          <a:r>
            <a:rPr lang="en-US" sz="1800" b="1" dirty="0" err="1"/>
            <a:t>Uy</a:t>
          </a:r>
          <a:r>
            <a:rPr lang="en-US" sz="1800" b="1" dirty="0"/>
            <a:t> </a:t>
          </a:r>
          <a:r>
            <a:rPr lang="en-US" sz="1800" b="1" dirty="0" err="1"/>
            <a:t>tín</a:t>
          </a:r>
          <a:r>
            <a:rPr lang="en-US" sz="1800" b="1" dirty="0"/>
            <a:t> </a:t>
          </a:r>
          <a:r>
            <a:rPr lang="en-US" sz="1800" b="1" dirty="0" err="1"/>
            <a:t>rộng</a:t>
          </a:r>
          <a:r>
            <a:rPr lang="en-US" sz="1800" b="1" dirty="0"/>
            <a:t> </a:t>
          </a:r>
          <a:r>
            <a:rPr lang="en-US" sz="1800" b="1" dirty="0" err="1"/>
            <a:t>rãi</a:t>
          </a:r>
          <a:endParaRPr lang="en-US" sz="1800" b="1" dirty="0"/>
        </a:p>
      </dgm:t>
    </dgm:pt>
    <dgm:pt modelId="{E549060A-0563-4F24-938C-0F5CC6E6F8F3}" type="parTrans" cxnId="{B69E37D0-FB82-4A81-A82D-0E35E902CCDE}">
      <dgm:prSet/>
      <dgm:spPr/>
      <dgm:t>
        <a:bodyPr/>
        <a:lstStyle/>
        <a:p>
          <a:endParaRPr lang="en-US"/>
        </a:p>
      </dgm:t>
    </dgm:pt>
    <dgm:pt modelId="{D25A2A7E-1D38-4448-9A61-4D8872B47B16}" type="sibTrans" cxnId="{B69E37D0-FB82-4A81-A82D-0E35E902CCDE}">
      <dgm:prSet/>
      <dgm:spPr/>
      <dgm:t>
        <a:bodyPr/>
        <a:lstStyle/>
        <a:p>
          <a:endParaRPr lang="en-US"/>
        </a:p>
      </dgm:t>
    </dgm:pt>
    <dgm:pt modelId="{69A18432-8B6C-40FE-9DE1-E1FE7221D83F}">
      <dgm:prSet custT="1"/>
      <dgm:spPr/>
      <dgm:t>
        <a:bodyPr/>
        <a:lstStyle/>
        <a:p>
          <a:r>
            <a:rPr lang="en-US" sz="1800" b="1" dirty="0" err="1"/>
            <a:t>Thời</a:t>
          </a:r>
          <a:r>
            <a:rPr lang="en-US" sz="1800" b="1" dirty="0"/>
            <a:t> </a:t>
          </a:r>
          <a:r>
            <a:rPr lang="en-US" sz="1800" b="1" dirty="0" err="1"/>
            <a:t>gian</a:t>
          </a:r>
          <a:r>
            <a:rPr lang="en-US" sz="1800" b="1" dirty="0"/>
            <a:t> </a:t>
          </a:r>
          <a:r>
            <a:rPr lang="en-US" sz="1800" b="1" dirty="0" err="1"/>
            <a:t>sử</a:t>
          </a:r>
          <a:r>
            <a:rPr lang="en-US" sz="1800" b="1" dirty="0"/>
            <a:t> </a:t>
          </a:r>
          <a:r>
            <a:rPr lang="en-US" sz="1800" b="1" dirty="0" err="1"/>
            <a:t>dụng</a:t>
          </a:r>
          <a:r>
            <a:rPr lang="en-US" sz="1800" b="1" dirty="0"/>
            <a:t> </a:t>
          </a:r>
          <a:r>
            <a:rPr lang="en-US" sz="1800" b="1" dirty="0" err="1"/>
            <a:t>liên</a:t>
          </a:r>
          <a:r>
            <a:rPr lang="en-US" sz="1800" b="1" dirty="0"/>
            <a:t> </a:t>
          </a:r>
          <a:r>
            <a:rPr lang="en-US" sz="1800" b="1" dirty="0" err="1"/>
            <a:t>tục</a:t>
          </a:r>
          <a:endParaRPr lang="en-US" sz="1800" b="1" dirty="0"/>
        </a:p>
      </dgm:t>
    </dgm:pt>
    <dgm:pt modelId="{70C51A29-18CF-43A0-B7FF-A1F674102979}" type="parTrans" cxnId="{8F12669B-E74A-4F69-BDF7-594D20C347A8}">
      <dgm:prSet/>
      <dgm:spPr/>
      <dgm:t>
        <a:bodyPr/>
        <a:lstStyle/>
        <a:p>
          <a:endParaRPr lang="en-US"/>
        </a:p>
      </dgm:t>
    </dgm:pt>
    <dgm:pt modelId="{8B003178-37EE-40B9-9AE2-1D421FC75419}" type="sibTrans" cxnId="{8F12669B-E74A-4F69-BDF7-594D20C347A8}">
      <dgm:prSet/>
      <dgm:spPr/>
      <dgm:t>
        <a:bodyPr/>
        <a:lstStyle/>
        <a:p>
          <a:endParaRPr lang="en-US"/>
        </a:p>
      </dgm:t>
    </dgm:pt>
    <dgm:pt modelId="{B8D344D7-B4DE-44D8-8C9C-3B95C4418950}" type="pres">
      <dgm:prSet presAssocID="{AFB99A6B-A00C-4E45-B86C-5C0483020437}" presName="cycle" presStyleCnt="0">
        <dgm:presLayoutVars>
          <dgm:dir/>
          <dgm:resizeHandles val="exact"/>
        </dgm:presLayoutVars>
      </dgm:prSet>
      <dgm:spPr/>
      <dgm:t>
        <a:bodyPr/>
        <a:lstStyle/>
        <a:p>
          <a:endParaRPr lang="en-US"/>
        </a:p>
      </dgm:t>
    </dgm:pt>
    <dgm:pt modelId="{E065E46B-604B-400E-8799-98EAB6576F31}" type="pres">
      <dgm:prSet presAssocID="{DC5B12AB-7F02-4449-9395-00A9945E67AC}" presName="node" presStyleLbl="node1" presStyleIdx="0" presStyleCnt="7" custScaleX="154082" custScaleY="108462">
        <dgm:presLayoutVars>
          <dgm:bulletEnabled val="1"/>
        </dgm:presLayoutVars>
      </dgm:prSet>
      <dgm:spPr/>
      <dgm:t>
        <a:bodyPr/>
        <a:lstStyle/>
        <a:p>
          <a:endParaRPr lang="en-US"/>
        </a:p>
      </dgm:t>
    </dgm:pt>
    <dgm:pt modelId="{4B01826E-B6BC-4279-8286-403354F8D7D4}" type="pres">
      <dgm:prSet presAssocID="{DC5B12AB-7F02-4449-9395-00A9945E67AC}" presName="spNode" presStyleCnt="0"/>
      <dgm:spPr/>
    </dgm:pt>
    <dgm:pt modelId="{CB1D68A7-F487-4DF8-BCC5-E20B69DE57FE}" type="pres">
      <dgm:prSet presAssocID="{DA758D9D-4C8E-4E41-8026-4AC292014BDA}" presName="sibTrans" presStyleLbl="sibTrans1D1" presStyleIdx="0" presStyleCnt="7"/>
      <dgm:spPr/>
      <dgm:t>
        <a:bodyPr/>
        <a:lstStyle/>
        <a:p>
          <a:endParaRPr lang="en-US"/>
        </a:p>
      </dgm:t>
    </dgm:pt>
    <dgm:pt modelId="{621E4221-2184-4A88-A9CC-208C5CAD51A5}" type="pres">
      <dgm:prSet presAssocID="{1D4D6DE8-14C8-485F-9DCC-333C15EC8E11}" presName="node" presStyleLbl="node1" presStyleIdx="1" presStyleCnt="7" custScaleX="131662" custScaleY="108462">
        <dgm:presLayoutVars>
          <dgm:bulletEnabled val="1"/>
        </dgm:presLayoutVars>
      </dgm:prSet>
      <dgm:spPr/>
      <dgm:t>
        <a:bodyPr/>
        <a:lstStyle/>
        <a:p>
          <a:endParaRPr lang="en-US"/>
        </a:p>
      </dgm:t>
    </dgm:pt>
    <dgm:pt modelId="{021A6159-A24B-4C3F-AB91-0B2C6481293E}" type="pres">
      <dgm:prSet presAssocID="{1D4D6DE8-14C8-485F-9DCC-333C15EC8E11}" presName="spNode" presStyleCnt="0"/>
      <dgm:spPr/>
    </dgm:pt>
    <dgm:pt modelId="{1DF950C2-C083-4022-82D7-CA43A5522169}" type="pres">
      <dgm:prSet presAssocID="{758820AB-E863-4477-826D-816607FDCFCC}" presName="sibTrans" presStyleLbl="sibTrans1D1" presStyleIdx="1" presStyleCnt="7"/>
      <dgm:spPr/>
      <dgm:t>
        <a:bodyPr/>
        <a:lstStyle/>
        <a:p>
          <a:endParaRPr lang="en-US"/>
        </a:p>
      </dgm:t>
    </dgm:pt>
    <dgm:pt modelId="{24420D4F-7B6A-4578-B068-C5D42F2D5761}" type="pres">
      <dgm:prSet presAssocID="{936A7F81-2982-4E8D-ACE8-EBDF2F6BE6D1}" presName="node" presStyleLbl="node1" presStyleIdx="2" presStyleCnt="7" custScaleX="131662" custScaleY="108462">
        <dgm:presLayoutVars>
          <dgm:bulletEnabled val="1"/>
        </dgm:presLayoutVars>
      </dgm:prSet>
      <dgm:spPr/>
      <dgm:t>
        <a:bodyPr/>
        <a:lstStyle/>
        <a:p>
          <a:endParaRPr lang="en-US"/>
        </a:p>
      </dgm:t>
    </dgm:pt>
    <dgm:pt modelId="{8536A33F-0C23-4591-9299-5F606EE4ED62}" type="pres">
      <dgm:prSet presAssocID="{936A7F81-2982-4E8D-ACE8-EBDF2F6BE6D1}" presName="spNode" presStyleCnt="0"/>
      <dgm:spPr/>
    </dgm:pt>
    <dgm:pt modelId="{31292EFF-C2E7-46BF-B6D1-72DB8E0238EB}" type="pres">
      <dgm:prSet presAssocID="{B6A9974A-2808-4A1F-A450-FC7B51A856C3}" presName="sibTrans" presStyleLbl="sibTrans1D1" presStyleIdx="2" presStyleCnt="7"/>
      <dgm:spPr/>
      <dgm:t>
        <a:bodyPr/>
        <a:lstStyle/>
        <a:p>
          <a:endParaRPr lang="en-US"/>
        </a:p>
      </dgm:t>
    </dgm:pt>
    <dgm:pt modelId="{C5C6E9E7-75B2-44E1-9789-2DA710BDBF1F}" type="pres">
      <dgm:prSet presAssocID="{69A18432-8B6C-40FE-9DE1-E1FE7221D83F}" presName="node" presStyleLbl="node1" presStyleIdx="3" presStyleCnt="7" custScaleX="131662" custScaleY="108462">
        <dgm:presLayoutVars>
          <dgm:bulletEnabled val="1"/>
        </dgm:presLayoutVars>
      </dgm:prSet>
      <dgm:spPr/>
      <dgm:t>
        <a:bodyPr/>
        <a:lstStyle/>
        <a:p>
          <a:endParaRPr lang="en-US"/>
        </a:p>
      </dgm:t>
    </dgm:pt>
    <dgm:pt modelId="{B77B15FB-BBA8-4E43-9BA3-6524CD2A3EDD}" type="pres">
      <dgm:prSet presAssocID="{69A18432-8B6C-40FE-9DE1-E1FE7221D83F}" presName="spNode" presStyleCnt="0"/>
      <dgm:spPr/>
    </dgm:pt>
    <dgm:pt modelId="{FF88395D-B8C3-43B7-92E8-A4A1B14D9609}" type="pres">
      <dgm:prSet presAssocID="{8B003178-37EE-40B9-9AE2-1D421FC75419}" presName="sibTrans" presStyleLbl="sibTrans1D1" presStyleIdx="3" presStyleCnt="7"/>
      <dgm:spPr/>
      <dgm:t>
        <a:bodyPr/>
        <a:lstStyle/>
        <a:p>
          <a:endParaRPr lang="en-US"/>
        </a:p>
      </dgm:t>
    </dgm:pt>
    <dgm:pt modelId="{B3DEC579-32C4-4F23-9EFC-2AC81C42639F}" type="pres">
      <dgm:prSet presAssocID="{57A2A0AE-3EA4-49F3-AA93-69DDD771FE00}" presName="node" presStyleLbl="node1" presStyleIdx="4" presStyleCnt="7" custScaleX="131662" custScaleY="108462">
        <dgm:presLayoutVars>
          <dgm:bulletEnabled val="1"/>
        </dgm:presLayoutVars>
      </dgm:prSet>
      <dgm:spPr/>
      <dgm:t>
        <a:bodyPr/>
        <a:lstStyle/>
        <a:p>
          <a:endParaRPr lang="en-US"/>
        </a:p>
      </dgm:t>
    </dgm:pt>
    <dgm:pt modelId="{62FA961E-4774-476F-BDAE-C887EB6B066D}" type="pres">
      <dgm:prSet presAssocID="{57A2A0AE-3EA4-49F3-AA93-69DDD771FE00}" presName="spNode" presStyleCnt="0"/>
      <dgm:spPr/>
    </dgm:pt>
    <dgm:pt modelId="{48881320-EB24-429D-958D-1A8C1E5ACA0E}" type="pres">
      <dgm:prSet presAssocID="{D25A2A7E-1D38-4448-9A61-4D8872B47B16}" presName="sibTrans" presStyleLbl="sibTrans1D1" presStyleIdx="4" presStyleCnt="7"/>
      <dgm:spPr/>
      <dgm:t>
        <a:bodyPr/>
        <a:lstStyle/>
        <a:p>
          <a:endParaRPr lang="en-US"/>
        </a:p>
      </dgm:t>
    </dgm:pt>
    <dgm:pt modelId="{6485D2DE-A904-4A52-A109-8F12C3EF36A0}" type="pres">
      <dgm:prSet presAssocID="{2F7826B0-67A0-4F68-B824-43521CBCD789}" presName="node" presStyleLbl="node1" presStyleIdx="5" presStyleCnt="7" custScaleX="131662" custScaleY="108462">
        <dgm:presLayoutVars>
          <dgm:bulletEnabled val="1"/>
        </dgm:presLayoutVars>
      </dgm:prSet>
      <dgm:spPr/>
      <dgm:t>
        <a:bodyPr/>
        <a:lstStyle/>
        <a:p>
          <a:endParaRPr lang="en-US"/>
        </a:p>
      </dgm:t>
    </dgm:pt>
    <dgm:pt modelId="{873107BD-A6D4-43AA-81F6-C007A02B7B8E}" type="pres">
      <dgm:prSet presAssocID="{2F7826B0-67A0-4F68-B824-43521CBCD789}" presName="spNode" presStyleCnt="0"/>
      <dgm:spPr/>
    </dgm:pt>
    <dgm:pt modelId="{D1496F1A-0B37-4F1E-A8AD-7EA507F9F2B2}" type="pres">
      <dgm:prSet presAssocID="{24EE6C7C-0CD2-422E-98D9-4DEEA489BDF6}" presName="sibTrans" presStyleLbl="sibTrans1D1" presStyleIdx="5" presStyleCnt="7"/>
      <dgm:spPr/>
      <dgm:t>
        <a:bodyPr/>
        <a:lstStyle/>
        <a:p>
          <a:endParaRPr lang="en-US"/>
        </a:p>
      </dgm:t>
    </dgm:pt>
    <dgm:pt modelId="{ECB6D882-F475-4636-ACF2-958521DCDE1E}" type="pres">
      <dgm:prSet presAssocID="{2BD6CE33-AAEE-47B1-978A-CC4EB4D1D833}" presName="node" presStyleLbl="node1" presStyleIdx="6" presStyleCnt="7" custScaleX="131662" custScaleY="108462">
        <dgm:presLayoutVars>
          <dgm:bulletEnabled val="1"/>
        </dgm:presLayoutVars>
      </dgm:prSet>
      <dgm:spPr/>
      <dgm:t>
        <a:bodyPr/>
        <a:lstStyle/>
        <a:p>
          <a:endParaRPr lang="en-US"/>
        </a:p>
      </dgm:t>
    </dgm:pt>
    <dgm:pt modelId="{F78C9C0C-E880-43BE-94E9-4EB3B2480609}" type="pres">
      <dgm:prSet presAssocID="{2BD6CE33-AAEE-47B1-978A-CC4EB4D1D833}" presName="spNode" presStyleCnt="0"/>
      <dgm:spPr/>
    </dgm:pt>
    <dgm:pt modelId="{FE78CFA4-627D-40A1-9A39-3A51AB37F8FD}" type="pres">
      <dgm:prSet presAssocID="{2125170B-D079-4B4C-9C06-7B57A8507BE9}" presName="sibTrans" presStyleLbl="sibTrans1D1" presStyleIdx="6" presStyleCnt="7"/>
      <dgm:spPr/>
      <dgm:t>
        <a:bodyPr/>
        <a:lstStyle/>
        <a:p>
          <a:endParaRPr lang="en-US"/>
        </a:p>
      </dgm:t>
    </dgm:pt>
  </dgm:ptLst>
  <dgm:cxnLst>
    <dgm:cxn modelId="{819B831E-A21C-4940-A806-A097DB1258CD}" type="presOf" srcId="{8B003178-37EE-40B9-9AE2-1D421FC75419}" destId="{FF88395D-B8C3-43B7-92E8-A4A1B14D9609}" srcOrd="0" destOrd="0" presId="urn:microsoft.com/office/officeart/2005/8/layout/cycle6"/>
    <dgm:cxn modelId="{8EA0C54C-720B-4A6D-B330-4CB43FF6D405}" type="presOf" srcId="{B6A9974A-2808-4A1F-A450-FC7B51A856C3}" destId="{31292EFF-C2E7-46BF-B6D1-72DB8E0238EB}" srcOrd="0" destOrd="0" presId="urn:microsoft.com/office/officeart/2005/8/layout/cycle6"/>
    <dgm:cxn modelId="{B69E37D0-FB82-4A81-A82D-0E35E902CCDE}" srcId="{AFB99A6B-A00C-4E45-B86C-5C0483020437}" destId="{57A2A0AE-3EA4-49F3-AA93-69DDD771FE00}" srcOrd="4" destOrd="0" parTransId="{E549060A-0563-4F24-938C-0F5CC6E6F8F3}" sibTransId="{D25A2A7E-1D38-4448-9A61-4D8872B47B16}"/>
    <dgm:cxn modelId="{3ABD9E73-D148-4BC7-8C54-531F00DF4676}" srcId="{AFB99A6B-A00C-4E45-B86C-5C0483020437}" destId="{2BD6CE33-AAEE-47B1-978A-CC4EB4D1D833}" srcOrd="6" destOrd="0" parTransId="{E8FE83B5-39AD-4900-B815-198783FD2E2E}" sibTransId="{2125170B-D079-4B4C-9C06-7B57A8507BE9}"/>
    <dgm:cxn modelId="{B7967E5B-5DB0-4A3F-B713-3CC6848DE546}" srcId="{AFB99A6B-A00C-4E45-B86C-5C0483020437}" destId="{2F7826B0-67A0-4F68-B824-43521CBCD789}" srcOrd="5" destOrd="0" parTransId="{219700BF-5A8C-49F8-887A-5C686C6EE841}" sibTransId="{24EE6C7C-0CD2-422E-98D9-4DEEA489BDF6}"/>
    <dgm:cxn modelId="{DEF2CE18-4C98-4D03-BF6D-5F22AFD227FD}" type="presOf" srcId="{D25A2A7E-1D38-4448-9A61-4D8872B47B16}" destId="{48881320-EB24-429D-958D-1A8C1E5ACA0E}" srcOrd="0" destOrd="0" presId="urn:microsoft.com/office/officeart/2005/8/layout/cycle6"/>
    <dgm:cxn modelId="{2797FB59-5155-4DB8-8D12-CA2D1B084D92}" type="presOf" srcId="{936A7F81-2982-4E8D-ACE8-EBDF2F6BE6D1}" destId="{24420D4F-7B6A-4578-B068-C5D42F2D5761}" srcOrd="0" destOrd="0" presId="urn:microsoft.com/office/officeart/2005/8/layout/cycle6"/>
    <dgm:cxn modelId="{11944A2F-9A6E-49BC-A144-A381B3838233}" type="presOf" srcId="{DC5B12AB-7F02-4449-9395-00A9945E67AC}" destId="{E065E46B-604B-400E-8799-98EAB6576F31}" srcOrd="0" destOrd="0" presId="urn:microsoft.com/office/officeart/2005/8/layout/cycle6"/>
    <dgm:cxn modelId="{D21C12C6-6AAB-4BA1-9FE2-D521AA0E1407}" type="presOf" srcId="{1D4D6DE8-14C8-485F-9DCC-333C15EC8E11}" destId="{621E4221-2184-4A88-A9CC-208C5CAD51A5}" srcOrd="0" destOrd="0" presId="urn:microsoft.com/office/officeart/2005/8/layout/cycle6"/>
    <dgm:cxn modelId="{500BAC8D-309A-494D-AE6E-77EE94AA2978}" type="presOf" srcId="{DA758D9D-4C8E-4E41-8026-4AC292014BDA}" destId="{CB1D68A7-F487-4DF8-BCC5-E20B69DE57FE}" srcOrd="0" destOrd="0" presId="urn:microsoft.com/office/officeart/2005/8/layout/cycle6"/>
    <dgm:cxn modelId="{E3443045-F5F7-4895-A988-8ECE0786525A}" type="presOf" srcId="{758820AB-E863-4477-826D-816607FDCFCC}" destId="{1DF950C2-C083-4022-82D7-CA43A5522169}" srcOrd="0" destOrd="0" presId="urn:microsoft.com/office/officeart/2005/8/layout/cycle6"/>
    <dgm:cxn modelId="{CC4A85CC-3775-4DFE-AC40-8E336556ADE6}" srcId="{AFB99A6B-A00C-4E45-B86C-5C0483020437}" destId="{DC5B12AB-7F02-4449-9395-00A9945E67AC}" srcOrd="0" destOrd="0" parTransId="{2DEF4BB7-2B1F-4D61-B518-362E205159AC}" sibTransId="{DA758D9D-4C8E-4E41-8026-4AC292014BDA}"/>
    <dgm:cxn modelId="{90902F2F-A0E8-4884-ADD9-14ED13345017}" srcId="{AFB99A6B-A00C-4E45-B86C-5C0483020437}" destId="{1D4D6DE8-14C8-485F-9DCC-333C15EC8E11}" srcOrd="1" destOrd="0" parTransId="{3AEF5AC3-0DDE-4CE3-80F1-6AD4B65FB3A6}" sibTransId="{758820AB-E863-4477-826D-816607FDCFCC}"/>
    <dgm:cxn modelId="{41BF5F3B-425E-4794-B1B4-AEDC72D34E49}" type="presOf" srcId="{2BD6CE33-AAEE-47B1-978A-CC4EB4D1D833}" destId="{ECB6D882-F475-4636-ACF2-958521DCDE1E}" srcOrd="0" destOrd="0" presId="urn:microsoft.com/office/officeart/2005/8/layout/cycle6"/>
    <dgm:cxn modelId="{5BE1E207-58C8-41B8-8BD0-022F4AA782F2}" type="presOf" srcId="{24EE6C7C-0CD2-422E-98D9-4DEEA489BDF6}" destId="{D1496F1A-0B37-4F1E-A8AD-7EA507F9F2B2}" srcOrd="0" destOrd="0" presId="urn:microsoft.com/office/officeart/2005/8/layout/cycle6"/>
    <dgm:cxn modelId="{237DD9CC-6B95-4BDB-A616-EED7A86AC731}" type="presOf" srcId="{69A18432-8B6C-40FE-9DE1-E1FE7221D83F}" destId="{C5C6E9E7-75B2-44E1-9789-2DA710BDBF1F}" srcOrd="0" destOrd="0" presId="urn:microsoft.com/office/officeart/2005/8/layout/cycle6"/>
    <dgm:cxn modelId="{4F75B72F-5583-47B8-912D-887E5FC061E7}" type="presOf" srcId="{AFB99A6B-A00C-4E45-B86C-5C0483020437}" destId="{B8D344D7-B4DE-44D8-8C9C-3B95C4418950}" srcOrd="0" destOrd="0" presId="urn:microsoft.com/office/officeart/2005/8/layout/cycle6"/>
    <dgm:cxn modelId="{4199FCEA-38BD-4E6D-9DD2-056B69E0A0E3}" type="presOf" srcId="{57A2A0AE-3EA4-49F3-AA93-69DDD771FE00}" destId="{B3DEC579-32C4-4F23-9EFC-2AC81C42639F}" srcOrd="0" destOrd="0" presId="urn:microsoft.com/office/officeart/2005/8/layout/cycle6"/>
    <dgm:cxn modelId="{FF3CA0B4-D5ED-48A6-B56E-E59BFE75DD90}" type="presOf" srcId="{2125170B-D079-4B4C-9C06-7B57A8507BE9}" destId="{FE78CFA4-627D-40A1-9A39-3A51AB37F8FD}" srcOrd="0" destOrd="0" presId="urn:microsoft.com/office/officeart/2005/8/layout/cycle6"/>
    <dgm:cxn modelId="{6A680A93-9352-478F-AECD-78BD2FC467D1}" type="presOf" srcId="{2F7826B0-67A0-4F68-B824-43521CBCD789}" destId="{6485D2DE-A904-4A52-A109-8F12C3EF36A0}" srcOrd="0" destOrd="0" presId="urn:microsoft.com/office/officeart/2005/8/layout/cycle6"/>
    <dgm:cxn modelId="{8F12669B-E74A-4F69-BDF7-594D20C347A8}" srcId="{AFB99A6B-A00C-4E45-B86C-5C0483020437}" destId="{69A18432-8B6C-40FE-9DE1-E1FE7221D83F}" srcOrd="3" destOrd="0" parTransId="{70C51A29-18CF-43A0-B7FF-A1F674102979}" sibTransId="{8B003178-37EE-40B9-9AE2-1D421FC75419}"/>
    <dgm:cxn modelId="{7E26EA4C-9DDE-434F-BDCB-D292A6790DD4}" srcId="{AFB99A6B-A00C-4E45-B86C-5C0483020437}" destId="{936A7F81-2982-4E8D-ACE8-EBDF2F6BE6D1}" srcOrd="2" destOrd="0" parTransId="{D26338DD-B04B-4247-A7D3-61332A754843}" sibTransId="{B6A9974A-2808-4A1F-A450-FC7B51A856C3}"/>
    <dgm:cxn modelId="{179471C3-99F8-4102-8C4D-C73030007720}" type="presParOf" srcId="{B8D344D7-B4DE-44D8-8C9C-3B95C4418950}" destId="{E065E46B-604B-400E-8799-98EAB6576F31}" srcOrd="0" destOrd="0" presId="urn:microsoft.com/office/officeart/2005/8/layout/cycle6"/>
    <dgm:cxn modelId="{C609D307-A29B-4FEC-8057-0DC0F8FFF096}" type="presParOf" srcId="{B8D344D7-B4DE-44D8-8C9C-3B95C4418950}" destId="{4B01826E-B6BC-4279-8286-403354F8D7D4}" srcOrd="1" destOrd="0" presId="urn:microsoft.com/office/officeart/2005/8/layout/cycle6"/>
    <dgm:cxn modelId="{2FC89E24-D2DD-446D-8FC4-6EEE46F19F7F}" type="presParOf" srcId="{B8D344D7-B4DE-44D8-8C9C-3B95C4418950}" destId="{CB1D68A7-F487-4DF8-BCC5-E20B69DE57FE}" srcOrd="2" destOrd="0" presId="urn:microsoft.com/office/officeart/2005/8/layout/cycle6"/>
    <dgm:cxn modelId="{860DA933-4C1D-4DCC-988B-AA65D761D2A5}" type="presParOf" srcId="{B8D344D7-B4DE-44D8-8C9C-3B95C4418950}" destId="{621E4221-2184-4A88-A9CC-208C5CAD51A5}" srcOrd="3" destOrd="0" presId="urn:microsoft.com/office/officeart/2005/8/layout/cycle6"/>
    <dgm:cxn modelId="{E8EEB80A-A067-4A8C-B6DB-414C5D356B6E}" type="presParOf" srcId="{B8D344D7-B4DE-44D8-8C9C-3B95C4418950}" destId="{021A6159-A24B-4C3F-AB91-0B2C6481293E}" srcOrd="4" destOrd="0" presId="urn:microsoft.com/office/officeart/2005/8/layout/cycle6"/>
    <dgm:cxn modelId="{0886E73B-D951-4380-B9D1-9DAF09801EB4}" type="presParOf" srcId="{B8D344D7-B4DE-44D8-8C9C-3B95C4418950}" destId="{1DF950C2-C083-4022-82D7-CA43A5522169}" srcOrd="5" destOrd="0" presId="urn:microsoft.com/office/officeart/2005/8/layout/cycle6"/>
    <dgm:cxn modelId="{CF2038A5-77F9-41C0-AB6C-57A7FD34F62C}" type="presParOf" srcId="{B8D344D7-B4DE-44D8-8C9C-3B95C4418950}" destId="{24420D4F-7B6A-4578-B068-C5D42F2D5761}" srcOrd="6" destOrd="0" presId="urn:microsoft.com/office/officeart/2005/8/layout/cycle6"/>
    <dgm:cxn modelId="{37967F0A-D6FA-4CC3-91E1-8EFA73452DA8}" type="presParOf" srcId="{B8D344D7-B4DE-44D8-8C9C-3B95C4418950}" destId="{8536A33F-0C23-4591-9299-5F606EE4ED62}" srcOrd="7" destOrd="0" presId="urn:microsoft.com/office/officeart/2005/8/layout/cycle6"/>
    <dgm:cxn modelId="{D4BE49BE-868E-46BF-8B66-15E2E9DAF6B3}" type="presParOf" srcId="{B8D344D7-B4DE-44D8-8C9C-3B95C4418950}" destId="{31292EFF-C2E7-46BF-B6D1-72DB8E0238EB}" srcOrd="8" destOrd="0" presId="urn:microsoft.com/office/officeart/2005/8/layout/cycle6"/>
    <dgm:cxn modelId="{EEBE5E92-89A4-445D-B4D6-A2C56E4909F6}" type="presParOf" srcId="{B8D344D7-B4DE-44D8-8C9C-3B95C4418950}" destId="{C5C6E9E7-75B2-44E1-9789-2DA710BDBF1F}" srcOrd="9" destOrd="0" presId="urn:microsoft.com/office/officeart/2005/8/layout/cycle6"/>
    <dgm:cxn modelId="{15D806A7-6B3B-4A91-9118-16BDB003537A}" type="presParOf" srcId="{B8D344D7-B4DE-44D8-8C9C-3B95C4418950}" destId="{B77B15FB-BBA8-4E43-9BA3-6524CD2A3EDD}" srcOrd="10" destOrd="0" presId="urn:microsoft.com/office/officeart/2005/8/layout/cycle6"/>
    <dgm:cxn modelId="{6695CA3F-D650-4257-BDD3-42198625D2FB}" type="presParOf" srcId="{B8D344D7-B4DE-44D8-8C9C-3B95C4418950}" destId="{FF88395D-B8C3-43B7-92E8-A4A1B14D9609}" srcOrd="11" destOrd="0" presId="urn:microsoft.com/office/officeart/2005/8/layout/cycle6"/>
    <dgm:cxn modelId="{90CCE4EA-5FB4-4864-9EEB-B64CFF3CDF5E}" type="presParOf" srcId="{B8D344D7-B4DE-44D8-8C9C-3B95C4418950}" destId="{B3DEC579-32C4-4F23-9EFC-2AC81C42639F}" srcOrd="12" destOrd="0" presId="urn:microsoft.com/office/officeart/2005/8/layout/cycle6"/>
    <dgm:cxn modelId="{BB61FBBD-C8D7-40C0-AEB4-DD7E174CF9C0}" type="presParOf" srcId="{B8D344D7-B4DE-44D8-8C9C-3B95C4418950}" destId="{62FA961E-4774-476F-BDAE-C887EB6B066D}" srcOrd="13" destOrd="0" presId="urn:microsoft.com/office/officeart/2005/8/layout/cycle6"/>
    <dgm:cxn modelId="{419E7361-59BD-43C6-AF67-9E333F7143C9}" type="presParOf" srcId="{B8D344D7-B4DE-44D8-8C9C-3B95C4418950}" destId="{48881320-EB24-429D-958D-1A8C1E5ACA0E}" srcOrd="14" destOrd="0" presId="urn:microsoft.com/office/officeart/2005/8/layout/cycle6"/>
    <dgm:cxn modelId="{CD271294-E848-4C96-B0C8-686B8FBCA9C3}" type="presParOf" srcId="{B8D344D7-B4DE-44D8-8C9C-3B95C4418950}" destId="{6485D2DE-A904-4A52-A109-8F12C3EF36A0}" srcOrd="15" destOrd="0" presId="urn:microsoft.com/office/officeart/2005/8/layout/cycle6"/>
    <dgm:cxn modelId="{0DCDD356-18FC-4706-AF35-33226FD5E85A}" type="presParOf" srcId="{B8D344D7-B4DE-44D8-8C9C-3B95C4418950}" destId="{873107BD-A6D4-43AA-81F6-C007A02B7B8E}" srcOrd="16" destOrd="0" presId="urn:microsoft.com/office/officeart/2005/8/layout/cycle6"/>
    <dgm:cxn modelId="{62A7B99E-5338-4899-B221-FD4DE65B0A8E}" type="presParOf" srcId="{B8D344D7-B4DE-44D8-8C9C-3B95C4418950}" destId="{D1496F1A-0B37-4F1E-A8AD-7EA507F9F2B2}" srcOrd="17" destOrd="0" presId="urn:microsoft.com/office/officeart/2005/8/layout/cycle6"/>
    <dgm:cxn modelId="{5672FE95-99A8-49CE-8FBF-F9582154BAAA}" type="presParOf" srcId="{B8D344D7-B4DE-44D8-8C9C-3B95C4418950}" destId="{ECB6D882-F475-4636-ACF2-958521DCDE1E}" srcOrd="18" destOrd="0" presId="urn:microsoft.com/office/officeart/2005/8/layout/cycle6"/>
    <dgm:cxn modelId="{EFE85172-D401-4E92-9072-43B30989DB6F}" type="presParOf" srcId="{B8D344D7-B4DE-44D8-8C9C-3B95C4418950}" destId="{F78C9C0C-E880-43BE-94E9-4EB3B2480609}" srcOrd="19" destOrd="0" presId="urn:microsoft.com/office/officeart/2005/8/layout/cycle6"/>
    <dgm:cxn modelId="{8C336E8E-B4B9-4404-95EE-62CF7CF05DA4}" type="presParOf" srcId="{B8D344D7-B4DE-44D8-8C9C-3B95C4418950}" destId="{FE78CFA4-627D-40A1-9A39-3A51AB37F8FD}"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CD3DAD3-28D0-475F-9179-6640AC8F9EEC}" type="doc">
      <dgm:prSet loTypeId="urn:microsoft.com/office/officeart/2008/layout/HexagonCluster" loCatId="picture" qsTypeId="urn:microsoft.com/office/officeart/2005/8/quickstyle/simple1" qsCatId="simple" csTypeId="urn:microsoft.com/office/officeart/2005/8/colors/accent1_1" csCatId="accent1" phldr="1"/>
      <dgm:spPr/>
      <dgm:t>
        <a:bodyPr/>
        <a:lstStyle/>
        <a:p>
          <a:endParaRPr lang="en-US"/>
        </a:p>
      </dgm:t>
    </dgm:pt>
    <dgm:pt modelId="{84707793-5087-45A8-9224-D20AD1E34131}">
      <dgm:prSet phldrT="[Text]"/>
      <dgm:spPr/>
      <dgm:t>
        <a:bodyPr/>
        <a:lstStyle/>
        <a:p>
          <a:r>
            <a:rPr lang="en-US" b="1" dirty="0" err="1"/>
            <a:t>có</a:t>
          </a:r>
          <a:r>
            <a:rPr lang="en-US" b="1" dirty="0"/>
            <a:t> </a:t>
          </a:r>
          <a:r>
            <a:rPr lang="en-US" b="1" dirty="0" err="1"/>
            <a:t>khả</a:t>
          </a:r>
          <a:r>
            <a:rPr lang="en-US" b="1" dirty="0"/>
            <a:t> </a:t>
          </a:r>
          <a:r>
            <a:rPr lang="en-US" b="1" dirty="0" err="1"/>
            <a:t>năng</a:t>
          </a:r>
          <a:r>
            <a:rPr lang="en-US" b="1" dirty="0"/>
            <a:t> </a:t>
          </a:r>
          <a:r>
            <a:rPr lang="en-US" b="1" dirty="0" err="1"/>
            <a:t>sử</a:t>
          </a:r>
          <a:r>
            <a:rPr lang="en-US" b="1" dirty="0"/>
            <a:t> </a:t>
          </a:r>
          <a:r>
            <a:rPr lang="en-US" b="1" dirty="0" err="1"/>
            <a:t>dụng</a:t>
          </a:r>
          <a:r>
            <a:rPr lang="en-US" b="1" dirty="0"/>
            <a:t> </a:t>
          </a:r>
          <a:r>
            <a:rPr lang="en-US" b="1" dirty="0" err="1"/>
            <a:t>trong</a:t>
          </a:r>
          <a:r>
            <a:rPr lang="en-US" b="1" dirty="0"/>
            <a:t> </a:t>
          </a:r>
          <a:r>
            <a:rPr lang="en-US" b="1" dirty="0" err="1"/>
            <a:t>kinh</a:t>
          </a:r>
          <a:r>
            <a:rPr lang="en-US" b="1" dirty="0"/>
            <a:t> </a:t>
          </a:r>
          <a:r>
            <a:rPr lang="en-US" b="1" dirty="0" err="1"/>
            <a:t>doanh</a:t>
          </a:r>
          <a:endParaRPr lang="en-US" b="1" dirty="0"/>
        </a:p>
      </dgm:t>
    </dgm:pt>
    <dgm:pt modelId="{9AF0B6D9-F2F1-422C-8833-76BB93D074E1}" type="parTrans" cxnId="{F6ED00F3-6C84-479E-BDC4-B7A087DAC4FB}">
      <dgm:prSet/>
      <dgm:spPr/>
      <dgm:t>
        <a:bodyPr/>
        <a:lstStyle/>
        <a:p>
          <a:endParaRPr lang="en-US"/>
        </a:p>
      </dgm:t>
    </dgm:pt>
    <dgm:pt modelId="{AEA7905D-A43E-4AC7-8467-39769F69FAC9}" type="sibTrans" cxnId="{F6ED00F3-6C84-479E-BDC4-B7A087DAC4FB}">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1000" r="-31000"/>
          </a:stretch>
        </a:blipFill>
      </dgm:spPr>
      <dgm:t>
        <a:bodyPr/>
        <a:lstStyle/>
        <a:p>
          <a:endParaRPr lang="en-US"/>
        </a:p>
      </dgm:t>
    </dgm:pt>
    <dgm:pt modelId="{7590CF4A-FEAE-4569-AAF8-9F8F0108A3E3}">
      <dgm:prSet phldrT="[Text]"/>
      <dgm:spPr/>
      <dgm:t>
        <a:bodyPr/>
        <a:lstStyle/>
        <a:p>
          <a:r>
            <a:rPr lang="nl-NL" b="1" dirty="0"/>
            <a:t>chưa được bộc lộ</a:t>
          </a:r>
          <a:endParaRPr lang="en-US" b="1" dirty="0"/>
        </a:p>
      </dgm:t>
    </dgm:pt>
    <dgm:pt modelId="{D39F30C4-C1F9-47C1-BDFA-2F598BD15758}" type="parTrans" cxnId="{11F3988B-08B7-4CA7-9737-2EDC0CA23F4A}">
      <dgm:prSet/>
      <dgm:spPr/>
      <dgm:t>
        <a:bodyPr/>
        <a:lstStyle/>
        <a:p>
          <a:endParaRPr lang="en-US"/>
        </a:p>
      </dgm:t>
    </dgm:pt>
    <dgm:pt modelId="{91C14754-3A9E-42B8-A465-A709EEE85560}" type="sibTrans" cxnId="{11F3988B-08B7-4CA7-9737-2EDC0CA23F4A}">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3000" r="-23000"/>
          </a:stretch>
        </a:blipFill>
      </dgm:spPr>
      <dgm:t>
        <a:bodyPr/>
        <a:lstStyle/>
        <a:p>
          <a:endParaRPr lang="en-US"/>
        </a:p>
      </dgm:t>
    </dgm:pt>
    <dgm:pt modelId="{A7575F0A-72BD-41E3-B27B-87C53AB43601}">
      <dgm:prSet phldrT="[Text]"/>
      <dgm:spPr/>
      <dgm:t>
        <a:bodyPr/>
        <a:lstStyle/>
        <a:p>
          <a:r>
            <a:rPr lang="en-US" b="1" dirty="0" err="1"/>
            <a:t>Thông</a:t>
          </a:r>
          <a:r>
            <a:rPr lang="en-US" b="1" dirty="0"/>
            <a:t> tin </a:t>
          </a:r>
          <a:r>
            <a:rPr lang="en-US" b="1" dirty="0" err="1"/>
            <a:t>thu</a:t>
          </a:r>
          <a:r>
            <a:rPr lang="en-US" b="1" dirty="0"/>
            <a:t> </a:t>
          </a:r>
          <a:r>
            <a:rPr lang="en-US" b="1" dirty="0" err="1"/>
            <a:t>được</a:t>
          </a:r>
          <a:r>
            <a:rPr lang="en-US" b="1" dirty="0"/>
            <a:t> </a:t>
          </a:r>
          <a:r>
            <a:rPr lang="nl-NL" b="1" dirty="0"/>
            <a:t>được từ hoạt động đầu tư tài chính, trí tuệ</a:t>
          </a:r>
          <a:endParaRPr lang="en-US" b="1" dirty="0"/>
        </a:p>
      </dgm:t>
    </dgm:pt>
    <dgm:pt modelId="{CD0596D1-6251-4D6B-AAEC-3D5E64458D56}" type="parTrans" cxnId="{9E3239D3-9A24-49E1-8178-4641C5E5CE5D}">
      <dgm:prSet/>
      <dgm:spPr/>
      <dgm:t>
        <a:bodyPr/>
        <a:lstStyle/>
        <a:p>
          <a:endParaRPr lang="en-US"/>
        </a:p>
      </dgm:t>
    </dgm:pt>
    <dgm:pt modelId="{BFD62DC4-C4DB-49F0-A703-41D8F6026CD1}" type="sibTrans" cxnId="{9E3239D3-9A24-49E1-8178-4641C5E5CE5D}">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5000" r="-15000"/>
          </a:stretch>
        </a:blipFill>
      </dgm:spPr>
      <dgm:t>
        <a:bodyPr/>
        <a:lstStyle/>
        <a:p>
          <a:endParaRPr lang="en-US"/>
        </a:p>
      </dgm:t>
    </dgm:pt>
    <dgm:pt modelId="{9C5A4649-A331-49F9-9808-5B90E7CBF34E}" type="pres">
      <dgm:prSet presAssocID="{DCD3DAD3-28D0-475F-9179-6640AC8F9EEC}" presName="Name0" presStyleCnt="0">
        <dgm:presLayoutVars>
          <dgm:chMax val="21"/>
          <dgm:chPref val="21"/>
        </dgm:presLayoutVars>
      </dgm:prSet>
      <dgm:spPr/>
      <dgm:t>
        <a:bodyPr/>
        <a:lstStyle/>
        <a:p>
          <a:endParaRPr lang="en-US"/>
        </a:p>
      </dgm:t>
    </dgm:pt>
    <dgm:pt modelId="{972CC0E9-9608-472E-9F10-0436DE882D4C}" type="pres">
      <dgm:prSet presAssocID="{84707793-5087-45A8-9224-D20AD1E34131}" presName="text1" presStyleCnt="0"/>
      <dgm:spPr/>
    </dgm:pt>
    <dgm:pt modelId="{57C52536-40EB-4A21-AB5E-A7B4A52C5302}" type="pres">
      <dgm:prSet presAssocID="{84707793-5087-45A8-9224-D20AD1E34131}" presName="textRepeatNode" presStyleLbl="alignNode1" presStyleIdx="0" presStyleCnt="3" custScaleX="106302" custScaleY="107430">
        <dgm:presLayoutVars>
          <dgm:chMax val="0"/>
          <dgm:chPref val="0"/>
          <dgm:bulletEnabled val="1"/>
        </dgm:presLayoutVars>
      </dgm:prSet>
      <dgm:spPr/>
      <dgm:t>
        <a:bodyPr/>
        <a:lstStyle/>
        <a:p>
          <a:endParaRPr lang="en-US"/>
        </a:p>
      </dgm:t>
    </dgm:pt>
    <dgm:pt modelId="{0E6D8DA4-DDE6-4761-83BE-55D17FA2FE64}" type="pres">
      <dgm:prSet presAssocID="{84707793-5087-45A8-9224-D20AD1E34131}" presName="textaccent1" presStyleCnt="0"/>
      <dgm:spPr/>
    </dgm:pt>
    <dgm:pt modelId="{72BC8533-9F86-4D84-8D9A-5CEC497D89F1}" type="pres">
      <dgm:prSet presAssocID="{84707793-5087-45A8-9224-D20AD1E34131}" presName="accentRepeatNode" presStyleLbl="solidAlignAcc1" presStyleIdx="0" presStyleCnt="6"/>
      <dgm:spPr/>
    </dgm:pt>
    <dgm:pt modelId="{18106425-9F19-4921-A5B3-39661A41AA32}" type="pres">
      <dgm:prSet presAssocID="{AEA7905D-A43E-4AC7-8467-39769F69FAC9}" presName="image1" presStyleCnt="0"/>
      <dgm:spPr/>
    </dgm:pt>
    <dgm:pt modelId="{B540087C-DDC8-42F9-B48B-1B364C565186}" type="pres">
      <dgm:prSet presAssocID="{AEA7905D-A43E-4AC7-8467-39769F69FAC9}" presName="imageRepeatNode" presStyleLbl="alignAcc1" presStyleIdx="0" presStyleCnt="3" custScaleX="108977" custScaleY="115013" custLinFactNeighborX="-14690"/>
      <dgm:spPr/>
      <dgm:t>
        <a:bodyPr/>
        <a:lstStyle/>
        <a:p>
          <a:endParaRPr lang="en-US"/>
        </a:p>
      </dgm:t>
    </dgm:pt>
    <dgm:pt modelId="{5C8B1E42-3F1F-4674-B090-01B5928615AC}" type="pres">
      <dgm:prSet presAssocID="{AEA7905D-A43E-4AC7-8467-39769F69FAC9}" presName="imageaccent1" presStyleCnt="0"/>
      <dgm:spPr/>
    </dgm:pt>
    <dgm:pt modelId="{B706B276-E788-4CBF-8827-9B3C293AD0CF}" type="pres">
      <dgm:prSet presAssocID="{AEA7905D-A43E-4AC7-8467-39769F69FAC9}" presName="accentRepeatNode" presStyleLbl="solidAlignAcc1" presStyleIdx="1" presStyleCnt="6"/>
      <dgm:spPr/>
    </dgm:pt>
    <dgm:pt modelId="{E62A14EE-932B-4239-89DA-4FCD9C1F5FF8}" type="pres">
      <dgm:prSet presAssocID="{7590CF4A-FEAE-4569-AAF8-9F8F0108A3E3}" presName="text2" presStyleCnt="0"/>
      <dgm:spPr/>
    </dgm:pt>
    <dgm:pt modelId="{C91BDFE7-DCDA-4ABD-9111-6321B68D0C72}" type="pres">
      <dgm:prSet presAssocID="{7590CF4A-FEAE-4569-AAF8-9F8F0108A3E3}" presName="textRepeatNode" presStyleLbl="alignNode1" presStyleIdx="1" presStyleCnt="3" custLinFactNeighborX="13494" custLinFactNeighborY="4681">
        <dgm:presLayoutVars>
          <dgm:chMax val="0"/>
          <dgm:chPref val="0"/>
          <dgm:bulletEnabled val="1"/>
        </dgm:presLayoutVars>
      </dgm:prSet>
      <dgm:spPr/>
      <dgm:t>
        <a:bodyPr/>
        <a:lstStyle/>
        <a:p>
          <a:endParaRPr lang="en-US"/>
        </a:p>
      </dgm:t>
    </dgm:pt>
    <dgm:pt modelId="{3DC49CF1-D91C-47B6-B938-712FE3B4FBFB}" type="pres">
      <dgm:prSet presAssocID="{7590CF4A-FEAE-4569-AAF8-9F8F0108A3E3}" presName="textaccent2" presStyleCnt="0"/>
      <dgm:spPr/>
    </dgm:pt>
    <dgm:pt modelId="{E76D87FE-F669-4682-A986-396D04505EFD}" type="pres">
      <dgm:prSet presAssocID="{7590CF4A-FEAE-4569-AAF8-9F8F0108A3E3}" presName="accentRepeatNode" presStyleLbl="solidAlignAcc1" presStyleIdx="2" presStyleCnt="6"/>
      <dgm:spPr/>
    </dgm:pt>
    <dgm:pt modelId="{C5BBE39F-0159-431D-997C-CA1ADBDF12D0}" type="pres">
      <dgm:prSet presAssocID="{91C14754-3A9E-42B8-A465-A709EEE85560}" presName="image2" presStyleCnt="0"/>
      <dgm:spPr/>
    </dgm:pt>
    <dgm:pt modelId="{A0A90B55-6DBA-4073-BCDF-AB8FF0EE29AE}" type="pres">
      <dgm:prSet presAssocID="{91C14754-3A9E-42B8-A465-A709EEE85560}" presName="imageRepeatNode" presStyleLbl="alignAcc1" presStyleIdx="1" presStyleCnt="3" custScaleX="108977" custScaleY="115013" custLinFactNeighborX="16053"/>
      <dgm:spPr/>
      <dgm:t>
        <a:bodyPr/>
        <a:lstStyle/>
        <a:p>
          <a:endParaRPr lang="en-US"/>
        </a:p>
      </dgm:t>
    </dgm:pt>
    <dgm:pt modelId="{39D9B99D-1A83-4F43-83F1-136BA1510D0D}" type="pres">
      <dgm:prSet presAssocID="{91C14754-3A9E-42B8-A465-A709EEE85560}" presName="imageaccent2" presStyleCnt="0"/>
      <dgm:spPr/>
    </dgm:pt>
    <dgm:pt modelId="{B67CFD5D-2B05-4545-AFA3-5B917481DF13}" type="pres">
      <dgm:prSet presAssocID="{91C14754-3A9E-42B8-A465-A709EEE85560}" presName="accentRepeatNode" presStyleLbl="solidAlignAcc1" presStyleIdx="3" presStyleCnt="6"/>
      <dgm:spPr/>
    </dgm:pt>
    <dgm:pt modelId="{153F7086-28FF-4211-9FE3-A2DA82ED11DC}" type="pres">
      <dgm:prSet presAssocID="{A7575F0A-72BD-41E3-B27B-87C53AB43601}" presName="text3" presStyleCnt="0"/>
      <dgm:spPr/>
    </dgm:pt>
    <dgm:pt modelId="{A7EDD8BC-F75F-40D2-9A74-1EF1DEBD20A1}" type="pres">
      <dgm:prSet presAssocID="{A7575F0A-72BD-41E3-B27B-87C53AB43601}" presName="textRepeatNode" presStyleLbl="alignNode1" presStyleIdx="2" presStyleCnt="3" custScaleX="130898">
        <dgm:presLayoutVars>
          <dgm:chMax val="0"/>
          <dgm:chPref val="0"/>
          <dgm:bulletEnabled val="1"/>
        </dgm:presLayoutVars>
      </dgm:prSet>
      <dgm:spPr/>
      <dgm:t>
        <a:bodyPr/>
        <a:lstStyle/>
        <a:p>
          <a:endParaRPr lang="en-US"/>
        </a:p>
      </dgm:t>
    </dgm:pt>
    <dgm:pt modelId="{4B0753BB-766B-455E-B358-06BF4AC7DDE5}" type="pres">
      <dgm:prSet presAssocID="{A7575F0A-72BD-41E3-B27B-87C53AB43601}" presName="textaccent3" presStyleCnt="0"/>
      <dgm:spPr/>
    </dgm:pt>
    <dgm:pt modelId="{F03E485D-C616-40BE-BB45-3340BB8E5DD7}" type="pres">
      <dgm:prSet presAssocID="{A7575F0A-72BD-41E3-B27B-87C53AB43601}" presName="accentRepeatNode" presStyleLbl="solidAlignAcc1" presStyleIdx="4" presStyleCnt="6"/>
      <dgm:spPr/>
    </dgm:pt>
    <dgm:pt modelId="{7860521C-C31B-462E-892D-4356466AF96B}" type="pres">
      <dgm:prSet presAssocID="{BFD62DC4-C4DB-49F0-A703-41D8F6026CD1}" presName="image3" presStyleCnt="0"/>
      <dgm:spPr/>
    </dgm:pt>
    <dgm:pt modelId="{E6E2D939-637E-4C39-80F8-C72D31F85095}" type="pres">
      <dgm:prSet presAssocID="{BFD62DC4-C4DB-49F0-A703-41D8F6026CD1}" presName="imageRepeatNode" presStyleLbl="alignAcc1" presStyleIdx="2" presStyleCnt="3" custScaleX="108977" custScaleY="115013" custLinFactNeighborX="15855"/>
      <dgm:spPr/>
      <dgm:t>
        <a:bodyPr/>
        <a:lstStyle/>
        <a:p>
          <a:endParaRPr lang="en-US"/>
        </a:p>
      </dgm:t>
    </dgm:pt>
    <dgm:pt modelId="{9090B249-1D20-4B20-8C22-F8D6B3909A0A}" type="pres">
      <dgm:prSet presAssocID="{BFD62DC4-C4DB-49F0-A703-41D8F6026CD1}" presName="imageaccent3" presStyleCnt="0"/>
      <dgm:spPr/>
    </dgm:pt>
    <dgm:pt modelId="{DA22D5D2-3C34-4AD7-9DD7-1234A5370C63}" type="pres">
      <dgm:prSet presAssocID="{BFD62DC4-C4DB-49F0-A703-41D8F6026CD1}" presName="accentRepeatNode" presStyleLbl="solidAlignAcc1" presStyleIdx="5" presStyleCnt="6"/>
      <dgm:spPr/>
    </dgm:pt>
  </dgm:ptLst>
  <dgm:cxnLst>
    <dgm:cxn modelId="{DDE700CC-1DC5-4C0D-93FD-02E1DBE9CCDE}" type="presOf" srcId="{BFD62DC4-C4DB-49F0-A703-41D8F6026CD1}" destId="{E6E2D939-637E-4C39-80F8-C72D31F85095}" srcOrd="0" destOrd="0" presId="urn:microsoft.com/office/officeart/2008/layout/HexagonCluster"/>
    <dgm:cxn modelId="{1B781B8C-BD94-414B-A27B-AA465ED76D2E}" type="presOf" srcId="{A7575F0A-72BD-41E3-B27B-87C53AB43601}" destId="{A7EDD8BC-F75F-40D2-9A74-1EF1DEBD20A1}" srcOrd="0" destOrd="0" presId="urn:microsoft.com/office/officeart/2008/layout/HexagonCluster"/>
    <dgm:cxn modelId="{D71BEFA5-18E8-46D6-966D-64161FFB6952}" type="presOf" srcId="{7590CF4A-FEAE-4569-AAF8-9F8F0108A3E3}" destId="{C91BDFE7-DCDA-4ABD-9111-6321B68D0C72}" srcOrd="0" destOrd="0" presId="urn:microsoft.com/office/officeart/2008/layout/HexagonCluster"/>
    <dgm:cxn modelId="{ED9EF7B2-D354-46EC-BE6E-2015D7EFAB05}" type="presOf" srcId="{AEA7905D-A43E-4AC7-8467-39769F69FAC9}" destId="{B540087C-DDC8-42F9-B48B-1B364C565186}" srcOrd="0" destOrd="0" presId="urn:microsoft.com/office/officeart/2008/layout/HexagonCluster"/>
    <dgm:cxn modelId="{9E3239D3-9A24-49E1-8178-4641C5E5CE5D}" srcId="{DCD3DAD3-28D0-475F-9179-6640AC8F9EEC}" destId="{A7575F0A-72BD-41E3-B27B-87C53AB43601}" srcOrd="2" destOrd="0" parTransId="{CD0596D1-6251-4D6B-AAEC-3D5E64458D56}" sibTransId="{BFD62DC4-C4DB-49F0-A703-41D8F6026CD1}"/>
    <dgm:cxn modelId="{2FD172DC-5E10-4818-B21E-57AD751A4C06}" type="presOf" srcId="{84707793-5087-45A8-9224-D20AD1E34131}" destId="{57C52536-40EB-4A21-AB5E-A7B4A52C5302}" srcOrd="0" destOrd="0" presId="urn:microsoft.com/office/officeart/2008/layout/HexagonCluster"/>
    <dgm:cxn modelId="{2C4DAA95-016B-4319-8C95-BA0015900782}" type="presOf" srcId="{DCD3DAD3-28D0-475F-9179-6640AC8F9EEC}" destId="{9C5A4649-A331-49F9-9808-5B90E7CBF34E}" srcOrd="0" destOrd="0" presId="urn:microsoft.com/office/officeart/2008/layout/HexagonCluster"/>
    <dgm:cxn modelId="{B4FE8F59-C74A-460D-BCA9-13A99CA01296}" type="presOf" srcId="{91C14754-3A9E-42B8-A465-A709EEE85560}" destId="{A0A90B55-6DBA-4073-BCDF-AB8FF0EE29AE}" srcOrd="0" destOrd="0" presId="urn:microsoft.com/office/officeart/2008/layout/HexagonCluster"/>
    <dgm:cxn modelId="{11F3988B-08B7-4CA7-9737-2EDC0CA23F4A}" srcId="{DCD3DAD3-28D0-475F-9179-6640AC8F9EEC}" destId="{7590CF4A-FEAE-4569-AAF8-9F8F0108A3E3}" srcOrd="1" destOrd="0" parTransId="{D39F30C4-C1F9-47C1-BDFA-2F598BD15758}" sibTransId="{91C14754-3A9E-42B8-A465-A709EEE85560}"/>
    <dgm:cxn modelId="{F6ED00F3-6C84-479E-BDC4-B7A087DAC4FB}" srcId="{DCD3DAD3-28D0-475F-9179-6640AC8F9EEC}" destId="{84707793-5087-45A8-9224-D20AD1E34131}" srcOrd="0" destOrd="0" parTransId="{9AF0B6D9-F2F1-422C-8833-76BB93D074E1}" sibTransId="{AEA7905D-A43E-4AC7-8467-39769F69FAC9}"/>
    <dgm:cxn modelId="{65A87414-3B51-4C79-9A35-FD48D9E53CF6}" type="presParOf" srcId="{9C5A4649-A331-49F9-9808-5B90E7CBF34E}" destId="{972CC0E9-9608-472E-9F10-0436DE882D4C}" srcOrd="0" destOrd="0" presId="urn:microsoft.com/office/officeart/2008/layout/HexagonCluster"/>
    <dgm:cxn modelId="{7A46CD74-B772-41A2-8B1A-74195FF14BA4}" type="presParOf" srcId="{972CC0E9-9608-472E-9F10-0436DE882D4C}" destId="{57C52536-40EB-4A21-AB5E-A7B4A52C5302}" srcOrd="0" destOrd="0" presId="urn:microsoft.com/office/officeart/2008/layout/HexagonCluster"/>
    <dgm:cxn modelId="{1A8AC928-BB6F-4384-8259-8E7F7DE0BEB7}" type="presParOf" srcId="{9C5A4649-A331-49F9-9808-5B90E7CBF34E}" destId="{0E6D8DA4-DDE6-4761-83BE-55D17FA2FE64}" srcOrd="1" destOrd="0" presId="urn:microsoft.com/office/officeart/2008/layout/HexagonCluster"/>
    <dgm:cxn modelId="{A089C684-8990-48C9-9826-EBE42C890734}" type="presParOf" srcId="{0E6D8DA4-DDE6-4761-83BE-55D17FA2FE64}" destId="{72BC8533-9F86-4D84-8D9A-5CEC497D89F1}" srcOrd="0" destOrd="0" presId="urn:microsoft.com/office/officeart/2008/layout/HexagonCluster"/>
    <dgm:cxn modelId="{EBB84022-0E99-4B0C-8DF8-46A2D4097356}" type="presParOf" srcId="{9C5A4649-A331-49F9-9808-5B90E7CBF34E}" destId="{18106425-9F19-4921-A5B3-39661A41AA32}" srcOrd="2" destOrd="0" presId="urn:microsoft.com/office/officeart/2008/layout/HexagonCluster"/>
    <dgm:cxn modelId="{0CDBA164-BF35-490A-8238-6AA440C9817C}" type="presParOf" srcId="{18106425-9F19-4921-A5B3-39661A41AA32}" destId="{B540087C-DDC8-42F9-B48B-1B364C565186}" srcOrd="0" destOrd="0" presId="urn:microsoft.com/office/officeart/2008/layout/HexagonCluster"/>
    <dgm:cxn modelId="{8D8DF5D8-25F8-4124-822D-257DF83A118B}" type="presParOf" srcId="{9C5A4649-A331-49F9-9808-5B90E7CBF34E}" destId="{5C8B1E42-3F1F-4674-B090-01B5928615AC}" srcOrd="3" destOrd="0" presId="urn:microsoft.com/office/officeart/2008/layout/HexagonCluster"/>
    <dgm:cxn modelId="{D6C6D231-8542-4ADE-8EC5-FEFC5134EBD1}" type="presParOf" srcId="{5C8B1E42-3F1F-4674-B090-01B5928615AC}" destId="{B706B276-E788-4CBF-8827-9B3C293AD0CF}" srcOrd="0" destOrd="0" presId="urn:microsoft.com/office/officeart/2008/layout/HexagonCluster"/>
    <dgm:cxn modelId="{4E093A7A-CEFB-4B88-84A8-B492E3F4730E}" type="presParOf" srcId="{9C5A4649-A331-49F9-9808-5B90E7CBF34E}" destId="{E62A14EE-932B-4239-89DA-4FCD9C1F5FF8}" srcOrd="4" destOrd="0" presId="urn:microsoft.com/office/officeart/2008/layout/HexagonCluster"/>
    <dgm:cxn modelId="{11A9EBC2-BCA8-4505-8088-94C5C1579FBD}" type="presParOf" srcId="{E62A14EE-932B-4239-89DA-4FCD9C1F5FF8}" destId="{C91BDFE7-DCDA-4ABD-9111-6321B68D0C72}" srcOrd="0" destOrd="0" presId="urn:microsoft.com/office/officeart/2008/layout/HexagonCluster"/>
    <dgm:cxn modelId="{2B3FDBCB-7F25-4FB6-B7CB-F82B4B3ED060}" type="presParOf" srcId="{9C5A4649-A331-49F9-9808-5B90E7CBF34E}" destId="{3DC49CF1-D91C-47B6-B938-712FE3B4FBFB}" srcOrd="5" destOrd="0" presId="urn:microsoft.com/office/officeart/2008/layout/HexagonCluster"/>
    <dgm:cxn modelId="{8B5DFB74-7265-454B-8916-A73126EA70FF}" type="presParOf" srcId="{3DC49CF1-D91C-47B6-B938-712FE3B4FBFB}" destId="{E76D87FE-F669-4682-A986-396D04505EFD}" srcOrd="0" destOrd="0" presId="urn:microsoft.com/office/officeart/2008/layout/HexagonCluster"/>
    <dgm:cxn modelId="{BA4ADEE2-D77D-4E3F-AEE8-83B50A067FF6}" type="presParOf" srcId="{9C5A4649-A331-49F9-9808-5B90E7CBF34E}" destId="{C5BBE39F-0159-431D-997C-CA1ADBDF12D0}" srcOrd="6" destOrd="0" presId="urn:microsoft.com/office/officeart/2008/layout/HexagonCluster"/>
    <dgm:cxn modelId="{29C3785F-F2C5-44E3-94EE-40C1C05F77EE}" type="presParOf" srcId="{C5BBE39F-0159-431D-997C-CA1ADBDF12D0}" destId="{A0A90B55-6DBA-4073-BCDF-AB8FF0EE29AE}" srcOrd="0" destOrd="0" presId="urn:microsoft.com/office/officeart/2008/layout/HexagonCluster"/>
    <dgm:cxn modelId="{15B1A23E-D336-4689-B12E-B7E845C7B46F}" type="presParOf" srcId="{9C5A4649-A331-49F9-9808-5B90E7CBF34E}" destId="{39D9B99D-1A83-4F43-83F1-136BA1510D0D}" srcOrd="7" destOrd="0" presId="urn:microsoft.com/office/officeart/2008/layout/HexagonCluster"/>
    <dgm:cxn modelId="{130C48AE-D02A-425E-A8DF-BB77B45FAE63}" type="presParOf" srcId="{39D9B99D-1A83-4F43-83F1-136BA1510D0D}" destId="{B67CFD5D-2B05-4545-AFA3-5B917481DF13}" srcOrd="0" destOrd="0" presId="urn:microsoft.com/office/officeart/2008/layout/HexagonCluster"/>
    <dgm:cxn modelId="{696C5D1D-0F7E-4182-BA32-461F4DC2A40A}" type="presParOf" srcId="{9C5A4649-A331-49F9-9808-5B90E7CBF34E}" destId="{153F7086-28FF-4211-9FE3-A2DA82ED11DC}" srcOrd="8" destOrd="0" presId="urn:microsoft.com/office/officeart/2008/layout/HexagonCluster"/>
    <dgm:cxn modelId="{3C907DEB-DB67-411C-8408-16A683E5BA58}" type="presParOf" srcId="{153F7086-28FF-4211-9FE3-A2DA82ED11DC}" destId="{A7EDD8BC-F75F-40D2-9A74-1EF1DEBD20A1}" srcOrd="0" destOrd="0" presId="urn:microsoft.com/office/officeart/2008/layout/HexagonCluster"/>
    <dgm:cxn modelId="{DA67FD4A-7B88-4B06-A6B5-F62689FC9A86}" type="presParOf" srcId="{9C5A4649-A331-49F9-9808-5B90E7CBF34E}" destId="{4B0753BB-766B-455E-B358-06BF4AC7DDE5}" srcOrd="9" destOrd="0" presId="urn:microsoft.com/office/officeart/2008/layout/HexagonCluster"/>
    <dgm:cxn modelId="{D5980857-D6DA-4709-8A14-5CD839D78EB0}" type="presParOf" srcId="{4B0753BB-766B-455E-B358-06BF4AC7DDE5}" destId="{F03E485D-C616-40BE-BB45-3340BB8E5DD7}" srcOrd="0" destOrd="0" presId="urn:microsoft.com/office/officeart/2008/layout/HexagonCluster"/>
    <dgm:cxn modelId="{434F31EE-4D09-4912-8629-EE03701EEEE6}" type="presParOf" srcId="{9C5A4649-A331-49F9-9808-5B90E7CBF34E}" destId="{7860521C-C31B-462E-892D-4356466AF96B}" srcOrd="10" destOrd="0" presId="urn:microsoft.com/office/officeart/2008/layout/HexagonCluster"/>
    <dgm:cxn modelId="{4FB0F988-D5A1-4B08-9A77-1316AB7DAB74}" type="presParOf" srcId="{7860521C-C31B-462E-892D-4356466AF96B}" destId="{E6E2D939-637E-4C39-80F8-C72D31F85095}" srcOrd="0" destOrd="0" presId="urn:microsoft.com/office/officeart/2008/layout/HexagonCluster"/>
    <dgm:cxn modelId="{A9D8578A-592F-406A-8B7D-A75020AE2C7A}" type="presParOf" srcId="{9C5A4649-A331-49F9-9808-5B90E7CBF34E}" destId="{9090B249-1D20-4B20-8C22-F8D6B3909A0A}" srcOrd="11" destOrd="0" presId="urn:microsoft.com/office/officeart/2008/layout/HexagonCluster"/>
    <dgm:cxn modelId="{B51A6CAD-3B78-40DA-8F51-A3860AE4F659}" type="presParOf" srcId="{9090B249-1D20-4B20-8C22-F8D6B3909A0A}" destId="{DA22D5D2-3C34-4AD7-9DD7-1234A5370C63}"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82402D1-E415-4E32-95BB-C2878966DD47}" type="doc">
      <dgm:prSet loTypeId="urn:microsoft.com/office/officeart/2008/layout/PictureAccentList" loCatId="list" qsTypeId="urn:microsoft.com/office/officeart/2005/8/quickstyle/simple1" qsCatId="simple" csTypeId="urn:microsoft.com/office/officeart/2005/8/colors/accent2_1" csCatId="accent2" phldr="1"/>
      <dgm:spPr/>
      <dgm:t>
        <a:bodyPr/>
        <a:lstStyle/>
        <a:p>
          <a:endParaRPr lang="en-US"/>
        </a:p>
      </dgm:t>
    </dgm:pt>
    <dgm:pt modelId="{E2512900-4C12-4D58-A750-AEB846BABDCB}">
      <dgm:prSet phldrT="[Text]" custT="1"/>
      <dgm:spPr/>
      <dgm:t>
        <a:bodyPr/>
        <a:lstStyle/>
        <a:p>
          <a:r>
            <a:rPr lang="en-US" sz="2000" b="1" dirty="0"/>
            <a:t>TRƯỜNG HỢP LOẠI TRỪ</a:t>
          </a:r>
        </a:p>
        <a:p>
          <a:r>
            <a:rPr lang="en-US" sz="2000" b="1" dirty="0" err="1">
              <a:solidFill>
                <a:srgbClr val="FF0000"/>
              </a:solidFill>
            </a:rPr>
            <a:t>Điều</a:t>
          </a:r>
          <a:r>
            <a:rPr lang="en-US" sz="2000" b="1" dirty="0">
              <a:solidFill>
                <a:srgbClr val="FF0000"/>
              </a:solidFill>
            </a:rPr>
            <a:t> 85 </a:t>
          </a:r>
          <a:r>
            <a:rPr lang="en-US" sz="2000" dirty="0" err="1">
              <a:solidFill>
                <a:srgbClr val="FF0000"/>
              </a:solidFill>
            </a:rPr>
            <a:t>Luật</a:t>
          </a:r>
          <a:r>
            <a:rPr lang="en-US" sz="2000" dirty="0">
              <a:solidFill>
                <a:srgbClr val="FF0000"/>
              </a:solidFill>
            </a:rPr>
            <a:t> </a:t>
          </a:r>
          <a:r>
            <a:rPr lang="en-US" sz="2000" dirty="0" err="1">
              <a:solidFill>
                <a:srgbClr val="FF0000"/>
              </a:solidFill>
            </a:rPr>
            <a:t>Sở</a:t>
          </a:r>
          <a:r>
            <a:rPr lang="en-US" sz="2000" dirty="0">
              <a:solidFill>
                <a:srgbClr val="FF0000"/>
              </a:solidFill>
            </a:rPr>
            <a:t> </a:t>
          </a:r>
          <a:r>
            <a:rPr lang="en-US" sz="2000" dirty="0" err="1">
              <a:solidFill>
                <a:srgbClr val="FF0000"/>
              </a:solidFill>
            </a:rPr>
            <a:t>hữu</a:t>
          </a:r>
          <a:r>
            <a:rPr lang="en-US" sz="2000" dirty="0">
              <a:solidFill>
                <a:srgbClr val="FF0000"/>
              </a:solidFill>
            </a:rPr>
            <a:t> </a:t>
          </a:r>
          <a:r>
            <a:rPr lang="en-US" sz="2000" dirty="0" err="1">
              <a:solidFill>
                <a:srgbClr val="FF0000"/>
              </a:solidFill>
            </a:rPr>
            <a:t>trí</a:t>
          </a:r>
          <a:r>
            <a:rPr lang="en-US" sz="2000" dirty="0">
              <a:solidFill>
                <a:srgbClr val="FF0000"/>
              </a:solidFill>
            </a:rPr>
            <a:t> </a:t>
          </a:r>
          <a:r>
            <a:rPr lang="en-US" sz="2000" dirty="0" err="1">
              <a:solidFill>
                <a:srgbClr val="FF0000"/>
              </a:solidFill>
            </a:rPr>
            <a:t>tuệ</a:t>
          </a:r>
          <a:endParaRPr lang="en-US" sz="2000" dirty="0">
            <a:solidFill>
              <a:srgbClr val="FF0000"/>
            </a:solidFill>
          </a:endParaRPr>
        </a:p>
      </dgm:t>
    </dgm:pt>
    <dgm:pt modelId="{D715411F-D995-420A-897E-4507C39F8BD1}" type="parTrans" cxnId="{8E03AD5A-5EFF-4759-B43E-66DE198CF71F}">
      <dgm:prSet/>
      <dgm:spPr/>
      <dgm:t>
        <a:bodyPr/>
        <a:lstStyle/>
        <a:p>
          <a:endParaRPr lang="en-US"/>
        </a:p>
      </dgm:t>
    </dgm:pt>
    <dgm:pt modelId="{44973979-476E-4805-967A-BD77AF5B1E53}" type="sibTrans" cxnId="{8E03AD5A-5EFF-4759-B43E-66DE198CF71F}">
      <dgm:prSet/>
      <dgm:spPr/>
      <dgm:t>
        <a:bodyPr/>
        <a:lstStyle/>
        <a:p>
          <a:endParaRPr lang="en-US"/>
        </a:p>
      </dgm:t>
    </dgm:pt>
    <dgm:pt modelId="{FA6B39DD-2EB7-4AE0-92FF-5CB4197D25FD}">
      <dgm:prSet phldrT="[Text]" custT="1"/>
      <dgm:spPr/>
      <dgm:t>
        <a:bodyPr/>
        <a:lstStyle/>
        <a:p>
          <a:r>
            <a:rPr lang="pt-BR" sz="1600" b="1" dirty="0"/>
            <a:t>Bí mật về nhân thân</a:t>
          </a:r>
          <a:endParaRPr lang="en-US" sz="1600" b="1" dirty="0"/>
        </a:p>
      </dgm:t>
    </dgm:pt>
    <dgm:pt modelId="{ACBCDF72-63BA-463F-A751-F46B93BE6581}" type="parTrans" cxnId="{F494338B-421E-4DFF-A277-C1F0CF99E57F}">
      <dgm:prSet/>
      <dgm:spPr/>
      <dgm:t>
        <a:bodyPr/>
        <a:lstStyle/>
        <a:p>
          <a:endParaRPr lang="en-US"/>
        </a:p>
      </dgm:t>
    </dgm:pt>
    <dgm:pt modelId="{C46C7D48-CFC3-46AC-A17D-1E948A08DB01}" type="sibTrans" cxnId="{F494338B-421E-4DFF-A277-C1F0CF99E57F}">
      <dgm:prSet/>
      <dgm:spPr/>
      <dgm:t>
        <a:bodyPr/>
        <a:lstStyle/>
        <a:p>
          <a:endParaRPr lang="en-US"/>
        </a:p>
      </dgm:t>
    </dgm:pt>
    <dgm:pt modelId="{41B2F104-AA66-401B-B2A8-CC6586D00EF9}">
      <dgm:prSet phldrT="[Text]" custT="1"/>
      <dgm:spPr/>
      <dgm:t>
        <a:bodyPr/>
        <a:lstStyle/>
        <a:p>
          <a:r>
            <a:rPr lang="it-IT" sz="1600" b="1" dirty="0"/>
            <a:t>Bí mật về quản lý nhà nước</a:t>
          </a:r>
          <a:endParaRPr lang="en-US" sz="1600" b="1" dirty="0"/>
        </a:p>
      </dgm:t>
    </dgm:pt>
    <dgm:pt modelId="{B6CD08E9-4F8D-401B-A48B-2F95C30D8ABF}" type="parTrans" cxnId="{609C7CEB-40A2-4E63-B75A-224C1ADFF5AF}">
      <dgm:prSet/>
      <dgm:spPr/>
      <dgm:t>
        <a:bodyPr/>
        <a:lstStyle/>
        <a:p>
          <a:endParaRPr lang="en-US"/>
        </a:p>
      </dgm:t>
    </dgm:pt>
    <dgm:pt modelId="{67ADE757-1604-4419-A889-251D5A0F2742}" type="sibTrans" cxnId="{609C7CEB-40A2-4E63-B75A-224C1ADFF5AF}">
      <dgm:prSet/>
      <dgm:spPr/>
      <dgm:t>
        <a:bodyPr/>
        <a:lstStyle/>
        <a:p>
          <a:endParaRPr lang="en-US"/>
        </a:p>
      </dgm:t>
    </dgm:pt>
    <dgm:pt modelId="{581210BD-ADB2-484B-9BBA-B00EF95A8192}">
      <dgm:prSet phldrT="[Text]" custT="1"/>
      <dgm:spPr/>
      <dgm:t>
        <a:bodyPr/>
        <a:lstStyle/>
        <a:p>
          <a:r>
            <a:rPr lang="it-IT" sz="1600" b="1" dirty="0"/>
            <a:t>Thông tin bí mật khác không liên quan đến kinh doanh</a:t>
          </a:r>
          <a:endParaRPr lang="en-US" sz="1600" b="1" dirty="0"/>
        </a:p>
      </dgm:t>
    </dgm:pt>
    <dgm:pt modelId="{417AF668-7F7C-462C-89D7-D5F03135EA35}" type="parTrans" cxnId="{ABC157DC-2882-4E95-9698-3B8F8823AC6A}">
      <dgm:prSet/>
      <dgm:spPr/>
      <dgm:t>
        <a:bodyPr/>
        <a:lstStyle/>
        <a:p>
          <a:endParaRPr lang="en-US"/>
        </a:p>
      </dgm:t>
    </dgm:pt>
    <dgm:pt modelId="{4130E022-CA19-4419-A278-1BE3E483BDCF}" type="sibTrans" cxnId="{ABC157DC-2882-4E95-9698-3B8F8823AC6A}">
      <dgm:prSet/>
      <dgm:spPr/>
      <dgm:t>
        <a:bodyPr/>
        <a:lstStyle/>
        <a:p>
          <a:endParaRPr lang="en-US"/>
        </a:p>
      </dgm:t>
    </dgm:pt>
    <dgm:pt modelId="{EFD9BB03-BBCA-450B-AF7B-4288745BFBC1}">
      <dgm:prSet phldrT="[Text]" custT="1"/>
      <dgm:spPr/>
      <dgm:t>
        <a:bodyPr/>
        <a:lstStyle/>
        <a:p>
          <a:r>
            <a:rPr lang="it-IT" sz="1600" b="1" dirty="0"/>
            <a:t>Bí mật về quốc phòng an ninh</a:t>
          </a:r>
          <a:endParaRPr lang="en-US" sz="1600" b="1" dirty="0"/>
        </a:p>
      </dgm:t>
    </dgm:pt>
    <dgm:pt modelId="{FB8D2372-3C56-42A3-BD26-4F072CC0F103}" type="sibTrans" cxnId="{C009AC43-EAF2-4B7A-8CE0-23CA49EF26C6}">
      <dgm:prSet/>
      <dgm:spPr/>
      <dgm:t>
        <a:bodyPr/>
        <a:lstStyle/>
        <a:p>
          <a:endParaRPr lang="en-US"/>
        </a:p>
      </dgm:t>
    </dgm:pt>
    <dgm:pt modelId="{58F73C88-EE65-496D-B957-460746824E69}" type="parTrans" cxnId="{C009AC43-EAF2-4B7A-8CE0-23CA49EF26C6}">
      <dgm:prSet/>
      <dgm:spPr/>
      <dgm:t>
        <a:bodyPr/>
        <a:lstStyle/>
        <a:p>
          <a:endParaRPr lang="en-US"/>
        </a:p>
      </dgm:t>
    </dgm:pt>
    <dgm:pt modelId="{5D2BD301-8E71-4A97-83C1-E5DE6611D9D9}" type="pres">
      <dgm:prSet presAssocID="{F82402D1-E415-4E32-95BB-C2878966DD47}" presName="layout" presStyleCnt="0">
        <dgm:presLayoutVars>
          <dgm:chMax/>
          <dgm:chPref/>
          <dgm:dir/>
          <dgm:animOne val="branch"/>
          <dgm:animLvl val="lvl"/>
          <dgm:resizeHandles/>
        </dgm:presLayoutVars>
      </dgm:prSet>
      <dgm:spPr/>
      <dgm:t>
        <a:bodyPr/>
        <a:lstStyle/>
        <a:p>
          <a:endParaRPr lang="en-US"/>
        </a:p>
      </dgm:t>
    </dgm:pt>
    <dgm:pt modelId="{07A7C449-8714-4C73-951A-1FAB7327B014}" type="pres">
      <dgm:prSet presAssocID="{E2512900-4C12-4D58-A750-AEB846BABDCB}" presName="root" presStyleCnt="0">
        <dgm:presLayoutVars>
          <dgm:chMax/>
          <dgm:chPref val="4"/>
        </dgm:presLayoutVars>
      </dgm:prSet>
      <dgm:spPr/>
    </dgm:pt>
    <dgm:pt modelId="{96515198-43E7-4F7B-B62C-940295BBDEF8}" type="pres">
      <dgm:prSet presAssocID="{E2512900-4C12-4D58-A750-AEB846BABDCB}" presName="rootComposite" presStyleCnt="0">
        <dgm:presLayoutVars/>
      </dgm:prSet>
      <dgm:spPr/>
    </dgm:pt>
    <dgm:pt modelId="{389A2D5F-42DC-4114-A72C-6EB82A387E0C}" type="pres">
      <dgm:prSet presAssocID="{E2512900-4C12-4D58-A750-AEB846BABDCB}" presName="rootText" presStyleLbl="node0" presStyleIdx="0" presStyleCnt="1" custScaleX="130903">
        <dgm:presLayoutVars>
          <dgm:chMax/>
          <dgm:chPref val="4"/>
        </dgm:presLayoutVars>
      </dgm:prSet>
      <dgm:spPr/>
      <dgm:t>
        <a:bodyPr/>
        <a:lstStyle/>
        <a:p>
          <a:endParaRPr lang="en-US"/>
        </a:p>
      </dgm:t>
    </dgm:pt>
    <dgm:pt modelId="{A3208C06-EF5C-483D-A1F4-43752A8F1609}" type="pres">
      <dgm:prSet presAssocID="{E2512900-4C12-4D58-A750-AEB846BABDCB}" presName="childShape" presStyleCnt="0">
        <dgm:presLayoutVars>
          <dgm:chMax val="0"/>
          <dgm:chPref val="0"/>
        </dgm:presLayoutVars>
      </dgm:prSet>
      <dgm:spPr/>
    </dgm:pt>
    <dgm:pt modelId="{837048BB-ABAC-40AB-B1DB-2E124AD88209}" type="pres">
      <dgm:prSet presAssocID="{FA6B39DD-2EB7-4AE0-92FF-5CB4197D25FD}" presName="childComposite" presStyleCnt="0">
        <dgm:presLayoutVars>
          <dgm:chMax val="0"/>
          <dgm:chPref val="0"/>
        </dgm:presLayoutVars>
      </dgm:prSet>
      <dgm:spPr/>
    </dgm:pt>
    <dgm:pt modelId="{0D73E4F8-F1A2-426A-80DE-2608C39346F0}" type="pres">
      <dgm:prSet presAssocID="{FA6B39DD-2EB7-4AE0-92FF-5CB4197D25FD}" presName="Image" presStyleLbl="node1" presStyleIdx="0" presStyleCnt="4" custLinFactX="-100000" custLinFactNeighborX="-13889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38970E04-ADAE-44F2-BD8B-CFACDE3C5D67}" type="pres">
      <dgm:prSet presAssocID="{FA6B39DD-2EB7-4AE0-92FF-5CB4197D25FD}" presName="childText" presStyleLbl="lnNode1" presStyleIdx="0" presStyleCnt="4" custScaleX="145095" custLinFactNeighborX="36298">
        <dgm:presLayoutVars>
          <dgm:chMax val="0"/>
          <dgm:chPref val="0"/>
          <dgm:bulletEnabled val="1"/>
        </dgm:presLayoutVars>
      </dgm:prSet>
      <dgm:spPr/>
      <dgm:t>
        <a:bodyPr/>
        <a:lstStyle/>
        <a:p>
          <a:endParaRPr lang="en-US"/>
        </a:p>
      </dgm:t>
    </dgm:pt>
    <dgm:pt modelId="{57E20FAE-FD1A-4E63-B185-605D0592EAE9}" type="pres">
      <dgm:prSet presAssocID="{41B2F104-AA66-401B-B2A8-CC6586D00EF9}" presName="childComposite" presStyleCnt="0">
        <dgm:presLayoutVars>
          <dgm:chMax val="0"/>
          <dgm:chPref val="0"/>
        </dgm:presLayoutVars>
      </dgm:prSet>
      <dgm:spPr/>
    </dgm:pt>
    <dgm:pt modelId="{327A2018-4B93-422E-8916-C679537E19CC}" type="pres">
      <dgm:prSet presAssocID="{41B2F104-AA66-401B-B2A8-CC6586D00EF9}" presName="Image" presStyleLbl="node1" presStyleIdx="1" presStyleCnt="4" custLinFactX="-100000" custLinFactNeighborX="-138892"/>
      <dgm:spPr>
        <a:blipFill rotWithShape="1">
          <a:blip xmlns:r="http://schemas.openxmlformats.org/officeDocument/2006/relationships" r:embed="rId2"/>
          <a:stretch>
            <a:fillRect/>
          </a:stretch>
        </a:blipFill>
      </dgm:spPr>
    </dgm:pt>
    <dgm:pt modelId="{22CB9D84-74D6-41DF-A511-6894DA0224B2}" type="pres">
      <dgm:prSet presAssocID="{41B2F104-AA66-401B-B2A8-CC6586D00EF9}" presName="childText" presStyleLbl="lnNode1" presStyleIdx="1" presStyleCnt="4" custScaleX="145095" custLinFactNeighborX="36298">
        <dgm:presLayoutVars>
          <dgm:chMax val="0"/>
          <dgm:chPref val="0"/>
          <dgm:bulletEnabled val="1"/>
        </dgm:presLayoutVars>
      </dgm:prSet>
      <dgm:spPr/>
      <dgm:t>
        <a:bodyPr/>
        <a:lstStyle/>
        <a:p>
          <a:endParaRPr lang="en-US"/>
        </a:p>
      </dgm:t>
    </dgm:pt>
    <dgm:pt modelId="{A1E15269-6815-40A5-B873-788CD4410339}" type="pres">
      <dgm:prSet presAssocID="{EFD9BB03-BBCA-450B-AF7B-4288745BFBC1}" presName="childComposite" presStyleCnt="0">
        <dgm:presLayoutVars>
          <dgm:chMax val="0"/>
          <dgm:chPref val="0"/>
        </dgm:presLayoutVars>
      </dgm:prSet>
      <dgm:spPr/>
    </dgm:pt>
    <dgm:pt modelId="{86B49B5A-9B2D-4711-A4E9-AEC1FCEB3046}" type="pres">
      <dgm:prSet presAssocID="{EFD9BB03-BBCA-450B-AF7B-4288745BFBC1}" presName="Image" presStyleLbl="node1" presStyleIdx="2" presStyleCnt="4" custLinFactX="-100000" custLinFactNeighborX="-138892"/>
      <dgm:spPr>
        <a:blipFill rotWithShape="1">
          <a:blip xmlns:r="http://schemas.openxmlformats.org/officeDocument/2006/relationships" r:embed="rId2"/>
          <a:stretch>
            <a:fillRect/>
          </a:stretch>
        </a:blipFill>
      </dgm:spPr>
    </dgm:pt>
    <dgm:pt modelId="{3770D353-1F46-4E72-B4E1-4D3B8B0407C4}" type="pres">
      <dgm:prSet presAssocID="{EFD9BB03-BBCA-450B-AF7B-4288745BFBC1}" presName="childText" presStyleLbl="lnNode1" presStyleIdx="2" presStyleCnt="4" custScaleX="145095" custLinFactNeighborX="36298">
        <dgm:presLayoutVars>
          <dgm:chMax val="0"/>
          <dgm:chPref val="0"/>
          <dgm:bulletEnabled val="1"/>
        </dgm:presLayoutVars>
      </dgm:prSet>
      <dgm:spPr/>
      <dgm:t>
        <a:bodyPr/>
        <a:lstStyle/>
        <a:p>
          <a:endParaRPr lang="en-US"/>
        </a:p>
      </dgm:t>
    </dgm:pt>
    <dgm:pt modelId="{F0735AB0-1CCD-419E-AB64-7BDF7F6D7260}" type="pres">
      <dgm:prSet presAssocID="{581210BD-ADB2-484B-9BBA-B00EF95A8192}" presName="childComposite" presStyleCnt="0">
        <dgm:presLayoutVars>
          <dgm:chMax val="0"/>
          <dgm:chPref val="0"/>
        </dgm:presLayoutVars>
      </dgm:prSet>
      <dgm:spPr/>
    </dgm:pt>
    <dgm:pt modelId="{568D9327-B4A2-4240-A11D-381FE1FBA8AE}" type="pres">
      <dgm:prSet presAssocID="{581210BD-ADB2-484B-9BBA-B00EF95A8192}" presName="Image" presStyleLbl="node1" presStyleIdx="3" presStyleCnt="4" custLinFactX="-100000" custLinFactNeighborX="-13889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C6F05964-7C45-4A88-A366-651A8F15EE60}" type="pres">
      <dgm:prSet presAssocID="{581210BD-ADB2-484B-9BBA-B00EF95A8192}" presName="childText" presStyleLbl="lnNode1" presStyleIdx="3" presStyleCnt="4" custScaleX="145095" custLinFactNeighborX="36298">
        <dgm:presLayoutVars>
          <dgm:chMax val="0"/>
          <dgm:chPref val="0"/>
          <dgm:bulletEnabled val="1"/>
        </dgm:presLayoutVars>
      </dgm:prSet>
      <dgm:spPr/>
      <dgm:t>
        <a:bodyPr/>
        <a:lstStyle/>
        <a:p>
          <a:endParaRPr lang="en-US"/>
        </a:p>
      </dgm:t>
    </dgm:pt>
  </dgm:ptLst>
  <dgm:cxnLst>
    <dgm:cxn modelId="{778F27DB-5E97-4947-BA78-C84A7927C04B}" type="presOf" srcId="{FA6B39DD-2EB7-4AE0-92FF-5CB4197D25FD}" destId="{38970E04-ADAE-44F2-BD8B-CFACDE3C5D67}" srcOrd="0" destOrd="0" presId="urn:microsoft.com/office/officeart/2008/layout/PictureAccentList"/>
    <dgm:cxn modelId="{B5DAA930-5C4E-4D27-9810-80ECAF6A1167}" type="presOf" srcId="{EFD9BB03-BBCA-450B-AF7B-4288745BFBC1}" destId="{3770D353-1F46-4E72-B4E1-4D3B8B0407C4}" srcOrd="0" destOrd="0" presId="urn:microsoft.com/office/officeart/2008/layout/PictureAccentList"/>
    <dgm:cxn modelId="{609C7CEB-40A2-4E63-B75A-224C1ADFF5AF}" srcId="{E2512900-4C12-4D58-A750-AEB846BABDCB}" destId="{41B2F104-AA66-401B-B2A8-CC6586D00EF9}" srcOrd="1" destOrd="0" parTransId="{B6CD08E9-4F8D-401B-A48B-2F95C30D8ABF}" sibTransId="{67ADE757-1604-4419-A889-251D5A0F2742}"/>
    <dgm:cxn modelId="{2A7D86A8-0445-4528-997B-9C60D3534597}" type="presOf" srcId="{41B2F104-AA66-401B-B2A8-CC6586D00EF9}" destId="{22CB9D84-74D6-41DF-A511-6894DA0224B2}" srcOrd="0" destOrd="0" presId="urn:microsoft.com/office/officeart/2008/layout/PictureAccentList"/>
    <dgm:cxn modelId="{2BAD2787-F620-415A-B307-3846804F2795}" type="presOf" srcId="{E2512900-4C12-4D58-A750-AEB846BABDCB}" destId="{389A2D5F-42DC-4114-A72C-6EB82A387E0C}" srcOrd="0" destOrd="0" presId="urn:microsoft.com/office/officeart/2008/layout/PictureAccentList"/>
    <dgm:cxn modelId="{0C55A156-1D9D-460D-A88B-FD28F14FCD4B}" type="presOf" srcId="{581210BD-ADB2-484B-9BBA-B00EF95A8192}" destId="{C6F05964-7C45-4A88-A366-651A8F15EE60}" srcOrd="0" destOrd="0" presId="urn:microsoft.com/office/officeart/2008/layout/PictureAccentList"/>
    <dgm:cxn modelId="{8E03AD5A-5EFF-4759-B43E-66DE198CF71F}" srcId="{F82402D1-E415-4E32-95BB-C2878966DD47}" destId="{E2512900-4C12-4D58-A750-AEB846BABDCB}" srcOrd="0" destOrd="0" parTransId="{D715411F-D995-420A-897E-4507C39F8BD1}" sibTransId="{44973979-476E-4805-967A-BD77AF5B1E53}"/>
    <dgm:cxn modelId="{C009AC43-EAF2-4B7A-8CE0-23CA49EF26C6}" srcId="{E2512900-4C12-4D58-A750-AEB846BABDCB}" destId="{EFD9BB03-BBCA-450B-AF7B-4288745BFBC1}" srcOrd="2" destOrd="0" parTransId="{58F73C88-EE65-496D-B957-460746824E69}" sibTransId="{FB8D2372-3C56-42A3-BD26-4F072CC0F103}"/>
    <dgm:cxn modelId="{F494338B-421E-4DFF-A277-C1F0CF99E57F}" srcId="{E2512900-4C12-4D58-A750-AEB846BABDCB}" destId="{FA6B39DD-2EB7-4AE0-92FF-5CB4197D25FD}" srcOrd="0" destOrd="0" parTransId="{ACBCDF72-63BA-463F-A751-F46B93BE6581}" sibTransId="{C46C7D48-CFC3-46AC-A17D-1E948A08DB01}"/>
    <dgm:cxn modelId="{973FD8FB-7AC3-4843-AD7E-D4586F057FB2}" type="presOf" srcId="{F82402D1-E415-4E32-95BB-C2878966DD47}" destId="{5D2BD301-8E71-4A97-83C1-E5DE6611D9D9}" srcOrd="0" destOrd="0" presId="urn:microsoft.com/office/officeart/2008/layout/PictureAccentList"/>
    <dgm:cxn modelId="{ABC157DC-2882-4E95-9698-3B8F8823AC6A}" srcId="{E2512900-4C12-4D58-A750-AEB846BABDCB}" destId="{581210BD-ADB2-484B-9BBA-B00EF95A8192}" srcOrd="3" destOrd="0" parTransId="{417AF668-7F7C-462C-89D7-D5F03135EA35}" sibTransId="{4130E022-CA19-4419-A278-1BE3E483BDCF}"/>
    <dgm:cxn modelId="{DC5EB675-392A-4B4C-9D08-DF14B8C35481}" type="presParOf" srcId="{5D2BD301-8E71-4A97-83C1-E5DE6611D9D9}" destId="{07A7C449-8714-4C73-951A-1FAB7327B014}" srcOrd="0" destOrd="0" presId="urn:microsoft.com/office/officeart/2008/layout/PictureAccentList"/>
    <dgm:cxn modelId="{227E8416-5B3A-40FC-A92A-D4FC82535837}" type="presParOf" srcId="{07A7C449-8714-4C73-951A-1FAB7327B014}" destId="{96515198-43E7-4F7B-B62C-940295BBDEF8}" srcOrd="0" destOrd="0" presId="urn:microsoft.com/office/officeart/2008/layout/PictureAccentList"/>
    <dgm:cxn modelId="{6CF84BC2-40B9-4C5C-9A9A-A6EB3D0754EF}" type="presParOf" srcId="{96515198-43E7-4F7B-B62C-940295BBDEF8}" destId="{389A2D5F-42DC-4114-A72C-6EB82A387E0C}" srcOrd="0" destOrd="0" presId="urn:microsoft.com/office/officeart/2008/layout/PictureAccentList"/>
    <dgm:cxn modelId="{6F1CD18F-422F-4D3F-BF25-5F1E701F42FF}" type="presParOf" srcId="{07A7C449-8714-4C73-951A-1FAB7327B014}" destId="{A3208C06-EF5C-483D-A1F4-43752A8F1609}" srcOrd="1" destOrd="0" presId="urn:microsoft.com/office/officeart/2008/layout/PictureAccentList"/>
    <dgm:cxn modelId="{3292425E-889E-4E00-81A1-12B9F5435BDB}" type="presParOf" srcId="{A3208C06-EF5C-483D-A1F4-43752A8F1609}" destId="{837048BB-ABAC-40AB-B1DB-2E124AD88209}" srcOrd="0" destOrd="0" presId="urn:microsoft.com/office/officeart/2008/layout/PictureAccentList"/>
    <dgm:cxn modelId="{BD896EFD-A8BF-442D-85F3-A399D94EBBF9}" type="presParOf" srcId="{837048BB-ABAC-40AB-B1DB-2E124AD88209}" destId="{0D73E4F8-F1A2-426A-80DE-2608C39346F0}" srcOrd="0" destOrd="0" presId="urn:microsoft.com/office/officeart/2008/layout/PictureAccentList"/>
    <dgm:cxn modelId="{B9C915E4-81AF-4353-B686-1F7E4C7D210B}" type="presParOf" srcId="{837048BB-ABAC-40AB-B1DB-2E124AD88209}" destId="{38970E04-ADAE-44F2-BD8B-CFACDE3C5D67}" srcOrd="1" destOrd="0" presId="urn:microsoft.com/office/officeart/2008/layout/PictureAccentList"/>
    <dgm:cxn modelId="{9B73FFFE-09FB-482E-B8A2-53C9ECBB6E6D}" type="presParOf" srcId="{A3208C06-EF5C-483D-A1F4-43752A8F1609}" destId="{57E20FAE-FD1A-4E63-B185-605D0592EAE9}" srcOrd="1" destOrd="0" presId="urn:microsoft.com/office/officeart/2008/layout/PictureAccentList"/>
    <dgm:cxn modelId="{AE116F4C-E834-4DF4-8D09-F71C11D8082B}" type="presParOf" srcId="{57E20FAE-FD1A-4E63-B185-605D0592EAE9}" destId="{327A2018-4B93-422E-8916-C679537E19CC}" srcOrd="0" destOrd="0" presId="urn:microsoft.com/office/officeart/2008/layout/PictureAccentList"/>
    <dgm:cxn modelId="{C82353B4-BDC6-4F4D-801D-1FBFF4126FEE}" type="presParOf" srcId="{57E20FAE-FD1A-4E63-B185-605D0592EAE9}" destId="{22CB9D84-74D6-41DF-A511-6894DA0224B2}" srcOrd="1" destOrd="0" presId="urn:microsoft.com/office/officeart/2008/layout/PictureAccentList"/>
    <dgm:cxn modelId="{26993D6F-7A82-48F0-A934-36BE897D3E19}" type="presParOf" srcId="{A3208C06-EF5C-483D-A1F4-43752A8F1609}" destId="{A1E15269-6815-40A5-B873-788CD4410339}" srcOrd="2" destOrd="0" presId="urn:microsoft.com/office/officeart/2008/layout/PictureAccentList"/>
    <dgm:cxn modelId="{5C406783-A9C5-44B4-A7F8-06F60130BECC}" type="presParOf" srcId="{A1E15269-6815-40A5-B873-788CD4410339}" destId="{86B49B5A-9B2D-4711-A4E9-AEC1FCEB3046}" srcOrd="0" destOrd="0" presId="urn:microsoft.com/office/officeart/2008/layout/PictureAccentList"/>
    <dgm:cxn modelId="{162AA143-BC75-45EA-9F57-261B330632B4}" type="presParOf" srcId="{A1E15269-6815-40A5-B873-788CD4410339}" destId="{3770D353-1F46-4E72-B4E1-4D3B8B0407C4}" srcOrd="1" destOrd="0" presId="urn:microsoft.com/office/officeart/2008/layout/PictureAccentList"/>
    <dgm:cxn modelId="{F32C32DE-9892-45D1-A8C9-05A7D4A9FF3E}" type="presParOf" srcId="{A3208C06-EF5C-483D-A1F4-43752A8F1609}" destId="{F0735AB0-1CCD-419E-AB64-7BDF7F6D7260}" srcOrd="3" destOrd="0" presId="urn:microsoft.com/office/officeart/2008/layout/PictureAccentList"/>
    <dgm:cxn modelId="{A5ED2C5A-738C-4692-9C4B-17DD838CA08D}" type="presParOf" srcId="{F0735AB0-1CCD-419E-AB64-7BDF7F6D7260}" destId="{568D9327-B4A2-4240-A11D-381FE1FBA8AE}" srcOrd="0" destOrd="0" presId="urn:microsoft.com/office/officeart/2008/layout/PictureAccentList"/>
    <dgm:cxn modelId="{1CB1C512-2699-4499-AD1C-F9F8EDA425B5}" type="presParOf" srcId="{F0735AB0-1CCD-419E-AB64-7BDF7F6D7260}" destId="{C6F05964-7C45-4A88-A366-651A8F15EE60}"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59B1BBB-F325-4CA5-97AE-5C54446D20D2}" type="doc">
      <dgm:prSet loTypeId="urn:microsoft.com/office/officeart/2005/8/layout/arrow6" loCatId="relationship" qsTypeId="urn:microsoft.com/office/officeart/2005/8/quickstyle/simple3" qsCatId="simple" csTypeId="urn:microsoft.com/office/officeart/2005/8/colors/accent5_4" csCatId="accent5" phldr="1"/>
      <dgm:spPr/>
      <dgm:t>
        <a:bodyPr/>
        <a:lstStyle/>
        <a:p>
          <a:endParaRPr lang="en-US"/>
        </a:p>
      </dgm:t>
    </dgm:pt>
    <dgm:pt modelId="{AA40646E-67A2-4EBA-A923-C7B464E932BC}">
      <dgm:prSet phldrT="[Text]"/>
      <dgm:spPr/>
      <dgm:t>
        <a:bodyPr/>
        <a:lstStyle/>
        <a:p>
          <a:r>
            <a:rPr lang="en-US" dirty="0" err="1"/>
            <a:t>Vật</a:t>
          </a:r>
          <a:r>
            <a:rPr lang="en-US" dirty="0"/>
            <a:t> </a:t>
          </a:r>
          <a:r>
            <a:rPr lang="en-US" dirty="0" err="1"/>
            <a:t>liệu</a:t>
          </a:r>
          <a:r>
            <a:rPr lang="en-US" dirty="0"/>
            <a:t> </a:t>
          </a:r>
          <a:r>
            <a:rPr lang="en-US" dirty="0" err="1"/>
            <a:t>nhân</a:t>
          </a:r>
          <a:r>
            <a:rPr lang="en-US" dirty="0"/>
            <a:t> </a:t>
          </a:r>
          <a:r>
            <a:rPr lang="en-US" dirty="0" err="1"/>
            <a:t>giống</a:t>
          </a:r>
          <a:endParaRPr lang="en-US" dirty="0"/>
        </a:p>
      </dgm:t>
    </dgm:pt>
    <dgm:pt modelId="{1C87F01F-DB2F-43B4-A135-B72470B1D242}" type="parTrans" cxnId="{C27B0AE1-58AE-428B-AFEB-6F569DDAA353}">
      <dgm:prSet/>
      <dgm:spPr/>
      <dgm:t>
        <a:bodyPr/>
        <a:lstStyle/>
        <a:p>
          <a:endParaRPr lang="en-US"/>
        </a:p>
      </dgm:t>
    </dgm:pt>
    <dgm:pt modelId="{063EB180-C442-4F8E-BD23-7F41082AD7E3}" type="sibTrans" cxnId="{C27B0AE1-58AE-428B-AFEB-6F569DDAA353}">
      <dgm:prSet/>
      <dgm:spPr/>
      <dgm:t>
        <a:bodyPr/>
        <a:lstStyle/>
        <a:p>
          <a:endParaRPr lang="en-US"/>
        </a:p>
      </dgm:t>
    </dgm:pt>
    <dgm:pt modelId="{03C711FF-28FB-4B57-BE1D-CB5AFEBE653A}">
      <dgm:prSet phldrT="[Text]"/>
      <dgm:spPr/>
      <dgm:t>
        <a:bodyPr/>
        <a:lstStyle/>
        <a:p>
          <a:r>
            <a:rPr lang="en-US" dirty="0" err="1"/>
            <a:t>Vật</a:t>
          </a:r>
          <a:r>
            <a:rPr lang="en-US" dirty="0"/>
            <a:t> </a:t>
          </a:r>
          <a:r>
            <a:rPr lang="en-US" dirty="0" err="1"/>
            <a:t>liệu</a:t>
          </a:r>
          <a:r>
            <a:rPr lang="en-US" dirty="0"/>
            <a:t> </a:t>
          </a:r>
          <a:r>
            <a:rPr lang="en-US" dirty="0" err="1"/>
            <a:t>thu</a:t>
          </a:r>
          <a:r>
            <a:rPr lang="en-US" dirty="0"/>
            <a:t> </a:t>
          </a:r>
          <a:r>
            <a:rPr lang="en-US" dirty="0" err="1"/>
            <a:t>hoạch</a:t>
          </a:r>
          <a:endParaRPr lang="en-US" dirty="0"/>
        </a:p>
      </dgm:t>
    </dgm:pt>
    <dgm:pt modelId="{EB0D4368-E89D-44BC-B9FC-F3D282AB7112}" type="parTrans" cxnId="{D6F74ECC-5580-448E-9D88-3DAC37120955}">
      <dgm:prSet/>
      <dgm:spPr/>
      <dgm:t>
        <a:bodyPr/>
        <a:lstStyle/>
        <a:p>
          <a:endParaRPr lang="en-US"/>
        </a:p>
      </dgm:t>
    </dgm:pt>
    <dgm:pt modelId="{9386783F-39C9-4610-B8C8-A5C8F3F590D2}" type="sibTrans" cxnId="{D6F74ECC-5580-448E-9D88-3DAC37120955}">
      <dgm:prSet/>
      <dgm:spPr/>
      <dgm:t>
        <a:bodyPr/>
        <a:lstStyle/>
        <a:p>
          <a:endParaRPr lang="en-US"/>
        </a:p>
      </dgm:t>
    </dgm:pt>
    <dgm:pt modelId="{8BC66C9D-2469-4B2A-907C-837824E2B03F}" type="pres">
      <dgm:prSet presAssocID="{D59B1BBB-F325-4CA5-97AE-5C54446D20D2}" presName="compositeShape" presStyleCnt="0">
        <dgm:presLayoutVars>
          <dgm:chMax val="2"/>
          <dgm:dir/>
          <dgm:resizeHandles val="exact"/>
        </dgm:presLayoutVars>
      </dgm:prSet>
      <dgm:spPr/>
      <dgm:t>
        <a:bodyPr/>
        <a:lstStyle/>
        <a:p>
          <a:endParaRPr lang="en-US"/>
        </a:p>
      </dgm:t>
    </dgm:pt>
    <dgm:pt modelId="{ED00E771-DE24-4501-9AAE-548098F57EE6}" type="pres">
      <dgm:prSet presAssocID="{D59B1BBB-F325-4CA5-97AE-5C54446D20D2}" presName="ribbon" presStyleLbl="node1" presStyleIdx="0" presStyleCnt="1"/>
      <dgm:spPr/>
    </dgm:pt>
    <dgm:pt modelId="{A31A6151-DD26-408B-A0B3-23E5D1E3C76D}" type="pres">
      <dgm:prSet presAssocID="{D59B1BBB-F325-4CA5-97AE-5C54446D20D2}" presName="leftArrowText" presStyleLbl="node1" presStyleIdx="0" presStyleCnt="1">
        <dgm:presLayoutVars>
          <dgm:chMax val="0"/>
          <dgm:bulletEnabled val="1"/>
        </dgm:presLayoutVars>
      </dgm:prSet>
      <dgm:spPr/>
      <dgm:t>
        <a:bodyPr/>
        <a:lstStyle/>
        <a:p>
          <a:endParaRPr lang="en-US"/>
        </a:p>
      </dgm:t>
    </dgm:pt>
    <dgm:pt modelId="{958DF051-4E6F-49AB-936B-858DC3C9A07D}" type="pres">
      <dgm:prSet presAssocID="{D59B1BBB-F325-4CA5-97AE-5C54446D20D2}" presName="rightArrowText" presStyleLbl="node1" presStyleIdx="0" presStyleCnt="1">
        <dgm:presLayoutVars>
          <dgm:chMax val="0"/>
          <dgm:bulletEnabled val="1"/>
        </dgm:presLayoutVars>
      </dgm:prSet>
      <dgm:spPr/>
      <dgm:t>
        <a:bodyPr/>
        <a:lstStyle/>
        <a:p>
          <a:endParaRPr lang="en-US"/>
        </a:p>
      </dgm:t>
    </dgm:pt>
  </dgm:ptLst>
  <dgm:cxnLst>
    <dgm:cxn modelId="{F8379B04-64EA-4B6E-85B4-70A0CC3889AB}" type="presOf" srcId="{03C711FF-28FB-4B57-BE1D-CB5AFEBE653A}" destId="{958DF051-4E6F-49AB-936B-858DC3C9A07D}" srcOrd="0" destOrd="0" presId="urn:microsoft.com/office/officeart/2005/8/layout/arrow6"/>
    <dgm:cxn modelId="{5AC09A27-F8E6-405D-8D6D-85F06CCBD6EF}" type="presOf" srcId="{D59B1BBB-F325-4CA5-97AE-5C54446D20D2}" destId="{8BC66C9D-2469-4B2A-907C-837824E2B03F}" srcOrd="0" destOrd="0" presId="urn:microsoft.com/office/officeart/2005/8/layout/arrow6"/>
    <dgm:cxn modelId="{C27B0AE1-58AE-428B-AFEB-6F569DDAA353}" srcId="{D59B1BBB-F325-4CA5-97AE-5C54446D20D2}" destId="{AA40646E-67A2-4EBA-A923-C7B464E932BC}" srcOrd="0" destOrd="0" parTransId="{1C87F01F-DB2F-43B4-A135-B72470B1D242}" sibTransId="{063EB180-C442-4F8E-BD23-7F41082AD7E3}"/>
    <dgm:cxn modelId="{E7DDEA54-3C67-4089-93E0-92AC1377ACF0}" type="presOf" srcId="{AA40646E-67A2-4EBA-A923-C7B464E932BC}" destId="{A31A6151-DD26-408B-A0B3-23E5D1E3C76D}" srcOrd="0" destOrd="0" presId="urn:microsoft.com/office/officeart/2005/8/layout/arrow6"/>
    <dgm:cxn modelId="{D6F74ECC-5580-448E-9D88-3DAC37120955}" srcId="{D59B1BBB-F325-4CA5-97AE-5C54446D20D2}" destId="{03C711FF-28FB-4B57-BE1D-CB5AFEBE653A}" srcOrd="1" destOrd="0" parTransId="{EB0D4368-E89D-44BC-B9FC-F3D282AB7112}" sibTransId="{9386783F-39C9-4610-B8C8-A5C8F3F590D2}"/>
    <dgm:cxn modelId="{30C1C5E4-BF4D-4EA5-9B7D-FE21527B10BB}" type="presParOf" srcId="{8BC66C9D-2469-4B2A-907C-837824E2B03F}" destId="{ED00E771-DE24-4501-9AAE-548098F57EE6}" srcOrd="0" destOrd="0" presId="urn:microsoft.com/office/officeart/2005/8/layout/arrow6"/>
    <dgm:cxn modelId="{FC18CB29-B054-4329-9039-E40D48FA902B}" type="presParOf" srcId="{8BC66C9D-2469-4B2A-907C-837824E2B03F}" destId="{A31A6151-DD26-408B-A0B3-23E5D1E3C76D}" srcOrd="1" destOrd="0" presId="urn:microsoft.com/office/officeart/2005/8/layout/arrow6"/>
    <dgm:cxn modelId="{21B6FA4D-4E1F-428B-93E0-E0F11421F332}" type="presParOf" srcId="{8BC66C9D-2469-4B2A-907C-837824E2B03F}" destId="{958DF051-4E6F-49AB-936B-858DC3C9A07D}"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01458B7-52FF-4F66-8FC7-DD444A2F7C48}" type="doc">
      <dgm:prSet loTypeId="urn:microsoft.com/office/officeart/2009/3/layout/PlusandMinus" loCatId="relationship" qsTypeId="urn:microsoft.com/office/officeart/2005/8/quickstyle/simple1" qsCatId="simple" csTypeId="urn:microsoft.com/office/officeart/2005/8/colors/colorful1#1" csCatId="colorful" phldr="1"/>
      <dgm:spPr/>
      <dgm:t>
        <a:bodyPr/>
        <a:lstStyle/>
        <a:p>
          <a:endParaRPr lang="en-US"/>
        </a:p>
      </dgm:t>
    </dgm:pt>
    <dgm:pt modelId="{0A872712-795D-402D-92DD-CFC737DDA91A}">
      <dgm:prSet phldrT="[Text]"/>
      <dgm:spPr/>
      <dgm:t>
        <a:bodyPr/>
        <a:lstStyle/>
        <a:p>
          <a:r>
            <a:rPr lang="en-US" dirty="0" err="1"/>
            <a:t>Tính</a:t>
          </a:r>
          <a:r>
            <a:rPr lang="en-US" dirty="0"/>
            <a:t> </a:t>
          </a:r>
          <a:r>
            <a:rPr lang="en-US" dirty="0" err="1"/>
            <a:t>nguyên</a:t>
          </a:r>
          <a:r>
            <a:rPr lang="en-US" dirty="0"/>
            <a:t> </a:t>
          </a:r>
          <a:r>
            <a:rPr lang="en-US" dirty="0" err="1"/>
            <a:t>gốc</a:t>
          </a:r>
          <a:endParaRPr lang="en-US" dirty="0"/>
        </a:p>
      </dgm:t>
    </dgm:pt>
    <dgm:pt modelId="{18C5E0AE-C585-4957-B995-533B5CFD86A4}" type="parTrans" cxnId="{222B0D23-54B3-43F0-A5F8-E0D1AACCCE60}">
      <dgm:prSet/>
      <dgm:spPr/>
      <dgm:t>
        <a:bodyPr/>
        <a:lstStyle/>
        <a:p>
          <a:endParaRPr lang="en-US"/>
        </a:p>
      </dgm:t>
    </dgm:pt>
    <dgm:pt modelId="{0FC4AF5E-7B1B-4889-854E-7AE641294B91}" type="sibTrans" cxnId="{222B0D23-54B3-43F0-A5F8-E0D1AACCCE60}">
      <dgm:prSet/>
      <dgm:spPr/>
      <dgm:t>
        <a:bodyPr/>
        <a:lstStyle/>
        <a:p>
          <a:endParaRPr lang="en-US"/>
        </a:p>
      </dgm:t>
    </dgm:pt>
    <dgm:pt modelId="{ED8410BE-B34D-41E2-8915-D3E9C11D5898}">
      <dgm:prSet phldrT="[Text]"/>
      <dgm:spPr/>
      <dgm:t>
        <a:bodyPr/>
        <a:lstStyle/>
        <a:p>
          <a:r>
            <a:rPr lang="en-US" dirty="0" err="1"/>
            <a:t>Không</a:t>
          </a:r>
          <a:r>
            <a:rPr lang="en-US" dirty="0"/>
            <a:t> </a:t>
          </a:r>
          <a:r>
            <a:rPr lang="en-US" dirty="0" err="1"/>
            <a:t>phương</a:t>
          </a:r>
          <a:r>
            <a:rPr lang="en-US" dirty="0"/>
            <a:t> </a:t>
          </a:r>
          <a:r>
            <a:rPr lang="en-US" dirty="0" err="1"/>
            <a:t>hại</a:t>
          </a:r>
          <a:r>
            <a:rPr lang="en-US" dirty="0"/>
            <a:t> </a:t>
          </a:r>
          <a:r>
            <a:rPr lang="en-US" dirty="0" err="1"/>
            <a:t>đến</a:t>
          </a:r>
          <a:r>
            <a:rPr lang="en-US" dirty="0"/>
            <a:t> </a:t>
          </a:r>
          <a:r>
            <a:rPr lang="en-US" dirty="0" err="1"/>
            <a:t>quyền</a:t>
          </a:r>
          <a:r>
            <a:rPr lang="en-US" dirty="0"/>
            <a:t> </a:t>
          </a:r>
          <a:r>
            <a:rPr lang="en-US" dirty="0" err="1"/>
            <a:t>tác</a:t>
          </a:r>
          <a:r>
            <a:rPr lang="en-US" dirty="0"/>
            <a:t> </a:t>
          </a:r>
          <a:r>
            <a:rPr lang="en-US" dirty="0" err="1"/>
            <a:t>giả</a:t>
          </a:r>
          <a:r>
            <a:rPr lang="en-US" dirty="0"/>
            <a:t> </a:t>
          </a:r>
          <a:r>
            <a:rPr lang="en-US" dirty="0" err="1"/>
            <a:t>của</a:t>
          </a:r>
          <a:r>
            <a:rPr lang="en-US" dirty="0"/>
            <a:t> </a:t>
          </a:r>
          <a:r>
            <a:rPr lang="en-US" dirty="0" err="1"/>
            <a:t>tác</a:t>
          </a:r>
          <a:r>
            <a:rPr lang="en-US" dirty="0"/>
            <a:t> </a:t>
          </a:r>
          <a:r>
            <a:rPr lang="en-US" dirty="0" err="1"/>
            <a:t>phẩm</a:t>
          </a:r>
          <a:r>
            <a:rPr lang="en-US" dirty="0"/>
            <a:t> </a:t>
          </a:r>
          <a:r>
            <a:rPr lang="en-US" dirty="0" err="1"/>
            <a:t>gốc</a:t>
          </a:r>
          <a:endParaRPr lang="en-US" dirty="0"/>
        </a:p>
      </dgm:t>
    </dgm:pt>
    <dgm:pt modelId="{FDBFAF69-C8F7-4952-913F-F42812A6B921}" type="parTrans" cxnId="{D253BD47-D6FF-421E-B79F-88B512A94A31}">
      <dgm:prSet/>
      <dgm:spPr/>
      <dgm:t>
        <a:bodyPr/>
        <a:lstStyle/>
        <a:p>
          <a:endParaRPr lang="en-US"/>
        </a:p>
      </dgm:t>
    </dgm:pt>
    <dgm:pt modelId="{9AD07C0F-6C99-48A8-9715-C0755B421866}" type="sibTrans" cxnId="{D253BD47-D6FF-421E-B79F-88B512A94A31}">
      <dgm:prSet/>
      <dgm:spPr/>
      <dgm:t>
        <a:bodyPr/>
        <a:lstStyle/>
        <a:p>
          <a:endParaRPr lang="en-US"/>
        </a:p>
      </dgm:t>
    </dgm:pt>
    <dgm:pt modelId="{D7A964A4-0DAE-4DED-B8C3-775116B8090D}" type="pres">
      <dgm:prSet presAssocID="{B01458B7-52FF-4F66-8FC7-DD444A2F7C48}" presName="Name0" presStyleCnt="0">
        <dgm:presLayoutVars>
          <dgm:chMax val="2"/>
          <dgm:chPref val="2"/>
          <dgm:dir/>
          <dgm:animOne/>
          <dgm:resizeHandles val="exact"/>
        </dgm:presLayoutVars>
      </dgm:prSet>
      <dgm:spPr/>
      <dgm:t>
        <a:bodyPr/>
        <a:lstStyle/>
        <a:p>
          <a:endParaRPr lang="en-US"/>
        </a:p>
      </dgm:t>
    </dgm:pt>
    <dgm:pt modelId="{E50CA28A-56D5-40F3-9937-7335634992C3}" type="pres">
      <dgm:prSet presAssocID="{B01458B7-52FF-4F66-8FC7-DD444A2F7C48}" presName="Background" presStyleLbl="bgImgPlace1" presStyleIdx="0" presStyleCnt="1"/>
      <dgm:spPr/>
    </dgm:pt>
    <dgm:pt modelId="{79E30182-25D9-4962-B879-15A5CAA879F1}" type="pres">
      <dgm:prSet presAssocID="{B01458B7-52FF-4F66-8FC7-DD444A2F7C48}" presName="ParentText1" presStyleLbl="revTx" presStyleIdx="0" presStyleCnt="2">
        <dgm:presLayoutVars>
          <dgm:chMax val="0"/>
          <dgm:chPref val="0"/>
          <dgm:bulletEnabled val="1"/>
        </dgm:presLayoutVars>
      </dgm:prSet>
      <dgm:spPr/>
      <dgm:t>
        <a:bodyPr/>
        <a:lstStyle/>
        <a:p>
          <a:endParaRPr lang="en-US"/>
        </a:p>
      </dgm:t>
    </dgm:pt>
    <dgm:pt modelId="{34885D66-B48D-41F8-908F-CB1B5B52AEAA}" type="pres">
      <dgm:prSet presAssocID="{B01458B7-52FF-4F66-8FC7-DD444A2F7C48}" presName="ParentText2" presStyleLbl="revTx" presStyleIdx="1" presStyleCnt="2">
        <dgm:presLayoutVars>
          <dgm:chMax val="0"/>
          <dgm:chPref val="0"/>
          <dgm:bulletEnabled val="1"/>
        </dgm:presLayoutVars>
      </dgm:prSet>
      <dgm:spPr/>
      <dgm:t>
        <a:bodyPr/>
        <a:lstStyle/>
        <a:p>
          <a:endParaRPr lang="en-US"/>
        </a:p>
      </dgm:t>
    </dgm:pt>
    <dgm:pt modelId="{AECDE503-0DA1-4959-AF56-635C0F46F65E}" type="pres">
      <dgm:prSet presAssocID="{B01458B7-52FF-4F66-8FC7-DD444A2F7C48}" presName="Plus" presStyleLbl="alignNode1" presStyleIdx="0" presStyleCnt="2"/>
      <dgm:spPr/>
    </dgm:pt>
    <dgm:pt modelId="{8026DB82-1407-4097-BED9-8373A5089222}" type="pres">
      <dgm:prSet presAssocID="{B01458B7-52FF-4F66-8FC7-DD444A2F7C48}" presName="Minus" presStyleLbl="alignNode1" presStyleIdx="1" presStyleCnt="2"/>
      <dgm:spPr/>
    </dgm:pt>
    <dgm:pt modelId="{96282924-F38A-45EC-9CF2-2E2634638510}" type="pres">
      <dgm:prSet presAssocID="{B01458B7-52FF-4F66-8FC7-DD444A2F7C48}" presName="Divider" presStyleLbl="parChTrans1D1" presStyleIdx="0" presStyleCnt="1"/>
      <dgm:spPr/>
    </dgm:pt>
  </dgm:ptLst>
  <dgm:cxnLst>
    <dgm:cxn modelId="{20DCBCE5-2EB0-4865-9D63-CF4C40851810}" type="presOf" srcId="{0A872712-795D-402D-92DD-CFC737DDA91A}" destId="{79E30182-25D9-4962-B879-15A5CAA879F1}" srcOrd="0" destOrd="0" presId="urn:microsoft.com/office/officeart/2009/3/layout/PlusandMinus"/>
    <dgm:cxn modelId="{D253BD47-D6FF-421E-B79F-88B512A94A31}" srcId="{B01458B7-52FF-4F66-8FC7-DD444A2F7C48}" destId="{ED8410BE-B34D-41E2-8915-D3E9C11D5898}" srcOrd="1" destOrd="0" parTransId="{FDBFAF69-C8F7-4952-913F-F42812A6B921}" sibTransId="{9AD07C0F-6C99-48A8-9715-C0755B421866}"/>
    <dgm:cxn modelId="{0C08C00B-C1EE-44A7-B44E-DA628E3AE061}" type="presOf" srcId="{ED8410BE-B34D-41E2-8915-D3E9C11D5898}" destId="{34885D66-B48D-41F8-908F-CB1B5B52AEAA}" srcOrd="0" destOrd="0" presId="urn:microsoft.com/office/officeart/2009/3/layout/PlusandMinus"/>
    <dgm:cxn modelId="{3BF50D8B-A6C6-46D3-94A6-B47ABB3C73B3}" type="presOf" srcId="{B01458B7-52FF-4F66-8FC7-DD444A2F7C48}" destId="{D7A964A4-0DAE-4DED-B8C3-775116B8090D}" srcOrd="0" destOrd="0" presId="urn:microsoft.com/office/officeart/2009/3/layout/PlusandMinus"/>
    <dgm:cxn modelId="{222B0D23-54B3-43F0-A5F8-E0D1AACCCE60}" srcId="{B01458B7-52FF-4F66-8FC7-DD444A2F7C48}" destId="{0A872712-795D-402D-92DD-CFC737DDA91A}" srcOrd="0" destOrd="0" parTransId="{18C5E0AE-C585-4957-B995-533B5CFD86A4}" sibTransId="{0FC4AF5E-7B1B-4889-854E-7AE641294B91}"/>
    <dgm:cxn modelId="{3BE92562-9122-4324-B447-E31BF9755DB7}" type="presParOf" srcId="{D7A964A4-0DAE-4DED-B8C3-775116B8090D}" destId="{E50CA28A-56D5-40F3-9937-7335634992C3}" srcOrd="0" destOrd="0" presId="urn:microsoft.com/office/officeart/2009/3/layout/PlusandMinus"/>
    <dgm:cxn modelId="{BAA4D16C-253B-44A3-8286-FAE6D15B1A6A}" type="presParOf" srcId="{D7A964A4-0DAE-4DED-B8C3-775116B8090D}" destId="{79E30182-25D9-4962-B879-15A5CAA879F1}" srcOrd="1" destOrd="0" presId="urn:microsoft.com/office/officeart/2009/3/layout/PlusandMinus"/>
    <dgm:cxn modelId="{EB5C0192-89AF-42CB-9F70-BEFF91F007F5}" type="presParOf" srcId="{D7A964A4-0DAE-4DED-B8C3-775116B8090D}" destId="{34885D66-B48D-41F8-908F-CB1B5B52AEAA}" srcOrd="2" destOrd="0" presId="urn:microsoft.com/office/officeart/2009/3/layout/PlusandMinus"/>
    <dgm:cxn modelId="{D9214E8D-2F36-4BCB-9738-1ACBAFD77662}" type="presParOf" srcId="{D7A964A4-0DAE-4DED-B8C3-775116B8090D}" destId="{AECDE503-0DA1-4959-AF56-635C0F46F65E}" srcOrd="3" destOrd="0" presId="urn:microsoft.com/office/officeart/2009/3/layout/PlusandMinus"/>
    <dgm:cxn modelId="{3EB257B4-8BD5-40B3-890D-318E36DD2068}" type="presParOf" srcId="{D7A964A4-0DAE-4DED-B8C3-775116B8090D}" destId="{8026DB82-1407-4097-BED9-8373A5089222}" srcOrd="4" destOrd="0" presId="urn:microsoft.com/office/officeart/2009/3/layout/PlusandMinus"/>
    <dgm:cxn modelId="{86A97A21-B644-40DC-BA68-7F54619E09A8}" type="presParOf" srcId="{D7A964A4-0DAE-4DED-B8C3-775116B8090D}" destId="{96282924-F38A-45EC-9CF2-2E2634638510}"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A2D34C1-698F-425F-8577-3961DC0A6736}" type="doc">
      <dgm:prSet loTypeId="urn:microsoft.com/office/officeart/2005/8/layout/balance1" loCatId="relationship" qsTypeId="urn:microsoft.com/office/officeart/2005/8/quickstyle/simple1" qsCatId="simple" csTypeId="urn:microsoft.com/office/officeart/2005/8/colors/colorful4" csCatId="colorful" phldr="1"/>
      <dgm:spPr/>
      <dgm:t>
        <a:bodyPr/>
        <a:lstStyle/>
        <a:p>
          <a:endParaRPr lang="en-US"/>
        </a:p>
      </dgm:t>
    </dgm:pt>
    <dgm:pt modelId="{22AB9567-8992-42BE-A0EC-1123CBC3842E}">
      <dgm:prSet phldrT="[Text]"/>
      <dgm:spPr/>
      <dgm:t>
        <a:bodyPr/>
        <a:lstStyle/>
        <a:p>
          <a:r>
            <a:rPr lang="en-US" b="1" dirty="0" err="1"/>
            <a:t>Bằng</a:t>
          </a:r>
          <a:r>
            <a:rPr lang="en-US" b="1" dirty="0"/>
            <a:t> </a:t>
          </a:r>
          <a:r>
            <a:rPr lang="en-US" b="1" dirty="0" err="1"/>
            <a:t>độc</a:t>
          </a:r>
          <a:r>
            <a:rPr lang="en-US" b="1" dirty="0"/>
            <a:t> </a:t>
          </a:r>
          <a:r>
            <a:rPr lang="en-US" b="1" dirty="0" err="1"/>
            <a:t>quyền</a:t>
          </a:r>
          <a:r>
            <a:rPr lang="en-US" b="1" dirty="0"/>
            <a:t> </a:t>
          </a:r>
          <a:r>
            <a:rPr lang="en-US" b="1" dirty="0" err="1"/>
            <a:t>giải</a:t>
          </a:r>
          <a:r>
            <a:rPr lang="en-US" b="1" dirty="0"/>
            <a:t> </a:t>
          </a:r>
          <a:r>
            <a:rPr lang="en-US" b="1" dirty="0" err="1"/>
            <a:t>pháp</a:t>
          </a:r>
          <a:r>
            <a:rPr lang="en-US" b="1" dirty="0"/>
            <a:t> </a:t>
          </a:r>
          <a:r>
            <a:rPr lang="en-US" b="1" dirty="0" err="1"/>
            <a:t>hữu</a:t>
          </a:r>
          <a:r>
            <a:rPr lang="en-US" b="1" dirty="0"/>
            <a:t> </a:t>
          </a:r>
          <a:r>
            <a:rPr lang="en-US" b="1" dirty="0" err="1"/>
            <a:t>ích</a:t>
          </a:r>
          <a:endParaRPr lang="en-US" b="1" dirty="0"/>
        </a:p>
      </dgm:t>
    </dgm:pt>
    <dgm:pt modelId="{EFB1C9A7-B15C-4BE3-AFAD-681DAED28470}" type="parTrans" cxnId="{19AEDF97-1382-48D8-B784-0167D71AEFC8}">
      <dgm:prSet/>
      <dgm:spPr/>
      <dgm:t>
        <a:bodyPr/>
        <a:lstStyle/>
        <a:p>
          <a:endParaRPr lang="en-US"/>
        </a:p>
      </dgm:t>
    </dgm:pt>
    <dgm:pt modelId="{F0F7FAEE-AD2E-49DC-8857-842353531BEC}" type="sibTrans" cxnId="{19AEDF97-1382-48D8-B784-0167D71AEFC8}">
      <dgm:prSet/>
      <dgm:spPr/>
      <dgm:t>
        <a:bodyPr/>
        <a:lstStyle/>
        <a:p>
          <a:endParaRPr lang="en-US"/>
        </a:p>
      </dgm:t>
    </dgm:pt>
    <dgm:pt modelId="{1FF8FE33-9EC7-4202-9184-2B18A8AE8403}">
      <dgm:prSet phldrT="[Text]" custT="1"/>
      <dgm:spPr/>
      <dgm:t>
        <a:bodyPr/>
        <a:lstStyle/>
        <a:p>
          <a:r>
            <a:rPr lang="en-US" sz="1800" b="1" i="1" dirty="0" err="1"/>
            <a:t>Khả</a:t>
          </a:r>
          <a:r>
            <a:rPr lang="en-US" sz="1800" b="1" i="1" dirty="0"/>
            <a:t> </a:t>
          </a:r>
          <a:r>
            <a:rPr lang="en-US" sz="1800" b="1" i="1" dirty="0" err="1"/>
            <a:t>năng</a:t>
          </a:r>
          <a:r>
            <a:rPr lang="en-US" sz="1800" b="1" i="1" dirty="0"/>
            <a:t> </a:t>
          </a:r>
          <a:r>
            <a:rPr lang="en-US" sz="1800" b="1" i="1" dirty="0" err="1"/>
            <a:t>áp</a:t>
          </a:r>
          <a:r>
            <a:rPr lang="en-US" sz="1800" b="1" i="1" dirty="0"/>
            <a:t> </a:t>
          </a:r>
          <a:r>
            <a:rPr lang="en-US" sz="1800" b="1" i="1" dirty="0" err="1"/>
            <a:t>dụng</a:t>
          </a:r>
          <a:r>
            <a:rPr lang="en-US" sz="1800" b="1" i="1" dirty="0"/>
            <a:t> </a:t>
          </a:r>
          <a:r>
            <a:rPr lang="en-US" sz="1800" b="1" i="1" dirty="0" err="1"/>
            <a:t>công</a:t>
          </a:r>
          <a:r>
            <a:rPr lang="en-US" sz="1800" b="1" i="1" dirty="0"/>
            <a:t> </a:t>
          </a:r>
          <a:r>
            <a:rPr lang="en-US" sz="1800" b="1" i="1" dirty="0" err="1"/>
            <a:t>nghiệp</a:t>
          </a:r>
          <a:endParaRPr lang="en-US" sz="1800" b="1" i="1" dirty="0"/>
        </a:p>
      </dgm:t>
    </dgm:pt>
    <dgm:pt modelId="{32809BEB-34C3-471E-B175-6270D43A1589}" type="parTrans" cxnId="{4E4F0D45-CFA9-46EC-9DB8-300E9C889F5A}">
      <dgm:prSet/>
      <dgm:spPr/>
      <dgm:t>
        <a:bodyPr/>
        <a:lstStyle/>
        <a:p>
          <a:endParaRPr lang="en-US"/>
        </a:p>
      </dgm:t>
    </dgm:pt>
    <dgm:pt modelId="{092AC0F4-D9A4-4665-A666-931AC9B5F6E6}" type="sibTrans" cxnId="{4E4F0D45-CFA9-46EC-9DB8-300E9C889F5A}">
      <dgm:prSet/>
      <dgm:spPr/>
      <dgm:t>
        <a:bodyPr/>
        <a:lstStyle/>
        <a:p>
          <a:endParaRPr lang="en-US"/>
        </a:p>
      </dgm:t>
    </dgm:pt>
    <dgm:pt modelId="{36FDF6E1-BC32-4686-9D43-38F669C7FA59}">
      <dgm:prSet phldrT="[Text]" custT="1"/>
      <dgm:spPr/>
      <dgm:t>
        <a:bodyPr/>
        <a:lstStyle/>
        <a:p>
          <a:r>
            <a:rPr lang="en-US" sz="1800" b="1" i="1" dirty="0" err="1"/>
            <a:t>Tính</a:t>
          </a:r>
          <a:r>
            <a:rPr lang="en-US" sz="1800" b="1" i="1" dirty="0"/>
            <a:t> </a:t>
          </a:r>
          <a:r>
            <a:rPr lang="en-US" sz="1800" b="1" i="1" dirty="0" err="1"/>
            <a:t>mới</a:t>
          </a:r>
          <a:endParaRPr lang="en-US" sz="1800" b="1" i="1" dirty="0"/>
        </a:p>
      </dgm:t>
    </dgm:pt>
    <dgm:pt modelId="{394DC12A-2275-4A86-8351-E8F25B15BFCA}" type="parTrans" cxnId="{45E13125-95EC-43C9-996D-2F05BDDF1D5C}">
      <dgm:prSet/>
      <dgm:spPr/>
      <dgm:t>
        <a:bodyPr/>
        <a:lstStyle/>
        <a:p>
          <a:endParaRPr lang="en-US"/>
        </a:p>
      </dgm:t>
    </dgm:pt>
    <dgm:pt modelId="{1E6E5739-EEC4-4AAB-9B69-C559FD2AF2A4}" type="sibTrans" cxnId="{45E13125-95EC-43C9-996D-2F05BDDF1D5C}">
      <dgm:prSet/>
      <dgm:spPr/>
      <dgm:t>
        <a:bodyPr/>
        <a:lstStyle/>
        <a:p>
          <a:endParaRPr lang="en-US"/>
        </a:p>
      </dgm:t>
    </dgm:pt>
    <dgm:pt modelId="{E8B5591A-AF70-4309-9E16-A4EADB16C4BA}">
      <dgm:prSet phldrT="[Text]"/>
      <dgm:spPr/>
      <dgm:t>
        <a:bodyPr/>
        <a:lstStyle/>
        <a:p>
          <a:r>
            <a:rPr lang="en-US" b="1" dirty="0" err="1"/>
            <a:t>Bằng</a:t>
          </a:r>
          <a:r>
            <a:rPr lang="en-US" b="1" dirty="0"/>
            <a:t> </a:t>
          </a:r>
          <a:r>
            <a:rPr lang="en-US" b="1" dirty="0" err="1"/>
            <a:t>độc</a:t>
          </a:r>
          <a:r>
            <a:rPr lang="en-US" b="1" dirty="0"/>
            <a:t> </a:t>
          </a:r>
          <a:r>
            <a:rPr lang="en-US" b="1" dirty="0" err="1"/>
            <a:t>quyền</a:t>
          </a:r>
          <a:r>
            <a:rPr lang="en-US" b="1" dirty="0"/>
            <a:t> </a:t>
          </a:r>
          <a:r>
            <a:rPr lang="en-US" b="1" dirty="0" err="1"/>
            <a:t>sáng</a:t>
          </a:r>
          <a:r>
            <a:rPr lang="en-US" b="1" dirty="0"/>
            <a:t> </a:t>
          </a:r>
          <a:r>
            <a:rPr lang="en-US" b="1" dirty="0" err="1"/>
            <a:t>chế</a:t>
          </a:r>
          <a:endParaRPr lang="en-US" b="1" dirty="0"/>
        </a:p>
      </dgm:t>
    </dgm:pt>
    <dgm:pt modelId="{674184A9-3ED4-4836-B26C-83A631EA48B9}" type="parTrans" cxnId="{9CDEB236-78A6-45CB-BF2A-FF777F82283A}">
      <dgm:prSet/>
      <dgm:spPr/>
      <dgm:t>
        <a:bodyPr/>
        <a:lstStyle/>
        <a:p>
          <a:endParaRPr lang="en-US"/>
        </a:p>
      </dgm:t>
    </dgm:pt>
    <dgm:pt modelId="{D723CC26-ACAD-4E0F-8C06-387CAB062623}" type="sibTrans" cxnId="{9CDEB236-78A6-45CB-BF2A-FF777F82283A}">
      <dgm:prSet/>
      <dgm:spPr/>
      <dgm:t>
        <a:bodyPr/>
        <a:lstStyle/>
        <a:p>
          <a:endParaRPr lang="en-US"/>
        </a:p>
      </dgm:t>
    </dgm:pt>
    <dgm:pt modelId="{E1D566C4-27A0-4C91-B4A0-114E53ECC46E}">
      <dgm:prSet phldrT="[Text]" custT="1"/>
      <dgm:spPr/>
      <dgm:t>
        <a:bodyPr/>
        <a:lstStyle/>
        <a:p>
          <a:r>
            <a:rPr lang="en-US" sz="1800" b="1" i="1" dirty="0" err="1"/>
            <a:t>Khả</a:t>
          </a:r>
          <a:r>
            <a:rPr lang="en-US" sz="1800" b="1" i="1" dirty="0"/>
            <a:t> </a:t>
          </a:r>
          <a:r>
            <a:rPr lang="en-US" sz="1800" b="1" i="1" dirty="0" err="1"/>
            <a:t>năng</a:t>
          </a:r>
          <a:r>
            <a:rPr lang="en-US" sz="1800" b="1" i="1" dirty="0"/>
            <a:t> </a:t>
          </a:r>
          <a:r>
            <a:rPr lang="en-US" sz="1800" b="1" i="1" dirty="0" err="1"/>
            <a:t>áp</a:t>
          </a:r>
          <a:r>
            <a:rPr lang="en-US" sz="1800" b="1" i="1" dirty="0"/>
            <a:t> </a:t>
          </a:r>
          <a:r>
            <a:rPr lang="en-US" sz="1800" b="1" i="1" dirty="0" err="1"/>
            <a:t>dụng</a:t>
          </a:r>
          <a:r>
            <a:rPr lang="en-US" sz="1800" b="1" i="1" dirty="0"/>
            <a:t> </a:t>
          </a:r>
          <a:r>
            <a:rPr lang="en-US" sz="1800" b="1" i="1" dirty="0" err="1"/>
            <a:t>công</a:t>
          </a:r>
          <a:r>
            <a:rPr lang="en-US" sz="1800" b="1" i="1" dirty="0"/>
            <a:t> </a:t>
          </a:r>
          <a:r>
            <a:rPr lang="en-US" sz="1800" b="1" i="1" dirty="0" err="1"/>
            <a:t>nghiệp</a:t>
          </a:r>
          <a:endParaRPr lang="en-US" sz="1800" b="1" i="1" dirty="0"/>
        </a:p>
      </dgm:t>
    </dgm:pt>
    <dgm:pt modelId="{77695B0E-BE78-48B8-A632-017C9BC33600}" type="parTrans" cxnId="{CD17D81A-BB86-4C78-8735-EAAAE3799DEB}">
      <dgm:prSet/>
      <dgm:spPr/>
      <dgm:t>
        <a:bodyPr/>
        <a:lstStyle/>
        <a:p>
          <a:endParaRPr lang="en-US"/>
        </a:p>
      </dgm:t>
    </dgm:pt>
    <dgm:pt modelId="{A908B847-013C-4332-A15B-72A36CB3033D}" type="sibTrans" cxnId="{CD17D81A-BB86-4C78-8735-EAAAE3799DEB}">
      <dgm:prSet/>
      <dgm:spPr/>
      <dgm:t>
        <a:bodyPr/>
        <a:lstStyle/>
        <a:p>
          <a:endParaRPr lang="en-US"/>
        </a:p>
      </dgm:t>
    </dgm:pt>
    <dgm:pt modelId="{801D1F19-6C2E-40D0-92BB-FD6E8BA15570}">
      <dgm:prSet phldrT="[Text]" custT="1"/>
      <dgm:spPr/>
      <dgm:t>
        <a:bodyPr/>
        <a:lstStyle/>
        <a:p>
          <a:r>
            <a:rPr lang="en-US" sz="1800" b="1" i="1" dirty="0" err="1"/>
            <a:t>Trình</a:t>
          </a:r>
          <a:r>
            <a:rPr lang="en-US" sz="1800" b="1" i="1" dirty="0"/>
            <a:t> </a:t>
          </a:r>
          <a:r>
            <a:rPr lang="en-US" sz="1800" b="1" i="1" dirty="0" err="1"/>
            <a:t>độ</a:t>
          </a:r>
          <a:r>
            <a:rPr lang="en-US" sz="1800" b="1" i="1" dirty="0"/>
            <a:t> </a:t>
          </a:r>
          <a:r>
            <a:rPr lang="en-US" sz="1800" b="1" i="1" dirty="0" err="1"/>
            <a:t>sáng</a:t>
          </a:r>
          <a:r>
            <a:rPr lang="en-US" sz="1800" b="1" i="1" dirty="0"/>
            <a:t> </a:t>
          </a:r>
          <a:r>
            <a:rPr lang="en-US" sz="1800" b="1" i="1" dirty="0" err="1"/>
            <a:t>tạo</a:t>
          </a:r>
          <a:endParaRPr lang="en-US" sz="1800" b="1" i="1" dirty="0"/>
        </a:p>
      </dgm:t>
    </dgm:pt>
    <dgm:pt modelId="{1C7CE013-152C-4B09-B6F4-47D4073B372D}" type="parTrans" cxnId="{51E409E8-D074-4FEB-A45C-9C3C3DDE6936}">
      <dgm:prSet/>
      <dgm:spPr/>
      <dgm:t>
        <a:bodyPr/>
        <a:lstStyle/>
        <a:p>
          <a:endParaRPr lang="en-US"/>
        </a:p>
      </dgm:t>
    </dgm:pt>
    <dgm:pt modelId="{BBF12D5B-1C28-4A17-85CB-77796CD1AB78}" type="sibTrans" cxnId="{51E409E8-D074-4FEB-A45C-9C3C3DDE6936}">
      <dgm:prSet/>
      <dgm:spPr/>
      <dgm:t>
        <a:bodyPr/>
        <a:lstStyle/>
        <a:p>
          <a:endParaRPr lang="en-US"/>
        </a:p>
      </dgm:t>
    </dgm:pt>
    <dgm:pt modelId="{83CFFE1F-0E12-47CE-B2FD-37E1990FD7CB}">
      <dgm:prSet phldrT="[Text]" custT="1"/>
      <dgm:spPr/>
      <dgm:t>
        <a:bodyPr/>
        <a:lstStyle/>
        <a:p>
          <a:r>
            <a:rPr lang="en-US" sz="1800" b="1" i="1" dirty="0" err="1"/>
            <a:t>Tính</a:t>
          </a:r>
          <a:r>
            <a:rPr lang="en-US" sz="1800" b="1" i="1" dirty="0"/>
            <a:t> </a:t>
          </a:r>
          <a:r>
            <a:rPr lang="en-US" sz="1800" b="1" i="1" dirty="0" err="1"/>
            <a:t>mới</a:t>
          </a:r>
          <a:endParaRPr lang="en-US" sz="1800" b="1" i="1" dirty="0"/>
        </a:p>
      </dgm:t>
    </dgm:pt>
    <dgm:pt modelId="{98105734-9268-4A40-9819-89D22E857B78}" type="parTrans" cxnId="{880BFB05-5244-44C1-8A84-326DEB1E7200}">
      <dgm:prSet/>
      <dgm:spPr/>
      <dgm:t>
        <a:bodyPr/>
        <a:lstStyle/>
        <a:p>
          <a:endParaRPr lang="en-US"/>
        </a:p>
      </dgm:t>
    </dgm:pt>
    <dgm:pt modelId="{F2E66A22-DD11-4167-9D7F-DD20CA7C4269}" type="sibTrans" cxnId="{880BFB05-5244-44C1-8A84-326DEB1E7200}">
      <dgm:prSet/>
      <dgm:spPr/>
      <dgm:t>
        <a:bodyPr/>
        <a:lstStyle/>
        <a:p>
          <a:endParaRPr lang="en-US"/>
        </a:p>
      </dgm:t>
    </dgm:pt>
    <dgm:pt modelId="{5949E1F7-BA1E-4F73-9525-B0DB6D6A4A5E}" type="pres">
      <dgm:prSet presAssocID="{EA2D34C1-698F-425F-8577-3961DC0A6736}" presName="outerComposite" presStyleCnt="0">
        <dgm:presLayoutVars>
          <dgm:chMax val="2"/>
          <dgm:animLvl val="lvl"/>
          <dgm:resizeHandles val="exact"/>
        </dgm:presLayoutVars>
      </dgm:prSet>
      <dgm:spPr/>
      <dgm:t>
        <a:bodyPr/>
        <a:lstStyle/>
        <a:p>
          <a:endParaRPr lang="en-US"/>
        </a:p>
      </dgm:t>
    </dgm:pt>
    <dgm:pt modelId="{DD36C8C9-451E-4D4C-A38E-4C232F4BEE0E}" type="pres">
      <dgm:prSet presAssocID="{EA2D34C1-698F-425F-8577-3961DC0A6736}" presName="dummyMaxCanvas" presStyleCnt="0"/>
      <dgm:spPr/>
    </dgm:pt>
    <dgm:pt modelId="{FE740C72-E637-4C83-AF22-E117914FB3EE}" type="pres">
      <dgm:prSet presAssocID="{EA2D34C1-698F-425F-8577-3961DC0A6736}" presName="parentComposite" presStyleCnt="0"/>
      <dgm:spPr/>
    </dgm:pt>
    <dgm:pt modelId="{C23C4E97-22CC-46BD-9A15-9E5AA4EE9518}" type="pres">
      <dgm:prSet presAssocID="{EA2D34C1-698F-425F-8577-3961DC0A6736}" presName="parent1" presStyleLbl="alignAccFollowNode1" presStyleIdx="0" presStyleCnt="4">
        <dgm:presLayoutVars>
          <dgm:chMax val="4"/>
        </dgm:presLayoutVars>
      </dgm:prSet>
      <dgm:spPr/>
      <dgm:t>
        <a:bodyPr/>
        <a:lstStyle/>
        <a:p>
          <a:endParaRPr lang="en-US"/>
        </a:p>
      </dgm:t>
    </dgm:pt>
    <dgm:pt modelId="{32890BD8-8F25-4228-A193-CECC4456BB5F}" type="pres">
      <dgm:prSet presAssocID="{EA2D34C1-698F-425F-8577-3961DC0A6736}" presName="parent2" presStyleLbl="alignAccFollowNode1" presStyleIdx="1" presStyleCnt="4">
        <dgm:presLayoutVars>
          <dgm:chMax val="4"/>
        </dgm:presLayoutVars>
      </dgm:prSet>
      <dgm:spPr/>
      <dgm:t>
        <a:bodyPr/>
        <a:lstStyle/>
        <a:p>
          <a:endParaRPr lang="en-US"/>
        </a:p>
      </dgm:t>
    </dgm:pt>
    <dgm:pt modelId="{EF390E78-540E-47EF-90E8-F87B7AFFF526}" type="pres">
      <dgm:prSet presAssocID="{EA2D34C1-698F-425F-8577-3961DC0A6736}" presName="childrenComposite" presStyleCnt="0"/>
      <dgm:spPr/>
    </dgm:pt>
    <dgm:pt modelId="{7346EF6B-242D-4C90-BDFC-A07C139BD047}" type="pres">
      <dgm:prSet presAssocID="{EA2D34C1-698F-425F-8577-3961DC0A6736}" presName="dummyMaxCanvas_ChildArea" presStyleCnt="0"/>
      <dgm:spPr/>
    </dgm:pt>
    <dgm:pt modelId="{9AD97C17-5F4A-487A-8FAF-A70B126CFE4E}" type="pres">
      <dgm:prSet presAssocID="{EA2D34C1-698F-425F-8577-3961DC0A6736}" presName="fulcrum" presStyleLbl="alignAccFollowNode1" presStyleIdx="2" presStyleCnt="4"/>
      <dgm:spPr/>
    </dgm:pt>
    <dgm:pt modelId="{9A1B64ED-DBF8-4B0B-B8CF-2F7833916E5D}" type="pres">
      <dgm:prSet presAssocID="{EA2D34C1-698F-425F-8577-3961DC0A6736}" presName="balance_23" presStyleLbl="alignAccFollowNode1" presStyleIdx="3" presStyleCnt="4">
        <dgm:presLayoutVars>
          <dgm:bulletEnabled val="1"/>
        </dgm:presLayoutVars>
      </dgm:prSet>
      <dgm:spPr/>
    </dgm:pt>
    <dgm:pt modelId="{88E4CA84-E756-42E8-81BB-E024A4AB08F9}" type="pres">
      <dgm:prSet presAssocID="{EA2D34C1-698F-425F-8577-3961DC0A6736}" presName="right_23_1" presStyleLbl="node1" presStyleIdx="0" presStyleCnt="5">
        <dgm:presLayoutVars>
          <dgm:bulletEnabled val="1"/>
        </dgm:presLayoutVars>
      </dgm:prSet>
      <dgm:spPr/>
      <dgm:t>
        <a:bodyPr/>
        <a:lstStyle/>
        <a:p>
          <a:endParaRPr lang="en-US"/>
        </a:p>
      </dgm:t>
    </dgm:pt>
    <dgm:pt modelId="{651743B5-2ABE-4428-92D9-966034BD6355}" type="pres">
      <dgm:prSet presAssocID="{EA2D34C1-698F-425F-8577-3961DC0A6736}" presName="right_23_2" presStyleLbl="node1" presStyleIdx="1" presStyleCnt="5">
        <dgm:presLayoutVars>
          <dgm:bulletEnabled val="1"/>
        </dgm:presLayoutVars>
      </dgm:prSet>
      <dgm:spPr/>
      <dgm:t>
        <a:bodyPr/>
        <a:lstStyle/>
        <a:p>
          <a:endParaRPr lang="en-US"/>
        </a:p>
      </dgm:t>
    </dgm:pt>
    <dgm:pt modelId="{8031C47B-6916-49B5-B2AD-E1CE41CAB07B}" type="pres">
      <dgm:prSet presAssocID="{EA2D34C1-698F-425F-8577-3961DC0A6736}" presName="right_23_3" presStyleLbl="node1" presStyleIdx="2" presStyleCnt="5">
        <dgm:presLayoutVars>
          <dgm:bulletEnabled val="1"/>
        </dgm:presLayoutVars>
      </dgm:prSet>
      <dgm:spPr/>
      <dgm:t>
        <a:bodyPr/>
        <a:lstStyle/>
        <a:p>
          <a:endParaRPr lang="en-US"/>
        </a:p>
      </dgm:t>
    </dgm:pt>
    <dgm:pt modelId="{7603555E-ED4F-4E36-876A-7ECE9BAC16F3}" type="pres">
      <dgm:prSet presAssocID="{EA2D34C1-698F-425F-8577-3961DC0A6736}" presName="left_23_1" presStyleLbl="node1" presStyleIdx="3" presStyleCnt="5">
        <dgm:presLayoutVars>
          <dgm:bulletEnabled val="1"/>
        </dgm:presLayoutVars>
      </dgm:prSet>
      <dgm:spPr/>
      <dgm:t>
        <a:bodyPr/>
        <a:lstStyle/>
        <a:p>
          <a:endParaRPr lang="en-US"/>
        </a:p>
      </dgm:t>
    </dgm:pt>
    <dgm:pt modelId="{5EFAFBF6-B975-4394-9E9C-5DDE07358690}" type="pres">
      <dgm:prSet presAssocID="{EA2D34C1-698F-425F-8577-3961DC0A6736}" presName="left_23_2" presStyleLbl="node1" presStyleIdx="4" presStyleCnt="5">
        <dgm:presLayoutVars>
          <dgm:bulletEnabled val="1"/>
        </dgm:presLayoutVars>
      </dgm:prSet>
      <dgm:spPr/>
      <dgm:t>
        <a:bodyPr/>
        <a:lstStyle/>
        <a:p>
          <a:endParaRPr lang="en-US"/>
        </a:p>
      </dgm:t>
    </dgm:pt>
  </dgm:ptLst>
  <dgm:cxnLst>
    <dgm:cxn modelId="{51E409E8-D074-4FEB-A45C-9C3C3DDE6936}" srcId="{E8B5591A-AF70-4309-9E16-A4EADB16C4BA}" destId="{801D1F19-6C2E-40D0-92BB-FD6E8BA15570}" srcOrd="1" destOrd="0" parTransId="{1C7CE013-152C-4B09-B6F4-47D4073B372D}" sibTransId="{BBF12D5B-1C28-4A17-85CB-77796CD1AB78}"/>
    <dgm:cxn modelId="{880BFB05-5244-44C1-8A84-326DEB1E7200}" srcId="{E8B5591A-AF70-4309-9E16-A4EADB16C4BA}" destId="{83CFFE1F-0E12-47CE-B2FD-37E1990FD7CB}" srcOrd="2" destOrd="0" parTransId="{98105734-9268-4A40-9819-89D22E857B78}" sibTransId="{F2E66A22-DD11-4167-9D7F-DD20CA7C4269}"/>
    <dgm:cxn modelId="{F10CD0F2-7D28-463E-9F31-EAC9FADAC685}" type="presOf" srcId="{801D1F19-6C2E-40D0-92BB-FD6E8BA15570}" destId="{651743B5-2ABE-4428-92D9-966034BD6355}" srcOrd="0" destOrd="0" presId="urn:microsoft.com/office/officeart/2005/8/layout/balance1"/>
    <dgm:cxn modelId="{97FD9473-99A3-4725-8818-1B485AE2BB9B}" type="presOf" srcId="{36FDF6E1-BC32-4686-9D43-38F669C7FA59}" destId="{5EFAFBF6-B975-4394-9E9C-5DDE07358690}" srcOrd="0" destOrd="0" presId="urn:microsoft.com/office/officeart/2005/8/layout/balance1"/>
    <dgm:cxn modelId="{32878BC6-B98C-4378-8861-49FD9D46F9ED}" type="presOf" srcId="{22AB9567-8992-42BE-A0EC-1123CBC3842E}" destId="{C23C4E97-22CC-46BD-9A15-9E5AA4EE9518}" srcOrd="0" destOrd="0" presId="urn:microsoft.com/office/officeart/2005/8/layout/balance1"/>
    <dgm:cxn modelId="{CD17D81A-BB86-4C78-8735-EAAAE3799DEB}" srcId="{E8B5591A-AF70-4309-9E16-A4EADB16C4BA}" destId="{E1D566C4-27A0-4C91-B4A0-114E53ECC46E}" srcOrd="0" destOrd="0" parTransId="{77695B0E-BE78-48B8-A632-017C9BC33600}" sibTransId="{A908B847-013C-4332-A15B-72A36CB3033D}"/>
    <dgm:cxn modelId="{D547BD92-F029-4759-97E6-D76B6975CD86}" type="presOf" srcId="{EA2D34C1-698F-425F-8577-3961DC0A6736}" destId="{5949E1F7-BA1E-4F73-9525-B0DB6D6A4A5E}" srcOrd="0" destOrd="0" presId="urn:microsoft.com/office/officeart/2005/8/layout/balance1"/>
    <dgm:cxn modelId="{53A780BF-7227-4778-A3DE-B1983CFC445D}" type="presOf" srcId="{E8B5591A-AF70-4309-9E16-A4EADB16C4BA}" destId="{32890BD8-8F25-4228-A193-CECC4456BB5F}" srcOrd="0" destOrd="0" presId="urn:microsoft.com/office/officeart/2005/8/layout/balance1"/>
    <dgm:cxn modelId="{9CDEB236-78A6-45CB-BF2A-FF777F82283A}" srcId="{EA2D34C1-698F-425F-8577-3961DC0A6736}" destId="{E8B5591A-AF70-4309-9E16-A4EADB16C4BA}" srcOrd="1" destOrd="0" parTransId="{674184A9-3ED4-4836-B26C-83A631EA48B9}" sibTransId="{D723CC26-ACAD-4E0F-8C06-387CAB062623}"/>
    <dgm:cxn modelId="{A715FC69-897E-41E4-BFCA-8E1EF26BD438}" type="presOf" srcId="{1FF8FE33-9EC7-4202-9184-2B18A8AE8403}" destId="{7603555E-ED4F-4E36-876A-7ECE9BAC16F3}" srcOrd="0" destOrd="0" presId="urn:microsoft.com/office/officeart/2005/8/layout/balance1"/>
    <dgm:cxn modelId="{19AEDF97-1382-48D8-B784-0167D71AEFC8}" srcId="{EA2D34C1-698F-425F-8577-3961DC0A6736}" destId="{22AB9567-8992-42BE-A0EC-1123CBC3842E}" srcOrd="0" destOrd="0" parTransId="{EFB1C9A7-B15C-4BE3-AFAD-681DAED28470}" sibTransId="{F0F7FAEE-AD2E-49DC-8857-842353531BEC}"/>
    <dgm:cxn modelId="{45E13125-95EC-43C9-996D-2F05BDDF1D5C}" srcId="{22AB9567-8992-42BE-A0EC-1123CBC3842E}" destId="{36FDF6E1-BC32-4686-9D43-38F669C7FA59}" srcOrd="1" destOrd="0" parTransId="{394DC12A-2275-4A86-8351-E8F25B15BFCA}" sibTransId="{1E6E5739-EEC4-4AAB-9B69-C559FD2AF2A4}"/>
    <dgm:cxn modelId="{489B3ABE-C707-487D-9CA7-3212E2289AB6}" type="presOf" srcId="{E1D566C4-27A0-4C91-B4A0-114E53ECC46E}" destId="{88E4CA84-E756-42E8-81BB-E024A4AB08F9}" srcOrd="0" destOrd="0" presId="urn:microsoft.com/office/officeart/2005/8/layout/balance1"/>
    <dgm:cxn modelId="{4E4F0D45-CFA9-46EC-9DB8-300E9C889F5A}" srcId="{22AB9567-8992-42BE-A0EC-1123CBC3842E}" destId="{1FF8FE33-9EC7-4202-9184-2B18A8AE8403}" srcOrd="0" destOrd="0" parTransId="{32809BEB-34C3-471E-B175-6270D43A1589}" sibTransId="{092AC0F4-D9A4-4665-A666-931AC9B5F6E6}"/>
    <dgm:cxn modelId="{42A50300-3DE2-4649-AF4D-ACC3F4D49293}" type="presOf" srcId="{83CFFE1F-0E12-47CE-B2FD-37E1990FD7CB}" destId="{8031C47B-6916-49B5-B2AD-E1CE41CAB07B}" srcOrd="0" destOrd="0" presId="urn:microsoft.com/office/officeart/2005/8/layout/balance1"/>
    <dgm:cxn modelId="{1B9542ED-56B3-4068-8D93-4C3F4039F91F}" type="presParOf" srcId="{5949E1F7-BA1E-4F73-9525-B0DB6D6A4A5E}" destId="{DD36C8C9-451E-4D4C-A38E-4C232F4BEE0E}" srcOrd="0" destOrd="0" presId="urn:microsoft.com/office/officeart/2005/8/layout/balance1"/>
    <dgm:cxn modelId="{40D1AECD-62A5-4D07-B7B5-73B16FE5012E}" type="presParOf" srcId="{5949E1F7-BA1E-4F73-9525-B0DB6D6A4A5E}" destId="{FE740C72-E637-4C83-AF22-E117914FB3EE}" srcOrd="1" destOrd="0" presId="urn:microsoft.com/office/officeart/2005/8/layout/balance1"/>
    <dgm:cxn modelId="{A4B680F7-BAF3-425D-A7A8-1D165A92D3CF}" type="presParOf" srcId="{FE740C72-E637-4C83-AF22-E117914FB3EE}" destId="{C23C4E97-22CC-46BD-9A15-9E5AA4EE9518}" srcOrd="0" destOrd="0" presId="urn:microsoft.com/office/officeart/2005/8/layout/balance1"/>
    <dgm:cxn modelId="{4D264916-E62A-4628-AB68-A27127AD6F97}" type="presParOf" srcId="{FE740C72-E637-4C83-AF22-E117914FB3EE}" destId="{32890BD8-8F25-4228-A193-CECC4456BB5F}" srcOrd="1" destOrd="0" presId="urn:microsoft.com/office/officeart/2005/8/layout/balance1"/>
    <dgm:cxn modelId="{AAF66172-42FE-4AEE-924B-1D381EB028C4}" type="presParOf" srcId="{5949E1F7-BA1E-4F73-9525-B0DB6D6A4A5E}" destId="{EF390E78-540E-47EF-90E8-F87B7AFFF526}" srcOrd="2" destOrd="0" presId="urn:microsoft.com/office/officeart/2005/8/layout/balance1"/>
    <dgm:cxn modelId="{10BC8D50-94DA-4F7E-981D-F234E8B88BF3}" type="presParOf" srcId="{EF390E78-540E-47EF-90E8-F87B7AFFF526}" destId="{7346EF6B-242D-4C90-BDFC-A07C139BD047}" srcOrd="0" destOrd="0" presId="urn:microsoft.com/office/officeart/2005/8/layout/balance1"/>
    <dgm:cxn modelId="{F82FF59C-2CCC-41AD-8A8E-ED877C077EA8}" type="presParOf" srcId="{EF390E78-540E-47EF-90E8-F87B7AFFF526}" destId="{9AD97C17-5F4A-487A-8FAF-A70B126CFE4E}" srcOrd="1" destOrd="0" presId="urn:microsoft.com/office/officeart/2005/8/layout/balance1"/>
    <dgm:cxn modelId="{0E401280-831D-4B1A-ADB3-4988B74736C4}" type="presParOf" srcId="{EF390E78-540E-47EF-90E8-F87B7AFFF526}" destId="{9A1B64ED-DBF8-4B0B-B8CF-2F7833916E5D}" srcOrd="2" destOrd="0" presId="urn:microsoft.com/office/officeart/2005/8/layout/balance1"/>
    <dgm:cxn modelId="{C1B2D467-6A89-4133-994C-2DB8E1F24ADC}" type="presParOf" srcId="{EF390E78-540E-47EF-90E8-F87B7AFFF526}" destId="{88E4CA84-E756-42E8-81BB-E024A4AB08F9}" srcOrd="3" destOrd="0" presId="urn:microsoft.com/office/officeart/2005/8/layout/balance1"/>
    <dgm:cxn modelId="{F88FFF95-B049-4026-934E-9225EBB9AE3F}" type="presParOf" srcId="{EF390E78-540E-47EF-90E8-F87B7AFFF526}" destId="{651743B5-2ABE-4428-92D9-966034BD6355}" srcOrd="4" destOrd="0" presId="urn:microsoft.com/office/officeart/2005/8/layout/balance1"/>
    <dgm:cxn modelId="{045574C3-DACC-4E8C-BC03-E657D7C0EA1F}" type="presParOf" srcId="{EF390E78-540E-47EF-90E8-F87B7AFFF526}" destId="{8031C47B-6916-49B5-B2AD-E1CE41CAB07B}" srcOrd="5" destOrd="0" presId="urn:microsoft.com/office/officeart/2005/8/layout/balance1"/>
    <dgm:cxn modelId="{226B06A9-D1C0-4565-8E1D-DD80DC180EBE}" type="presParOf" srcId="{EF390E78-540E-47EF-90E8-F87B7AFFF526}" destId="{7603555E-ED4F-4E36-876A-7ECE9BAC16F3}" srcOrd="6" destOrd="0" presId="urn:microsoft.com/office/officeart/2005/8/layout/balance1"/>
    <dgm:cxn modelId="{DB30AF04-BC93-4779-A556-76FF1ED296FF}" type="presParOf" srcId="{EF390E78-540E-47EF-90E8-F87B7AFFF526}" destId="{5EFAFBF6-B975-4394-9E9C-5DDE07358690}"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51D6AEE-30C7-4E35-BD0F-E3DDAC62D49F}"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n-US"/>
        </a:p>
      </dgm:t>
    </dgm:pt>
    <dgm:pt modelId="{8EA5473A-3289-4E4E-943D-2A810B3F360E}">
      <dgm:prSet phldrT="[Text]"/>
      <dgm:spPr/>
      <dgm:t>
        <a:bodyPr/>
        <a:lstStyle/>
        <a:p>
          <a:r>
            <a:rPr lang="en-US" b="1" dirty="0" err="1"/>
            <a:t>Kiểu</a:t>
          </a:r>
          <a:r>
            <a:rPr lang="en-US" b="1" dirty="0"/>
            <a:t> </a:t>
          </a:r>
          <a:r>
            <a:rPr lang="en-US" b="1" dirty="0" err="1"/>
            <a:t>dáng</a:t>
          </a:r>
          <a:r>
            <a:rPr lang="en-US" b="1" dirty="0"/>
            <a:t> </a:t>
          </a:r>
          <a:r>
            <a:rPr lang="en-US" b="1" dirty="0" err="1"/>
            <a:t>công</a:t>
          </a:r>
          <a:r>
            <a:rPr lang="en-US" b="1" dirty="0"/>
            <a:t> </a:t>
          </a:r>
          <a:r>
            <a:rPr lang="en-US" b="1" dirty="0" err="1"/>
            <a:t>nghiệp</a:t>
          </a:r>
          <a:endParaRPr lang="en-US" b="1" dirty="0"/>
        </a:p>
      </dgm:t>
    </dgm:pt>
    <dgm:pt modelId="{F822F81C-6349-432F-8E6C-44AB772DB17D}" type="parTrans" cxnId="{E01B7886-A583-451F-B76A-796759F4F352}">
      <dgm:prSet/>
      <dgm:spPr/>
      <dgm:t>
        <a:bodyPr/>
        <a:lstStyle/>
        <a:p>
          <a:endParaRPr lang="en-US"/>
        </a:p>
      </dgm:t>
    </dgm:pt>
    <dgm:pt modelId="{CD7CB891-C70B-48E3-8F51-96D8D3BEF486}" type="sibTrans" cxnId="{E01B7886-A583-451F-B76A-796759F4F352}">
      <dgm:prSet/>
      <dgm:spPr/>
      <dgm:t>
        <a:bodyPr/>
        <a:lstStyle/>
        <a:p>
          <a:endParaRPr lang="en-US"/>
        </a:p>
      </dgm:t>
    </dgm:pt>
    <dgm:pt modelId="{D06078A4-1BDE-40AC-BB79-07CFFB3EBD03}">
      <dgm:prSet phldrT="[Text]"/>
      <dgm:spPr/>
      <dgm:t>
        <a:bodyPr/>
        <a:lstStyle/>
        <a:p>
          <a:r>
            <a:rPr lang="en-US" b="1" i="1" dirty="0" err="1"/>
            <a:t>Khả</a:t>
          </a:r>
          <a:r>
            <a:rPr lang="en-US" b="1" i="1" dirty="0"/>
            <a:t> </a:t>
          </a:r>
          <a:r>
            <a:rPr lang="en-US" b="1" i="1" dirty="0" err="1"/>
            <a:t>năng</a:t>
          </a:r>
          <a:r>
            <a:rPr lang="en-US" b="1" i="1" dirty="0"/>
            <a:t> </a:t>
          </a:r>
          <a:r>
            <a:rPr lang="en-US" b="1" i="1" dirty="0" err="1"/>
            <a:t>áp</a:t>
          </a:r>
          <a:r>
            <a:rPr lang="en-US" b="1" i="1" dirty="0"/>
            <a:t> </a:t>
          </a:r>
          <a:r>
            <a:rPr lang="en-US" b="1" i="1" dirty="0" err="1"/>
            <a:t>dụng</a:t>
          </a:r>
          <a:r>
            <a:rPr lang="en-US" b="1" i="1" dirty="0"/>
            <a:t> </a:t>
          </a:r>
          <a:r>
            <a:rPr lang="en-US" b="1" i="1" dirty="0" err="1"/>
            <a:t>công</a:t>
          </a:r>
          <a:r>
            <a:rPr lang="en-US" b="1" i="1" dirty="0"/>
            <a:t> </a:t>
          </a:r>
          <a:r>
            <a:rPr lang="en-US" b="1" i="1" dirty="0" err="1"/>
            <a:t>nghiệp</a:t>
          </a:r>
          <a:endParaRPr lang="en-US" b="1" i="1" dirty="0"/>
        </a:p>
      </dgm:t>
    </dgm:pt>
    <dgm:pt modelId="{595E1AA9-FF50-4D12-A0A8-FEB02C7BDBC6}" type="sibTrans" cxnId="{CD07DDEB-DF90-4514-BEB8-60CE1E0292D6}">
      <dgm:prSet/>
      <dgm:spPr/>
      <dgm:t>
        <a:bodyPr/>
        <a:lstStyle/>
        <a:p>
          <a:endParaRPr lang="en-US"/>
        </a:p>
      </dgm:t>
    </dgm:pt>
    <dgm:pt modelId="{D2572615-82C9-4E25-AA74-E738C4293A08}" type="parTrans" cxnId="{CD07DDEB-DF90-4514-BEB8-60CE1E0292D6}">
      <dgm:prSet/>
      <dgm:spPr/>
      <dgm:t>
        <a:bodyPr/>
        <a:lstStyle/>
        <a:p>
          <a:endParaRPr lang="en-US"/>
        </a:p>
      </dgm:t>
    </dgm:pt>
    <dgm:pt modelId="{A7BB05FC-E215-45FD-904F-07260C64B1EE}">
      <dgm:prSet phldrT="[Text]"/>
      <dgm:spPr/>
      <dgm:t>
        <a:bodyPr/>
        <a:lstStyle/>
        <a:p>
          <a:r>
            <a:rPr lang="en-US" b="1" i="1" dirty="0" err="1"/>
            <a:t>Tính</a:t>
          </a:r>
          <a:r>
            <a:rPr lang="en-US" b="1" i="1" dirty="0"/>
            <a:t> </a:t>
          </a:r>
          <a:r>
            <a:rPr lang="en-US" b="1" i="1" dirty="0" err="1"/>
            <a:t>sáng</a:t>
          </a:r>
          <a:r>
            <a:rPr lang="en-US" b="1" i="1" dirty="0"/>
            <a:t> </a:t>
          </a:r>
          <a:r>
            <a:rPr lang="en-US" b="1" i="1" dirty="0" err="1"/>
            <a:t>tạo</a:t>
          </a:r>
          <a:endParaRPr lang="en-US" b="1" i="1" dirty="0"/>
        </a:p>
      </dgm:t>
    </dgm:pt>
    <dgm:pt modelId="{4EE79F83-77D9-4A95-BC0C-215189A905A0}" type="sibTrans" cxnId="{0EA5D369-D20D-48E0-9F93-86AFACD8B13C}">
      <dgm:prSet/>
      <dgm:spPr/>
      <dgm:t>
        <a:bodyPr/>
        <a:lstStyle/>
        <a:p>
          <a:endParaRPr lang="en-US"/>
        </a:p>
      </dgm:t>
    </dgm:pt>
    <dgm:pt modelId="{85E39361-AFF1-4026-8D16-9C315B41A935}" type="parTrans" cxnId="{0EA5D369-D20D-48E0-9F93-86AFACD8B13C}">
      <dgm:prSet/>
      <dgm:spPr/>
      <dgm:t>
        <a:bodyPr/>
        <a:lstStyle/>
        <a:p>
          <a:endParaRPr lang="en-US"/>
        </a:p>
      </dgm:t>
    </dgm:pt>
    <dgm:pt modelId="{75E03192-E105-447A-9132-01C41287BD1C}">
      <dgm:prSet phldrT="[Text]"/>
      <dgm:spPr/>
      <dgm:t>
        <a:bodyPr/>
        <a:lstStyle/>
        <a:p>
          <a:r>
            <a:rPr lang="en-US" b="1" i="1" dirty="0" err="1"/>
            <a:t>Tính</a:t>
          </a:r>
          <a:r>
            <a:rPr lang="en-US" b="1" i="1" dirty="0"/>
            <a:t> </a:t>
          </a:r>
          <a:r>
            <a:rPr lang="en-US" b="1" i="1" dirty="0" err="1"/>
            <a:t>mới</a:t>
          </a:r>
          <a:endParaRPr lang="en-US" b="1" i="1" dirty="0"/>
        </a:p>
      </dgm:t>
    </dgm:pt>
    <dgm:pt modelId="{A3B72D93-59F5-40C5-9856-3B98CBC46741}" type="sibTrans" cxnId="{7E0F609B-7F8C-4743-B179-A1444CECA6F9}">
      <dgm:prSet/>
      <dgm:spPr/>
      <dgm:t>
        <a:bodyPr/>
        <a:lstStyle/>
        <a:p>
          <a:endParaRPr lang="en-US"/>
        </a:p>
      </dgm:t>
    </dgm:pt>
    <dgm:pt modelId="{83FA2CD3-5EA3-49E2-90BA-1774781414AA}" type="parTrans" cxnId="{7E0F609B-7F8C-4743-B179-A1444CECA6F9}">
      <dgm:prSet/>
      <dgm:spPr/>
      <dgm:t>
        <a:bodyPr/>
        <a:lstStyle/>
        <a:p>
          <a:endParaRPr lang="en-US"/>
        </a:p>
      </dgm:t>
    </dgm:pt>
    <dgm:pt modelId="{7077C81C-EA68-4F0B-B5FD-8C4092BD2F7C}" type="pres">
      <dgm:prSet presAssocID="{151D6AEE-30C7-4E35-BD0F-E3DDAC62D49F}" presName="cycle" presStyleCnt="0">
        <dgm:presLayoutVars>
          <dgm:chMax val="1"/>
          <dgm:dir/>
          <dgm:animLvl val="ctr"/>
          <dgm:resizeHandles val="exact"/>
        </dgm:presLayoutVars>
      </dgm:prSet>
      <dgm:spPr/>
      <dgm:t>
        <a:bodyPr/>
        <a:lstStyle/>
        <a:p>
          <a:endParaRPr lang="en-US"/>
        </a:p>
      </dgm:t>
    </dgm:pt>
    <dgm:pt modelId="{65D311E0-848E-48CA-A3B5-A09F815CC0F5}" type="pres">
      <dgm:prSet presAssocID="{8EA5473A-3289-4E4E-943D-2A810B3F360E}" presName="centerShape" presStyleLbl="node0" presStyleIdx="0" presStyleCnt="1"/>
      <dgm:spPr/>
      <dgm:t>
        <a:bodyPr/>
        <a:lstStyle/>
        <a:p>
          <a:endParaRPr lang="en-US"/>
        </a:p>
      </dgm:t>
    </dgm:pt>
    <dgm:pt modelId="{22AF84CF-80B7-4B3E-BC42-42CE0F50B1C6}" type="pres">
      <dgm:prSet presAssocID="{83FA2CD3-5EA3-49E2-90BA-1774781414AA}" presName="parTrans" presStyleLbl="bgSibTrans2D1" presStyleIdx="0" presStyleCnt="3"/>
      <dgm:spPr/>
      <dgm:t>
        <a:bodyPr/>
        <a:lstStyle/>
        <a:p>
          <a:endParaRPr lang="en-US"/>
        </a:p>
      </dgm:t>
    </dgm:pt>
    <dgm:pt modelId="{90510CBD-484D-4F18-9BCC-5A2E0F41ADDB}" type="pres">
      <dgm:prSet presAssocID="{75E03192-E105-447A-9132-01C41287BD1C}" presName="node" presStyleLbl="node1" presStyleIdx="0" presStyleCnt="3">
        <dgm:presLayoutVars>
          <dgm:bulletEnabled val="1"/>
        </dgm:presLayoutVars>
      </dgm:prSet>
      <dgm:spPr/>
      <dgm:t>
        <a:bodyPr/>
        <a:lstStyle/>
        <a:p>
          <a:endParaRPr lang="en-US"/>
        </a:p>
      </dgm:t>
    </dgm:pt>
    <dgm:pt modelId="{47FEE5D1-71A9-4F94-A4E7-CD152FB29D63}" type="pres">
      <dgm:prSet presAssocID="{85E39361-AFF1-4026-8D16-9C315B41A935}" presName="parTrans" presStyleLbl="bgSibTrans2D1" presStyleIdx="1" presStyleCnt="3"/>
      <dgm:spPr/>
      <dgm:t>
        <a:bodyPr/>
        <a:lstStyle/>
        <a:p>
          <a:endParaRPr lang="en-US"/>
        </a:p>
      </dgm:t>
    </dgm:pt>
    <dgm:pt modelId="{3982CA4B-1B99-40C8-89F7-5126AA96961A}" type="pres">
      <dgm:prSet presAssocID="{A7BB05FC-E215-45FD-904F-07260C64B1EE}" presName="node" presStyleLbl="node1" presStyleIdx="1" presStyleCnt="3">
        <dgm:presLayoutVars>
          <dgm:bulletEnabled val="1"/>
        </dgm:presLayoutVars>
      </dgm:prSet>
      <dgm:spPr/>
      <dgm:t>
        <a:bodyPr/>
        <a:lstStyle/>
        <a:p>
          <a:endParaRPr lang="en-US"/>
        </a:p>
      </dgm:t>
    </dgm:pt>
    <dgm:pt modelId="{A704E5CB-E5FF-437F-8E58-5B45822B930F}" type="pres">
      <dgm:prSet presAssocID="{D2572615-82C9-4E25-AA74-E738C4293A08}" presName="parTrans" presStyleLbl="bgSibTrans2D1" presStyleIdx="2" presStyleCnt="3"/>
      <dgm:spPr/>
      <dgm:t>
        <a:bodyPr/>
        <a:lstStyle/>
        <a:p>
          <a:endParaRPr lang="en-US"/>
        </a:p>
      </dgm:t>
    </dgm:pt>
    <dgm:pt modelId="{BD14A84E-B4E8-49AF-9E5A-393C3E39BC51}" type="pres">
      <dgm:prSet presAssocID="{D06078A4-1BDE-40AC-BB79-07CFFB3EBD03}" presName="node" presStyleLbl="node1" presStyleIdx="2" presStyleCnt="3">
        <dgm:presLayoutVars>
          <dgm:bulletEnabled val="1"/>
        </dgm:presLayoutVars>
      </dgm:prSet>
      <dgm:spPr/>
      <dgm:t>
        <a:bodyPr/>
        <a:lstStyle/>
        <a:p>
          <a:endParaRPr lang="en-US"/>
        </a:p>
      </dgm:t>
    </dgm:pt>
  </dgm:ptLst>
  <dgm:cxnLst>
    <dgm:cxn modelId="{A303C2B2-7097-418F-9607-76B55653DB66}" type="presOf" srcId="{A7BB05FC-E215-45FD-904F-07260C64B1EE}" destId="{3982CA4B-1B99-40C8-89F7-5126AA96961A}" srcOrd="0" destOrd="0" presId="urn:microsoft.com/office/officeart/2005/8/layout/radial4"/>
    <dgm:cxn modelId="{7E0F609B-7F8C-4743-B179-A1444CECA6F9}" srcId="{8EA5473A-3289-4E4E-943D-2A810B3F360E}" destId="{75E03192-E105-447A-9132-01C41287BD1C}" srcOrd="0" destOrd="0" parTransId="{83FA2CD3-5EA3-49E2-90BA-1774781414AA}" sibTransId="{A3B72D93-59F5-40C5-9856-3B98CBC46741}"/>
    <dgm:cxn modelId="{5B31AE1E-A95D-404C-81B3-CFE76B35D0B7}" type="presOf" srcId="{83FA2CD3-5EA3-49E2-90BA-1774781414AA}" destId="{22AF84CF-80B7-4B3E-BC42-42CE0F50B1C6}" srcOrd="0" destOrd="0" presId="urn:microsoft.com/office/officeart/2005/8/layout/radial4"/>
    <dgm:cxn modelId="{77FC1700-9B0C-43C2-B9B7-170FCAF5DB9C}" type="presOf" srcId="{85E39361-AFF1-4026-8D16-9C315B41A935}" destId="{47FEE5D1-71A9-4F94-A4E7-CD152FB29D63}" srcOrd="0" destOrd="0" presId="urn:microsoft.com/office/officeart/2005/8/layout/radial4"/>
    <dgm:cxn modelId="{0EA5D369-D20D-48E0-9F93-86AFACD8B13C}" srcId="{8EA5473A-3289-4E4E-943D-2A810B3F360E}" destId="{A7BB05FC-E215-45FD-904F-07260C64B1EE}" srcOrd="1" destOrd="0" parTransId="{85E39361-AFF1-4026-8D16-9C315B41A935}" sibTransId="{4EE79F83-77D9-4A95-BC0C-215189A905A0}"/>
    <dgm:cxn modelId="{E01B7886-A583-451F-B76A-796759F4F352}" srcId="{151D6AEE-30C7-4E35-BD0F-E3DDAC62D49F}" destId="{8EA5473A-3289-4E4E-943D-2A810B3F360E}" srcOrd="0" destOrd="0" parTransId="{F822F81C-6349-432F-8E6C-44AB772DB17D}" sibTransId="{CD7CB891-C70B-48E3-8F51-96D8D3BEF486}"/>
    <dgm:cxn modelId="{CAA28253-0594-4CE1-BED5-3DA49D8FD351}" type="presOf" srcId="{151D6AEE-30C7-4E35-BD0F-E3DDAC62D49F}" destId="{7077C81C-EA68-4F0B-B5FD-8C4092BD2F7C}" srcOrd="0" destOrd="0" presId="urn:microsoft.com/office/officeart/2005/8/layout/radial4"/>
    <dgm:cxn modelId="{B4F654A8-5E3E-4CD0-808B-B1FD5B3AF460}" type="presOf" srcId="{D2572615-82C9-4E25-AA74-E738C4293A08}" destId="{A704E5CB-E5FF-437F-8E58-5B45822B930F}" srcOrd="0" destOrd="0" presId="urn:microsoft.com/office/officeart/2005/8/layout/radial4"/>
    <dgm:cxn modelId="{BD3EEC53-A625-4989-8F58-7FF5A4679B64}" type="presOf" srcId="{8EA5473A-3289-4E4E-943D-2A810B3F360E}" destId="{65D311E0-848E-48CA-A3B5-A09F815CC0F5}" srcOrd="0" destOrd="0" presId="urn:microsoft.com/office/officeart/2005/8/layout/radial4"/>
    <dgm:cxn modelId="{CD07DDEB-DF90-4514-BEB8-60CE1E0292D6}" srcId="{8EA5473A-3289-4E4E-943D-2A810B3F360E}" destId="{D06078A4-1BDE-40AC-BB79-07CFFB3EBD03}" srcOrd="2" destOrd="0" parTransId="{D2572615-82C9-4E25-AA74-E738C4293A08}" sibTransId="{595E1AA9-FF50-4D12-A0A8-FEB02C7BDBC6}"/>
    <dgm:cxn modelId="{D03C7796-0C64-4A13-9A48-965D5C3D2AD9}" type="presOf" srcId="{75E03192-E105-447A-9132-01C41287BD1C}" destId="{90510CBD-484D-4F18-9BCC-5A2E0F41ADDB}" srcOrd="0" destOrd="0" presId="urn:microsoft.com/office/officeart/2005/8/layout/radial4"/>
    <dgm:cxn modelId="{2A904C27-F2D9-4D6E-8BB7-A9D50D9AB185}" type="presOf" srcId="{D06078A4-1BDE-40AC-BB79-07CFFB3EBD03}" destId="{BD14A84E-B4E8-49AF-9E5A-393C3E39BC51}" srcOrd="0" destOrd="0" presId="urn:microsoft.com/office/officeart/2005/8/layout/radial4"/>
    <dgm:cxn modelId="{E8EC85CA-E305-426D-8ED5-565C804A2FA7}" type="presParOf" srcId="{7077C81C-EA68-4F0B-B5FD-8C4092BD2F7C}" destId="{65D311E0-848E-48CA-A3B5-A09F815CC0F5}" srcOrd="0" destOrd="0" presId="urn:microsoft.com/office/officeart/2005/8/layout/radial4"/>
    <dgm:cxn modelId="{8DA2E9AD-84CB-4C8B-A1F0-40E213187EDE}" type="presParOf" srcId="{7077C81C-EA68-4F0B-B5FD-8C4092BD2F7C}" destId="{22AF84CF-80B7-4B3E-BC42-42CE0F50B1C6}" srcOrd="1" destOrd="0" presId="urn:microsoft.com/office/officeart/2005/8/layout/radial4"/>
    <dgm:cxn modelId="{74F608C3-1BC6-4643-A790-853165E7AD48}" type="presParOf" srcId="{7077C81C-EA68-4F0B-B5FD-8C4092BD2F7C}" destId="{90510CBD-484D-4F18-9BCC-5A2E0F41ADDB}" srcOrd="2" destOrd="0" presId="urn:microsoft.com/office/officeart/2005/8/layout/radial4"/>
    <dgm:cxn modelId="{5E0B858A-EE51-4B09-B81E-411E7CA9A0E2}" type="presParOf" srcId="{7077C81C-EA68-4F0B-B5FD-8C4092BD2F7C}" destId="{47FEE5D1-71A9-4F94-A4E7-CD152FB29D63}" srcOrd="3" destOrd="0" presId="urn:microsoft.com/office/officeart/2005/8/layout/radial4"/>
    <dgm:cxn modelId="{426627C5-6C67-4E45-8F71-DCD38F48AD90}" type="presParOf" srcId="{7077C81C-EA68-4F0B-B5FD-8C4092BD2F7C}" destId="{3982CA4B-1B99-40C8-89F7-5126AA96961A}" srcOrd="4" destOrd="0" presId="urn:microsoft.com/office/officeart/2005/8/layout/radial4"/>
    <dgm:cxn modelId="{3E1BC95B-3154-45F9-9A21-EEC5C77192E1}" type="presParOf" srcId="{7077C81C-EA68-4F0B-B5FD-8C4092BD2F7C}" destId="{A704E5CB-E5FF-437F-8E58-5B45822B930F}" srcOrd="5" destOrd="0" presId="urn:microsoft.com/office/officeart/2005/8/layout/radial4"/>
    <dgm:cxn modelId="{9181EDAE-68FC-4A4B-9EC7-EBCC1F3753EA}" type="presParOf" srcId="{7077C81C-EA68-4F0B-B5FD-8C4092BD2F7C}" destId="{BD14A84E-B4E8-49AF-9E5A-393C3E39BC51}"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B3D5B0-9D26-47F9-B5BB-1B90A23DF7B8}" type="doc">
      <dgm:prSet loTypeId="urn:microsoft.com/office/officeart/2005/8/layout/pyramid1" loCatId="pyramid" qsTypeId="urn:microsoft.com/office/officeart/2005/8/quickstyle/simple1" qsCatId="simple" csTypeId="urn:microsoft.com/office/officeart/2005/8/colors/accent1_5" csCatId="accent1" phldr="1"/>
      <dgm:spPr/>
    </dgm:pt>
    <dgm:pt modelId="{BC342467-7411-4EC8-9F12-0BF1B43E00FA}">
      <dgm:prSet phldrT="[Text]" custT="1"/>
      <dgm:spPr/>
      <dgm:t>
        <a:bodyPr/>
        <a:lstStyle/>
        <a:p>
          <a:endParaRPr lang="en-US" sz="2500" b="1" dirty="0"/>
        </a:p>
        <a:p>
          <a:r>
            <a:rPr lang="en-US" sz="2300" b="1" dirty="0" err="1"/>
            <a:t>Hiến</a:t>
          </a:r>
          <a:r>
            <a:rPr lang="en-US" sz="2300" b="1" dirty="0"/>
            <a:t> </a:t>
          </a:r>
        </a:p>
        <a:p>
          <a:r>
            <a:rPr lang="en-US" sz="2300" b="1" dirty="0" err="1"/>
            <a:t>pháp</a:t>
          </a:r>
          <a:endParaRPr lang="en-US" sz="2300" b="1" dirty="0"/>
        </a:p>
      </dgm:t>
    </dgm:pt>
    <dgm:pt modelId="{C982BDDC-2084-4ECE-8A45-931C1A6C0191}" type="parTrans" cxnId="{AFBB17BE-6E4A-4BE1-8970-C24207659F6D}">
      <dgm:prSet/>
      <dgm:spPr/>
      <dgm:t>
        <a:bodyPr/>
        <a:lstStyle/>
        <a:p>
          <a:endParaRPr lang="en-US"/>
        </a:p>
      </dgm:t>
    </dgm:pt>
    <dgm:pt modelId="{F1CCB970-F77C-43A0-8D48-2DDAB70E1579}" type="sibTrans" cxnId="{AFBB17BE-6E4A-4BE1-8970-C24207659F6D}">
      <dgm:prSet/>
      <dgm:spPr/>
      <dgm:t>
        <a:bodyPr/>
        <a:lstStyle/>
        <a:p>
          <a:endParaRPr lang="en-US"/>
        </a:p>
      </dgm:t>
    </dgm:pt>
    <dgm:pt modelId="{82697B00-D7F9-4F6D-B655-E7910832FC78}">
      <dgm:prSet phldrT="[Text]" custT="1"/>
      <dgm:spPr/>
      <dgm:t>
        <a:bodyPr/>
        <a:lstStyle/>
        <a:p>
          <a:r>
            <a:rPr lang="en-US" sz="3500" b="1" dirty="0" err="1"/>
            <a:t>Bộ</a:t>
          </a:r>
          <a:r>
            <a:rPr lang="en-US" sz="3500" b="1" dirty="0"/>
            <a:t> </a:t>
          </a:r>
          <a:r>
            <a:rPr lang="en-US" sz="3500" b="1" dirty="0" err="1"/>
            <a:t>luật</a:t>
          </a:r>
          <a:r>
            <a:rPr lang="en-US" sz="3500" b="1" dirty="0"/>
            <a:t>, </a:t>
          </a:r>
          <a:r>
            <a:rPr lang="en-US" sz="3500" b="1" dirty="0" err="1"/>
            <a:t>Luật</a:t>
          </a:r>
          <a:endParaRPr lang="en-US" sz="3500" b="1" dirty="0"/>
        </a:p>
      </dgm:t>
    </dgm:pt>
    <dgm:pt modelId="{598146A0-4480-4854-8450-49638FA57B09}" type="parTrans" cxnId="{237B464A-35A8-47EA-89F0-0441183D231B}">
      <dgm:prSet/>
      <dgm:spPr/>
      <dgm:t>
        <a:bodyPr/>
        <a:lstStyle/>
        <a:p>
          <a:endParaRPr lang="en-US"/>
        </a:p>
      </dgm:t>
    </dgm:pt>
    <dgm:pt modelId="{4180380E-63AC-41C6-9412-E51EB559F430}" type="sibTrans" cxnId="{237B464A-35A8-47EA-89F0-0441183D231B}">
      <dgm:prSet/>
      <dgm:spPr/>
      <dgm:t>
        <a:bodyPr/>
        <a:lstStyle/>
        <a:p>
          <a:endParaRPr lang="en-US"/>
        </a:p>
      </dgm:t>
    </dgm:pt>
    <dgm:pt modelId="{FCBE1230-ED89-45F4-8EE5-FD26C5DBD5B0}">
      <dgm:prSet phldrT="[Text]" custT="1"/>
      <dgm:spPr/>
      <dgm:t>
        <a:bodyPr/>
        <a:lstStyle/>
        <a:p>
          <a:r>
            <a:rPr lang="en-US" sz="4000" b="1" dirty="0" err="1"/>
            <a:t>Thông</a:t>
          </a:r>
          <a:r>
            <a:rPr lang="en-US" sz="4000" b="1" dirty="0"/>
            <a:t> </a:t>
          </a:r>
          <a:r>
            <a:rPr lang="en-US" sz="4000" b="1" dirty="0" err="1"/>
            <a:t>tư</a:t>
          </a:r>
          <a:endParaRPr lang="en-US" sz="4000" b="1" dirty="0"/>
        </a:p>
      </dgm:t>
    </dgm:pt>
    <dgm:pt modelId="{181758A2-CF81-4305-A89E-57140E8B5935}" type="parTrans" cxnId="{4CD4FFA8-15A9-42CA-AE0A-C5810FDB5F62}">
      <dgm:prSet/>
      <dgm:spPr/>
      <dgm:t>
        <a:bodyPr/>
        <a:lstStyle/>
        <a:p>
          <a:endParaRPr lang="en-US"/>
        </a:p>
      </dgm:t>
    </dgm:pt>
    <dgm:pt modelId="{565314A3-7165-480E-8A01-68380A655C2E}" type="sibTrans" cxnId="{4CD4FFA8-15A9-42CA-AE0A-C5810FDB5F62}">
      <dgm:prSet/>
      <dgm:spPr/>
      <dgm:t>
        <a:bodyPr/>
        <a:lstStyle/>
        <a:p>
          <a:endParaRPr lang="en-US"/>
        </a:p>
      </dgm:t>
    </dgm:pt>
    <dgm:pt modelId="{0BA5AD0B-3E88-4BFA-B57E-2CDFD7FA6387}">
      <dgm:prSet custT="1"/>
      <dgm:spPr/>
      <dgm:t>
        <a:bodyPr/>
        <a:lstStyle/>
        <a:p>
          <a:r>
            <a:rPr lang="en-US" sz="4000" b="1" dirty="0" err="1"/>
            <a:t>Nghị</a:t>
          </a:r>
          <a:r>
            <a:rPr lang="en-US" sz="4000" b="1" dirty="0"/>
            <a:t> </a:t>
          </a:r>
          <a:r>
            <a:rPr lang="en-US" sz="4000" b="1" dirty="0" err="1"/>
            <a:t>định</a:t>
          </a:r>
          <a:endParaRPr lang="en-US" sz="4000" b="1" dirty="0"/>
        </a:p>
      </dgm:t>
    </dgm:pt>
    <dgm:pt modelId="{9710762D-A061-4BEC-AE2C-69456F10A143}" type="parTrans" cxnId="{0D0A8FAB-3857-457E-A01B-6170CAB00668}">
      <dgm:prSet/>
      <dgm:spPr/>
      <dgm:t>
        <a:bodyPr/>
        <a:lstStyle/>
        <a:p>
          <a:endParaRPr lang="en-US"/>
        </a:p>
      </dgm:t>
    </dgm:pt>
    <dgm:pt modelId="{FFC10688-6310-4964-8ECD-F124A8E42E16}" type="sibTrans" cxnId="{0D0A8FAB-3857-457E-A01B-6170CAB00668}">
      <dgm:prSet/>
      <dgm:spPr/>
      <dgm:t>
        <a:bodyPr/>
        <a:lstStyle/>
        <a:p>
          <a:endParaRPr lang="en-US"/>
        </a:p>
      </dgm:t>
    </dgm:pt>
    <dgm:pt modelId="{E16E3B15-8B5D-46A2-8205-1D34863259EC}" type="pres">
      <dgm:prSet presAssocID="{AAB3D5B0-9D26-47F9-B5BB-1B90A23DF7B8}" presName="Name0" presStyleCnt="0">
        <dgm:presLayoutVars>
          <dgm:dir/>
          <dgm:animLvl val="lvl"/>
          <dgm:resizeHandles val="exact"/>
        </dgm:presLayoutVars>
      </dgm:prSet>
      <dgm:spPr/>
    </dgm:pt>
    <dgm:pt modelId="{74B01887-6C5F-4197-808E-340E6193128A}" type="pres">
      <dgm:prSet presAssocID="{BC342467-7411-4EC8-9F12-0BF1B43E00FA}" presName="Name8" presStyleCnt="0"/>
      <dgm:spPr/>
    </dgm:pt>
    <dgm:pt modelId="{ED206067-770C-4BF8-8797-E2F34E96C43C}" type="pres">
      <dgm:prSet presAssocID="{BC342467-7411-4EC8-9F12-0BF1B43E00FA}" presName="level" presStyleLbl="node1" presStyleIdx="0" presStyleCnt="4">
        <dgm:presLayoutVars>
          <dgm:chMax val="1"/>
          <dgm:bulletEnabled val="1"/>
        </dgm:presLayoutVars>
      </dgm:prSet>
      <dgm:spPr/>
      <dgm:t>
        <a:bodyPr/>
        <a:lstStyle/>
        <a:p>
          <a:endParaRPr lang="en-US"/>
        </a:p>
      </dgm:t>
    </dgm:pt>
    <dgm:pt modelId="{F24F1304-C034-49CA-8DF3-66ECEFD8FEE2}" type="pres">
      <dgm:prSet presAssocID="{BC342467-7411-4EC8-9F12-0BF1B43E00FA}" presName="levelTx" presStyleLbl="revTx" presStyleIdx="0" presStyleCnt="0">
        <dgm:presLayoutVars>
          <dgm:chMax val="1"/>
          <dgm:bulletEnabled val="1"/>
        </dgm:presLayoutVars>
      </dgm:prSet>
      <dgm:spPr/>
      <dgm:t>
        <a:bodyPr/>
        <a:lstStyle/>
        <a:p>
          <a:endParaRPr lang="en-US"/>
        </a:p>
      </dgm:t>
    </dgm:pt>
    <dgm:pt modelId="{31C24985-C76B-4623-9A00-75BD08B3F142}" type="pres">
      <dgm:prSet presAssocID="{82697B00-D7F9-4F6D-B655-E7910832FC78}" presName="Name8" presStyleCnt="0"/>
      <dgm:spPr/>
    </dgm:pt>
    <dgm:pt modelId="{00A14A66-569A-4131-98DE-02D2B420C27E}" type="pres">
      <dgm:prSet presAssocID="{82697B00-D7F9-4F6D-B655-E7910832FC78}" presName="level" presStyleLbl="node1" presStyleIdx="1" presStyleCnt="4">
        <dgm:presLayoutVars>
          <dgm:chMax val="1"/>
          <dgm:bulletEnabled val="1"/>
        </dgm:presLayoutVars>
      </dgm:prSet>
      <dgm:spPr/>
      <dgm:t>
        <a:bodyPr/>
        <a:lstStyle/>
        <a:p>
          <a:endParaRPr lang="en-US"/>
        </a:p>
      </dgm:t>
    </dgm:pt>
    <dgm:pt modelId="{E0337B47-BC16-48DD-A926-AE4979016375}" type="pres">
      <dgm:prSet presAssocID="{82697B00-D7F9-4F6D-B655-E7910832FC78}" presName="levelTx" presStyleLbl="revTx" presStyleIdx="0" presStyleCnt="0">
        <dgm:presLayoutVars>
          <dgm:chMax val="1"/>
          <dgm:bulletEnabled val="1"/>
        </dgm:presLayoutVars>
      </dgm:prSet>
      <dgm:spPr/>
      <dgm:t>
        <a:bodyPr/>
        <a:lstStyle/>
        <a:p>
          <a:endParaRPr lang="en-US"/>
        </a:p>
      </dgm:t>
    </dgm:pt>
    <dgm:pt modelId="{DABCC20E-ABFB-485E-9A59-DD9EF345DEB2}" type="pres">
      <dgm:prSet presAssocID="{0BA5AD0B-3E88-4BFA-B57E-2CDFD7FA6387}" presName="Name8" presStyleCnt="0"/>
      <dgm:spPr/>
    </dgm:pt>
    <dgm:pt modelId="{4281336A-6C80-4B82-A464-B9160C4F830A}" type="pres">
      <dgm:prSet presAssocID="{0BA5AD0B-3E88-4BFA-B57E-2CDFD7FA6387}" presName="level" presStyleLbl="node1" presStyleIdx="2" presStyleCnt="4">
        <dgm:presLayoutVars>
          <dgm:chMax val="1"/>
          <dgm:bulletEnabled val="1"/>
        </dgm:presLayoutVars>
      </dgm:prSet>
      <dgm:spPr/>
      <dgm:t>
        <a:bodyPr/>
        <a:lstStyle/>
        <a:p>
          <a:endParaRPr lang="en-US"/>
        </a:p>
      </dgm:t>
    </dgm:pt>
    <dgm:pt modelId="{D8ADAEF9-D5E2-4813-8EB8-60F75F7A4CDA}" type="pres">
      <dgm:prSet presAssocID="{0BA5AD0B-3E88-4BFA-B57E-2CDFD7FA6387}" presName="levelTx" presStyleLbl="revTx" presStyleIdx="0" presStyleCnt="0">
        <dgm:presLayoutVars>
          <dgm:chMax val="1"/>
          <dgm:bulletEnabled val="1"/>
        </dgm:presLayoutVars>
      </dgm:prSet>
      <dgm:spPr/>
      <dgm:t>
        <a:bodyPr/>
        <a:lstStyle/>
        <a:p>
          <a:endParaRPr lang="en-US"/>
        </a:p>
      </dgm:t>
    </dgm:pt>
    <dgm:pt modelId="{6512949D-B877-4F4D-86B8-06CC4F3A8572}" type="pres">
      <dgm:prSet presAssocID="{FCBE1230-ED89-45F4-8EE5-FD26C5DBD5B0}" presName="Name8" presStyleCnt="0"/>
      <dgm:spPr/>
    </dgm:pt>
    <dgm:pt modelId="{1B56AD6C-8F36-4A53-9F2F-3D66FD647E45}" type="pres">
      <dgm:prSet presAssocID="{FCBE1230-ED89-45F4-8EE5-FD26C5DBD5B0}" presName="level" presStyleLbl="node1" presStyleIdx="3" presStyleCnt="4">
        <dgm:presLayoutVars>
          <dgm:chMax val="1"/>
          <dgm:bulletEnabled val="1"/>
        </dgm:presLayoutVars>
      </dgm:prSet>
      <dgm:spPr/>
      <dgm:t>
        <a:bodyPr/>
        <a:lstStyle/>
        <a:p>
          <a:endParaRPr lang="en-US"/>
        </a:p>
      </dgm:t>
    </dgm:pt>
    <dgm:pt modelId="{5252A6C8-E1C9-4AD6-8E19-E4143CD84559}" type="pres">
      <dgm:prSet presAssocID="{FCBE1230-ED89-45F4-8EE5-FD26C5DBD5B0}" presName="levelTx" presStyleLbl="revTx" presStyleIdx="0" presStyleCnt="0">
        <dgm:presLayoutVars>
          <dgm:chMax val="1"/>
          <dgm:bulletEnabled val="1"/>
        </dgm:presLayoutVars>
      </dgm:prSet>
      <dgm:spPr/>
      <dgm:t>
        <a:bodyPr/>
        <a:lstStyle/>
        <a:p>
          <a:endParaRPr lang="en-US"/>
        </a:p>
      </dgm:t>
    </dgm:pt>
  </dgm:ptLst>
  <dgm:cxnLst>
    <dgm:cxn modelId="{BFC3F707-2F57-43E1-B0A3-8616437A55C6}" type="presOf" srcId="{0BA5AD0B-3E88-4BFA-B57E-2CDFD7FA6387}" destId="{D8ADAEF9-D5E2-4813-8EB8-60F75F7A4CDA}" srcOrd="1" destOrd="0" presId="urn:microsoft.com/office/officeart/2005/8/layout/pyramid1"/>
    <dgm:cxn modelId="{412250FC-1E29-4C45-9E4F-2D418F1D486C}" type="presOf" srcId="{BC342467-7411-4EC8-9F12-0BF1B43E00FA}" destId="{F24F1304-C034-49CA-8DF3-66ECEFD8FEE2}" srcOrd="1" destOrd="0" presId="urn:microsoft.com/office/officeart/2005/8/layout/pyramid1"/>
    <dgm:cxn modelId="{237B464A-35A8-47EA-89F0-0441183D231B}" srcId="{AAB3D5B0-9D26-47F9-B5BB-1B90A23DF7B8}" destId="{82697B00-D7F9-4F6D-B655-E7910832FC78}" srcOrd="1" destOrd="0" parTransId="{598146A0-4480-4854-8450-49638FA57B09}" sibTransId="{4180380E-63AC-41C6-9412-E51EB559F430}"/>
    <dgm:cxn modelId="{64B7D2CA-DB7E-4B43-8AB4-228F3A37045C}" type="presOf" srcId="{0BA5AD0B-3E88-4BFA-B57E-2CDFD7FA6387}" destId="{4281336A-6C80-4B82-A464-B9160C4F830A}" srcOrd="0" destOrd="0" presId="urn:microsoft.com/office/officeart/2005/8/layout/pyramid1"/>
    <dgm:cxn modelId="{AFBB17BE-6E4A-4BE1-8970-C24207659F6D}" srcId="{AAB3D5B0-9D26-47F9-B5BB-1B90A23DF7B8}" destId="{BC342467-7411-4EC8-9F12-0BF1B43E00FA}" srcOrd="0" destOrd="0" parTransId="{C982BDDC-2084-4ECE-8A45-931C1A6C0191}" sibTransId="{F1CCB970-F77C-43A0-8D48-2DDAB70E1579}"/>
    <dgm:cxn modelId="{A43D338A-1614-4828-881D-AA124410CFFC}" type="presOf" srcId="{AAB3D5B0-9D26-47F9-B5BB-1B90A23DF7B8}" destId="{E16E3B15-8B5D-46A2-8205-1D34863259EC}" srcOrd="0" destOrd="0" presId="urn:microsoft.com/office/officeart/2005/8/layout/pyramid1"/>
    <dgm:cxn modelId="{0D0A8FAB-3857-457E-A01B-6170CAB00668}" srcId="{AAB3D5B0-9D26-47F9-B5BB-1B90A23DF7B8}" destId="{0BA5AD0B-3E88-4BFA-B57E-2CDFD7FA6387}" srcOrd="2" destOrd="0" parTransId="{9710762D-A061-4BEC-AE2C-69456F10A143}" sibTransId="{FFC10688-6310-4964-8ECD-F124A8E42E16}"/>
    <dgm:cxn modelId="{BB973E12-AAB7-4F69-A7D1-25A32487513E}" type="presOf" srcId="{82697B00-D7F9-4F6D-B655-E7910832FC78}" destId="{E0337B47-BC16-48DD-A926-AE4979016375}" srcOrd="1" destOrd="0" presId="urn:microsoft.com/office/officeart/2005/8/layout/pyramid1"/>
    <dgm:cxn modelId="{4CD4FFA8-15A9-42CA-AE0A-C5810FDB5F62}" srcId="{AAB3D5B0-9D26-47F9-B5BB-1B90A23DF7B8}" destId="{FCBE1230-ED89-45F4-8EE5-FD26C5DBD5B0}" srcOrd="3" destOrd="0" parTransId="{181758A2-CF81-4305-A89E-57140E8B5935}" sibTransId="{565314A3-7165-480E-8A01-68380A655C2E}"/>
    <dgm:cxn modelId="{60905124-3BFE-4FAF-AE6A-8B407E064900}" type="presOf" srcId="{FCBE1230-ED89-45F4-8EE5-FD26C5DBD5B0}" destId="{1B56AD6C-8F36-4A53-9F2F-3D66FD647E45}" srcOrd="0" destOrd="0" presId="urn:microsoft.com/office/officeart/2005/8/layout/pyramid1"/>
    <dgm:cxn modelId="{361CA94A-66C9-48AB-98C7-BD341896A3C8}" type="presOf" srcId="{BC342467-7411-4EC8-9F12-0BF1B43E00FA}" destId="{ED206067-770C-4BF8-8797-E2F34E96C43C}" srcOrd="0" destOrd="0" presId="urn:microsoft.com/office/officeart/2005/8/layout/pyramid1"/>
    <dgm:cxn modelId="{647E7344-A66E-4C45-86BC-847F58BA6632}" type="presOf" srcId="{FCBE1230-ED89-45F4-8EE5-FD26C5DBD5B0}" destId="{5252A6C8-E1C9-4AD6-8E19-E4143CD84559}" srcOrd="1" destOrd="0" presId="urn:microsoft.com/office/officeart/2005/8/layout/pyramid1"/>
    <dgm:cxn modelId="{E411E70D-FB47-4668-B6D8-9B3578839EEA}" type="presOf" srcId="{82697B00-D7F9-4F6D-B655-E7910832FC78}" destId="{00A14A66-569A-4131-98DE-02D2B420C27E}" srcOrd="0" destOrd="0" presId="urn:microsoft.com/office/officeart/2005/8/layout/pyramid1"/>
    <dgm:cxn modelId="{9607A6BB-3F64-41AF-9A33-14FF1D24FFA3}" type="presParOf" srcId="{E16E3B15-8B5D-46A2-8205-1D34863259EC}" destId="{74B01887-6C5F-4197-808E-340E6193128A}" srcOrd="0" destOrd="0" presId="urn:microsoft.com/office/officeart/2005/8/layout/pyramid1"/>
    <dgm:cxn modelId="{CC178A8B-7818-4156-81B2-C311BD9277D4}" type="presParOf" srcId="{74B01887-6C5F-4197-808E-340E6193128A}" destId="{ED206067-770C-4BF8-8797-E2F34E96C43C}" srcOrd="0" destOrd="0" presId="urn:microsoft.com/office/officeart/2005/8/layout/pyramid1"/>
    <dgm:cxn modelId="{41E50C50-5EE2-4640-8978-C881FE42964D}" type="presParOf" srcId="{74B01887-6C5F-4197-808E-340E6193128A}" destId="{F24F1304-C034-49CA-8DF3-66ECEFD8FEE2}" srcOrd="1" destOrd="0" presId="urn:microsoft.com/office/officeart/2005/8/layout/pyramid1"/>
    <dgm:cxn modelId="{EA571D41-1CA1-4872-A024-35FECB7FBB28}" type="presParOf" srcId="{E16E3B15-8B5D-46A2-8205-1D34863259EC}" destId="{31C24985-C76B-4623-9A00-75BD08B3F142}" srcOrd="1" destOrd="0" presId="urn:microsoft.com/office/officeart/2005/8/layout/pyramid1"/>
    <dgm:cxn modelId="{65A9BF82-4212-47D8-9DA2-0207CE960294}" type="presParOf" srcId="{31C24985-C76B-4623-9A00-75BD08B3F142}" destId="{00A14A66-569A-4131-98DE-02D2B420C27E}" srcOrd="0" destOrd="0" presId="urn:microsoft.com/office/officeart/2005/8/layout/pyramid1"/>
    <dgm:cxn modelId="{8BCD41A5-1452-4107-BECB-86B5178E78BF}" type="presParOf" srcId="{31C24985-C76B-4623-9A00-75BD08B3F142}" destId="{E0337B47-BC16-48DD-A926-AE4979016375}" srcOrd="1" destOrd="0" presId="urn:microsoft.com/office/officeart/2005/8/layout/pyramid1"/>
    <dgm:cxn modelId="{C6397B1E-B67A-46B2-AA6B-BD1A9A950CF6}" type="presParOf" srcId="{E16E3B15-8B5D-46A2-8205-1D34863259EC}" destId="{DABCC20E-ABFB-485E-9A59-DD9EF345DEB2}" srcOrd="2" destOrd="0" presId="urn:microsoft.com/office/officeart/2005/8/layout/pyramid1"/>
    <dgm:cxn modelId="{9E307E14-FA14-4C9B-8CD1-5D250DD81713}" type="presParOf" srcId="{DABCC20E-ABFB-485E-9A59-DD9EF345DEB2}" destId="{4281336A-6C80-4B82-A464-B9160C4F830A}" srcOrd="0" destOrd="0" presId="urn:microsoft.com/office/officeart/2005/8/layout/pyramid1"/>
    <dgm:cxn modelId="{2F14A93E-9F7E-4151-89AF-D5F640FA95E4}" type="presParOf" srcId="{DABCC20E-ABFB-485E-9A59-DD9EF345DEB2}" destId="{D8ADAEF9-D5E2-4813-8EB8-60F75F7A4CDA}" srcOrd="1" destOrd="0" presId="urn:microsoft.com/office/officeart/2005/8/layout/pyramid1"/>
    <dgm:cxn modelId="{1C1C9C68-97D8-40C2-94F5-569627B8F7D9}" type="presParOf" srcId="{E16E3B15-8B5D-46A2-8205-1D34863259EC}" destId="{6512949D-B877-4F4D-86B8-06CC4F3A8572}" srcOrd="3" destOrd="0" presId="urn:microsoft.com/office/officeart/2005/8/layout/pyramid1"/>
    <dgm:cxn modelId="{73A36C61-63D6-48A0-BB94-E43554E2A115}" type="presParOf" srcId="{6512949D-B877-4F4D-86B8-06CC4F3A8572}" destId="{1B56AD6C-8F36-4A53-9F2F-3D66FD647E45}" srcOrd="0" destOrd="0" presId="urn:microsoft.com/office/officeart/2005/8/layout/pyramid1"/>
    <dgm:cxn modelId="{123D1B2A-D0F1-4203-8C7D-A57ECF3F087E}" type="presParOf" srcId="{6512949D-B877-4F4D-86B8-06CC4F3A8572}" destId="{5252A6C8-E1C9-4AD6-8E19-E4143CD84559}"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1C0EBA0-5FB5-435D-B27F-142B9B7B6634}" type="doc">
      <dgm:prSet loTypeId="urn:microsoft.com/office/officeart/2005/8/layout/equation2" loCatId="relationship" qsTypeId="urn:microsoft.com/office/officeart/2005/8/quickstyle/simple1" qsCatId="simple" csTypeId="urn:microsoft.com/office/officeart/2005/8/colors/colorful3" csCatId="colorful" phldr="1"/>
      <dgm:spPr/>
    </dgm:pt>
    <dgm:pt modelId="{98F0A454-8AB7-47C4-9E52-EC67E8FAFC60}">
      <dgm:prSet phldrT="[Text]"/>
      <dgm:spPr/>
      <dgm:t>
        <a:bodyPr/>
        <a:lstStyle/>
        <a:p>
          <a:r>
            <a:rPr lang="en-US" b="1" i="1" dirty="0" err="1"/>
            <a:t>Tính</a:t>
          </a:r>
          <a:r>
            <a:rPr lang="en-US" b="1" i="1" dirty="0"/>
            <a:t> </a:t>
          </a:r>
          <a:r>
            <a:rPr lang="en-US" b="1" i="1" dirty="0" err="1"/>
            <a:t>nguyên</a:t>
          </a:r>
          <a:r>
            <a:rPr lang="en-US" b="1" i="1" dirty="0"/>
            <a:t> </a:t>
          </a:r>
          <a:r>
            <a:rPr lang="en-US" b="1" i="1" dirty="0" err="1"/>
            <a:t>gốc</a:t>
          </a:r>
          <a:endParaRPr lang="en-US" b="1" i="1" dirty="0"/>
        </a:p>
      </dgm:t>
    </dgm:pt>
    <dgm:pt modelId="{5EC6DD6F-23E3-4F9F-9174-DAFEF93CE856}" type="parTrans" cxnId="{B453801A-3E76-421A-BEEB-0CB3DD58DB67}">
      <dgm:prSet/>
      <dgm:spPr/>
      <dgm:t>
        <a:bodyPr/>
        <a:lstStyle/>
        <a:p>
          <a:endParaRPr lang="en-US"/>
        </a:p>
      </dgm:t>
    </dgm:pt>
    <dgm:pt modelId="{8CD69852-BB8E-491A-8CA4-9A8701564071}" type="sibTrans" cxnId="{B453801A-3E76-421A-BEEB-0CB3DD58DB67}">
      <dgm:prSet/>
      <dgm:spPr/>
      <dgm:t>
        <a:bodyPr/>
        <a:lstStyle/>
        <a:p>
          <a:endParaRPr lang="en-US"/>
        </a:p>
      </dgm:t>
    </dgm:pt>
    <dgm:pt modelId="{0170A931-CF3A-4A36-A7D8-2126072FFB9A}">
      <dgm:prSet phldrT="[Text]"/>
      <dgm:spPr/>
      <dgm:t>
        <a:bodyPr/>
        <a:lstStyle/>
        <a:p>
          <a:r>
            <a:rPr lang="en-US" b="1" i="1" dirty="0" err="1"/>
            <a:t>Tính</a:t>
          </a:r>
          <a:r>
            <a:rPr lang="en-US" b="1" i="1" dirty="0"/>
            <a:t> </a:t>
          </a:r>
          <a:r>
            <a:rPr lang="en-US" b="1" i="1" dirty="0" err="1"/>
            <a:t>mới</a:t>
          </a:r>
          <a:r>
            <a:rPr lang="en-US" b="1" i="1" dirty="0"/>
            <a:t> </a:t>
          </a:r>
          <a:r>
            <a:rPr lang="en-US" b="1" i="1" dirty="0" err="1"/>
            <a:t>thương</a:t>
          </a:r>
          <a:r>
            <a:rPr lang="en-US" b="1" i="1" dirty="0"/>
            <a:t> </a:t>
          </a:r>
          <a:r>
            <a:rPr lang="en-US" b="1" i="1" dirty="0" err="1"/>
            <a:t>mại</a:t>
          </a:r>
          <a:endParaRPr lang="en-US" b="1" i="1" dirty="0"/>
        </a:p>
      </dgm:t>
    </dgm:pt>
    <dgm:pt modelId="{1B37564F-F4E1-41AE-B915-C91C896EA735}" type="parTrans" cxnId="{90305EED-7C1B-4892-AA90-23C44EF3AD1D}">
      <dgm:prSet/>
      <dgm:spPr/>
      <dgm:t>
        <a:bodyPr/>
        <a:lstStyle/>
        <a:p>
          <a:endParaRPr lang="en-US"/>
        </a:p>
      </dgm:t>
    </dgm:pt>
    <dgm:pt modelId="{7E7E9465-E890-4C57-91C7-46CD0B2EC436}" type="sibTrans" cxnId="{90305EED-7C1B-4892-AA90-23C44EF3AD1D}">
      <dgm:prSet/>
      <dgm:spPr/>
      <dgm:t>
        <a:bodyPr/>
        <a:lstStyle/>
        <a:p>
          <a:endParaRPr lang="en-US"/>
        </a:p>
      </dgm:t>
    </dgm:pt>
    <dgm:pt modelId="{2E2DD3E7-9D23-41D4-932A-AB3BF5189682}">
      <dgm:prSet phldrT="[Text]"/>
      <dgm:spPr/>
      <dgm:t>
        <a:bodyPr/>
        <a:lstStyle/>
        <a:p>
          <a:r>
            <a:rPr lang="en-US" b="1" dirty="0" err="1"/>
            <a:t>Thiết</a:t>
          </a:r>
          <a:r>
            <a:rPr lang="en-US" b="1" dirty="0"/>
            <a:t> </a:t>
          </a:r>
          <a:r>
            <a:rPr lang="en-US" b="1" dirty="0" err="1"/>
            <a:t>kế</a:t>
          </a:r>
          <a:r>
            <a:rPr lang="en-US" b="1" dirty="0"/>
            <a:t> </a:t>
          </a:r>
          <a:r>
            <a:rPr lang="en-US" b="1" dirty="0" err="1"/>
            <a:t>bố</a:t>
          </a:r>
          <a:r>
            <a:rPr lang="en-US" b="1" dirty="0"/>
            <a:t> </a:t>
          </a:r>
          <a:r>
            <a:rPr lang="en-US" b="1" dirty="0" err="1"/>
            <a:t>trí</a:t>
          </a:r>
          <a:endParaRPr lang="en-US" b="1" dirty="0"/>
        </a:p>
      </dgm:t>
    </dgm:pt>
    <dgm:pt modelId="{58F42548-8822-455E-872E-542DBBCF9C08}" type="parTrans" cxnId="{45D82524-2689-401C-A074-A1AC1DA05B16}">
      <dgm:prSet/>
      <dgm:spPr/>
      <dgm:t>
        <a:bodyPr/>
        <a:lstStyle/>
        <a:p>
          <a:endParaRPr lang="en-US"/>
        </a:p>
      </dgm:t>
    </dgm:pt>
    <dgm:pt modelId="{E6B8AA50-6D1F-45A6-AEA2-1DF7343E2843}" type="sibTrans" cxnId="{45D82524-2689-401C-A074-A1AC1DA05B16}">
      <dgm:prSet/>
      <dgm:spPr/>
      <dgm:t>
        <a:bodyPr/>
        <a:lstStyle/>
        <a:p>
          <a:endParaRPr lang="en-US"/>
        </a:p>
      </dgm:t>
    </dgm:pt>
    <dgm:pt modelId="{E506468A-6B59-4625-ACC1-253E37347CF0}" type="pres">
      <dgm:prSet presAssocID="{E1C0EBA0-5FB5-435D-B27F-142B9B7B6634}" presName="Name0" presStyleCnt="0">
        <dgm:presLayoutVars>
          <dgm:dir/>
          <dgm:resizeHandles val="exact"/>
        </dgm:presLayoutVars>
      </dgm:prSet>
      <dgm:spPr/>
    </dgm:pt>
    <dgm:pt modelId="{55950B08-7931-4D9A-A095-F2BF89B256E2}" type="pres">
      <dgm:prSet presAssocID="{E1C0EBA0-5FB5-435D-B27F-142B9B7B6634}" presName="vNodes" presStyleCnt="0"/>
      <dgm:spPr/>
    </dgm:pt>
    <dgm:pt modelId="{08D0E315-80B7-4C9C-A6AB-47B06DDEAA5D}" type="pres">
      <dgm:prSet presAssocID="{98F0A454-8AB7-47C4-9E52-EC67E8FAFC60}" presName="node" presStyleLbl="node1" presStyleIdx="0" presStyleCnt="3">
        <dgm:presLayoutVars>
          <dgm:bulletEnabled val="1"/>
        </dgm:presLayoutVars>
      </dgm:prSet>
      <dgm:spPr/>
      <dgm:t>
        <a:bodyPr/>
        <a:lstStyle/>
        <a:p>
          <a:endParaRPr lang="en-US"/>
        </a:p>
      </dgm:t>
    </dgm:pt>
    <dgm:pt modelId="{C865D8EF-2FED-43D5-956E-275C89145727}" type="pres">
      <dgm:prSet presAssocID="{8CD69852-BB8E-491A-8CA4-9A8701564071}" presName="spacerT" presStyleCnt="0"/>
      <dgm:spPr/>
    </dgm:pt>
    <dgm:pt modelId="{D43803F5-37E8-485E-927A-00D1C938A58F}" type="pres">
      <dgm:prSet presAssocID="{8CD69852-BB8E-491A-8CA4-9A8701564071}" presName="sibTrans" presStyleLbl="sibTrans2D1" presStyleIdx="0" presStyleCnt="2"/>
      <dgm:spPr/>
      <dgm:t>
        <a:bodyPr/>
        <a:lstStyle/>
        <a:p>
          <a:endParaRPr lang="en-US"/>
        </a:p>
      </dgm:t>
    </dgm:pt>
    <dgm:pt modelId="{26BFCB39-25D6-46CA-A395-804C20705DA7}" type="pres">
      <dgm:prSet presAssocID="{8CD69852-BB8E-491A-8CA4-9A8701564071}" presName="spacerB" presStyleCnt="0"/>
      <dgm:spPr/>
    </dgm:pt>
    <dgm:pt modelId="{119222DD-C49D-4C98-B83F-F3BBC2237AC6}" type="pres">
      <dgm:prSet presAssocID="{0170A931-CF3A-4A36-A7D8-2126072FFB9A}" presName="node" presStyleLbl="node1" presStyleIdx="1" presStyleCnt="3">
        <dgm:presLayoutVars>
          <dgm:bulletEnabled val="1"/>
        </dgm:presLayoutVars>
      </dgm:prSet>
      <dgm:spPr/>
      <dgm:t>
        <a:bodyPr/>
        <a:lstStyle/>
        <a:p>
          <a:endParaRPr lang="en-US"/>
        </a:p>
      </dgm:t>
    </dgm:pt>
    <dgm:pt modelId="{42378D3A-5C90-4103-B14D-88787E34A617}" type="pres">
      <dgm:prSet presAssocID="{E1C0EBA0-5FB5-435D-B27F-142B9B7B6634}" presName="sibTransLast" presStyleLbl="sibTrans2D1" presStyleIdx="1" presStyleCnt="2"/>
      <dgm:spPr/>
      <dgm:t>
        <a:bodyPr/>
        <a:lstStyle/>
        <a:p>
          <a:endParaRPr lang="en-US"/>
        </a:p>
      </dgm:t>
    </dgm:pt>
    <dgm:pt modelId="{9F284CC8-6894-4915-8502-7BB42EBB6CB5}" type="pres">
      <dgm:prSet presAssocID="{E1C0EBA0-5FB5-435D-B27F-142B9B7B6634}" presName="connectorText" presStyleLbl="sibTrans2D1" presStyleIdx="1" presStyleCnt="2"/>
      <dgm:spPr/>
      <dgm:t>
        <a:bodyPr/>
        <a:lstStyle/>
        <a:p>
          <a:endParaRPr lang="en-US"/>
        </a:p>
      </dgm:t>
    </dgm:pt>
    <dgm:pt modelId="{025DAFFF-2321-4EE2-9613-9FAD91F7EF84}" type="pres">
      <dgm:prSet presAssocID="{E1C0EBA0-5FB5-435D-B27F-142B9B7B6634}" presName="lastNode" presStyleLbl="node1" presStyleIdx="2" presStyleCnt="3">
        <dgm:presLayoutVars>
          <dgm:bulletEnabled val="1"/>
        </dgm:presLayoutVars>
      </dgm:prSet>
      <dgm:spPr/>
      <dgm:t>
        <a:bodyPr/>
        <a:lstStyle/>
        <a:p>
          <a:endParaRPr lang="en-US"/>
        </a:p>
      </dgm:t>
    </dgm:pt>
  </dgm:ptLst>
  <dgm:cxnLst>
    <dgm:cxn modelId="{E895832B-D6EF-4E06-918B-36ADDA48B44B}" type="presOf" srcId="{E1C0EBA0-5FB5-435D-B27F-142B9B7B6634}" destId="{E506468A-6B59-4625-ACC1-253E37347CF0}" srcOrd="0" destOrd="0" presId="urn:microsoft.com/office/officeart/2005/8/layout/equation2"/>
    <dgm:cxn modelId="{B453801A-3E76-421A-BEEB-0CB3DD58DB67}" srcId="{E1C0EBA0-5FB5-435D-B27F-142B9B7B6634}" destId="{98F0A454-8AB7-47C4-9E52-EC67E8FAFC60}" srcOrd="0" destOrd="0" parTransId="{5EC6DD6F-23E3-4F9F-9174-DAFEF93CE856}" sibTransId="{8CD69852-BB8E-491A-8CA4-9A8701564071}"/>
    <dgm:cxn modelId="{5013985C-73E2-40FC-8E65-7BBA4E3CF41E}" type="presOf" srcId="{7E7E9465-E890-4C57-91C7-46CD0B2EC436}" destId="{42378D3A-5C90-4103-B14D-88787E34A617}" srcOrd="0" destOrd="0" presId="urn:microsoft.com/office/officeart/2005/8/layout/equation2"/>
    <dgm:cxn modelId="{90305EED-7C1B-4892-AA90-23C44EF3AD1D}" srcId="{E1C0EBA0-5FB5-435D-B27F-142B9B7B6634}" destId="{0170A931-CF3A-4A36-A7D8-2126072FFB9A}" srcOrd="1" destOrd="0" parTransId="{1B37564F-F4E1-41AE-B915-C91C896EA735}" sibTransId="{7E7E9465-E890-4C57-91C7-46CD0B2EC436}"/>
    <dgm:cxn modelId="{45D82524-2689-401C-A074-A1AC1DA05B16}" srcId="{E1C0EBA0-5FB5-435D-B27F-142B9B7B6634}" destId="{2E2DD3E7-9D23-41D4-932A-AB3BF5189682}" srcOrd="2" destOrd="0" parTransId="{58F42548-8822-455E-872E-542DBBCF9C08}" sibTransId="{E6B8AA50-6D1F-45A6-AEA2-1DF7343E2843}"/>
    <dgm:cxn modelId="{B8337D62-57F8-4085-8ABC-184A6A59E6A7}" type="presOf" srcId="{2E2DD3E7-9D23-41D4-932A-AB3BF5189682}" destId="{025DAFFF-2321-4EE2-9613-9FAD91F7EF84}" srcOrd="0" destOrd="0" presId="urn:microsoft.com/office/officeart/2005/8/layout/equation2"/>
    <dgm:cxn modelId="{C895AD04-F76D-4952-82A5-56DEABA75B72}" type="presOf" srcId="{0170A931-CF3A-4A36-A7D8-2126072FFB9A}" destId="{119222DD-C49D-4C98-B83F-F3BBC2237AC6}" srcOrd="0" destOrd="0" presId="urn:microsoft.com/office/officeart/2005/8/layout/equation2"/>
    <dgm:cxn modelId="{E3E12E7E-63EE-49D6-853B-50611FAD2E45}" type="presOf" srcId="{8CD69852-BB8E-491A-8CA4-9A8701564071}" destId="{D43803F5-37E8-485E-927A-00D1C938A58F}" srcOrd="0" destOrd="0" presId="urn:microsoft.com/office/officeart/2005/8/layout/equation2"/>
    <dgm:cxn modelId="{C1475769-876E-46CC-92B4-A9BBE7B02DC1}" type="presOf" srcId="{98F0A454-8AB7-47C4-9E52-EC67E8FAFC60}" destId="{08D0E315-80B7-4C9C-A6AB-47B06DDEAA5D}" srcOrd="0" destOrd="0" presId="urn:microsoft.com/office/officeart/2005/8/layout/equation2"/>
    <dgm:cxn modelId="{1C5FC7E9-98A1-4318-8A31-1B3C93C32753}" type="presOf" srcId="{7E7E9465-E890-4C57-91C7-46CD0B2EC436}" destId="{9F284CC8-6894-4915-8502-7BB42EBB6CB5}" srcOrd="1" destOrd="0" presId="urn:microsoft.com/office/officeart/2005/8/layout/equation2"/>
    <dgm:cxn modelId="{572B8484-45AC-4EAE-8640-39D69DFBF4E6}" type="presParOf" srcId="{E506468A-6B59-4625-ACC1-253E37347CF0}" destId="{55950B08-7931-4D9A-A095-F2BF89B256E2}" srcOrd="0" destOrd="0" presId="urn:microsoft.com/office/officeart/2005/8/layout/equation2"/>
    <dgm:cxn modelId="{A4C01A06-0F7F-44F0-9394-BCE1075C5F7A}" type="presParOf" srcId="{55950B08-7931-4D9A-A095-F2BF89B256E2}" destId="{08D0E315-80B7-4C9C-A6AB-47B06DDEAA5D}" srcOrd="0" destOrd="0" presId="urn:microsoft.com/office/officeart/2005/8/layout/equation2"/>
    <dgm:cxn modelId="{256A896E-F2F7-4B70-9155-600F5CD5CC1A}" type="presParOf" srcId="{55950B08-7931-4D9A-A095-F2BF89B256E2}" destId="{C865D8EF-2FED-43D5-956E-275C89145727}" srcOrd="1" destOrd="0" presId="urn:microsoft.com/office/officeart/2005/8/layout/equation2"/>
    <dgm:cxn modelId="{5F7BF81F-85F8-4642-9CA1-F5B1A813E77E}" type="presParOf" srcId="{55950B08-7931-4D9A-A095-F2BF89B256E2}" destId="{D43803F5-37E8-485E-927A-00D1C938A58F}" srcOrd="2" destOrd="0" presId="urn:microsoft.com/office/officeart/2005/8/layout/equation2"/>
    <dgm:cxn modelId="{CEB5F987-9577-4937-BF64-0114AEA2D4E9}" type="presParOf" srcId="{55950B08-7931-4D9A-A095-F2BF89B256E2}" destId="{26BFCB39-25D6-46CA-A395-804C20705DA7}" srcOrd="3" destOrd="0" presId="urn:microsoft.com/office/officeart/2005/8/layout/equation2"/>
    <dgm:cxn modelId="{476855EE-C46E-4870-AEF2-2E7B8F2CD7A4}" type="presParOf" srcId="{55950B08-7931-4D9A-A095-F2BF89B256E2}" destId="{119222DD-C49D-4C98-B83F-F3BBC2237AC6}" srcOrd="4" destOrd="0" presId="urn:microsoft.com/office/officeart/2005/8/layout/equation2"/>
    <dgm:cxn modelId="{79CE6B95-852F-476F-9D77-12FCCADE2964}" type="presParOf" srcId="{E506468A-6B59-4625-ACC1-253E37347CF0}" destId="{42378D3A-5C90-4103-B14D-88787E34A617}" srcOrd="1" destOrd="0" presId="urn:microsoft.com/office/officeart/2005/8/layout/equation2"/>
    <dgm:cxn modelId="{AE9CA323-1258-4DC8-A4C9-8C2AD768BCBE}" type="presParOf" srcId="{42378D3A-5C90-4103-B14D-88787E34A617}" destId="{9F284CC8-6894-4915-8502-7BB42EBB6CB5}" srcOrd="0" destOrd="0" presId="urn:microsoft.com/office/officeart/2005/8/layout/equation2"/>
    <dgm:cxn modelId="{6E2FA068-086E-41ED-B3DE-4E1D13841532}" type="presParOf" srcId="{E506468A-6B59-4625-ACC1-253E37347CF0}" destId="{025DAFFF-2321-4EE2-9613-9FAD91F7EF84}"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F932EC2-C8BF-4483-90C6-597317E33465}" type="doc">
      <dgm:prSet loTypeId="urn:microsoft.com/office/officeart/2005/8/layout/arrow5" loCatId="relationship" qsTypeId="urn:microsoft.com/office/officeart/2005/8/quickstyle/simple1" qsCatId="simple" csTypeId="urn:microsoft.com/office/officeart/2005/8/colors/colorful3" csCatId="colorful" phldr="1"/>
      <dgm:spPr/>
      <dgm:t>
        <a:bodyPr/>
        <a:lstStyle/>
        <a:p>
          <a:endParaRPr lang="en-US"/>
        </a:p>
      </dgm:t>
    </dgm:pt>
    <dgm:pt modelId="{378D9D43-5972-4346-B81F-9C1C9E7B73F8}">
      <dgm:prSet phldrT="[Text]"/>
      <dgm:spPr/>
      <dgm:t>
        <a:bodyPr/>
        <a:lstStyle/>
        <a:p>
          <a:r>
            <a:rPr lang="it-IT" b="1" i="1" dirty="0"/>
            <a:t>có nguồn gốc địa lý từ khu vực, địa phương, vùng lãnh thổ hoặc nước tương ứng với chỉ dẫn địa lý</a:t>
          </a:r>
          <a:endParaRPr lang="en-US" b="1" i="1" dirty="0"/>
        </a:p>
      </dgm:t>
    </dgm:pt>
    <dgm:pt modelId="{9FDA984B-4BEF-4593-B113-3FD8679ED1D2}" type="parTrans" cxnId="{8C3B1783-3CAD-477A-ACE4-4163E8B56C79}">
      <dgm:prSet/>
      <dgm:spPr/>
      <dgm:t>
        <a:bodyPr/>
        <a:lstStyle/>
        <a:p>
          <a:endParaRPr lang="en-US"/>
        </a:p>
      </dgm:t>
    </dgm:pt>
    <dgm:pt modelId="{9289FD2E-FF50-49EF-952F-590FF98F950C}" type="sibTrans" cxnId="{8C3B1783-3CAD-477A-ACE4-4163E8B56C79}">
      <dgm:prSet/>
      <dgm:spPr/>
      <dgm:t>
        <a:bodyPr/>
        <a:lstStyle/>
        <a:p>
          <a:endParaRPr lang="en-US"/>
        </a:p>
      </dgm:t>
    </dgm:pt>
    <dgm:pt modelId="{2FE42C55-B424-43C0-8AD1-8119E15A52A6}">
      <dgm:prSet phldrT="[Text]"/>
      <dgm:spPr/>
      <dgm:t>
        <a:bodyPr/>
        <a:lstStyle/>
        <a:p>
          <a:r>
            <a:rPr lang="it-IT" b="1" i="1" dirty="0"/>
            <a:t>có danh tiếng, chất lượng hoặc đặc tính chủ yếu do điều kiện địa lý của khu vực, địa phương, vùng lãnh thổ hoặc nước tương ứng với chỉ dẫn địa lý đó quyết định</a:t>
          </a:r>
          <a:endParaRPr lang="en-US" b="1" i="1" dirty="0"/>
        </a:p>
      </dgm:t>
    </dgm:pt>
    <dgm:pt modelId="{77F3B15D-2D4A-496D-AE23-75DBEF71140E}" type="parTrans" cxnId="{63479A83-0AE2-48E9-9D89-78B0D8D3C3FE}">
      <dgm:prSet/>
      <dgm:spPr/>
      <dgm:t>
        <a:bodyPr/>
        <a:lstStyle/>
        <a:p>
          <a:endParaRPr lang="en-US"/>
        </a:p>
      </dgm:t>
    </dgm:pt>
    <dgm:pt modelId="{1BF654FD-6149-4315-BBC6-E776E0EBF63D}" type="sibTrans" cxnId="{63479A83-0AE2-48E9-9D89-78B0D8D3C3FE}">
      <dgm:prSet/>
      <dgm:spPr/>
      <dgm:t>
        <a:bodyPr/>
        <a:lstStyle/>
        <a:p>
          <a:endParaRPr lang="en-US"/>
        </a:p>
      </dgm:t>
    </dgm:pt>
    <dgm:pt modelId="{BC37C60D-D753-4C6F-8AB0-7D3B0CA97984}" type="pres">
      <dgm:prSet presAssocID="{EF932EC2-C8BF-4483-90C6-597317E33465}" presName="diagram" presStyleCnt="0">
        <dgm:presLayoutVars>
          <dgm:dir/>
          <dgm:resizeHandles val="exact"/>
        </dgm:presLayoutVars>
      </dgm:prSet>
      <dgm:spPr/>
      <dgm:t>
        <a:bodyPr/>
        <a:lstStyle/>
        <a:p>
          <a:endParaRPr lang="en-US"/>
        </a:p>
      </dgm:t>
    </dgm:pt>
    <dgm:pt modelId="{DB5014A5-55E9-4A13-972B-254BEC3F374F}" type="pres">
      <dgm:prSet presAssocID="{378D9D43-5972-4346-B81F-9C1C9E7B73F8}" presName="arrow" presStyleLbl="node1" presStyleIdx="0" presStyleCnt="2">
        <dgm:presLayoutVars>
          <dgm:bulletEnabled val="1"/>
        </dgm:presLayoutVars>
      </dgm:prSet>
      <dgm:spPr/>
      <dgm:t>
        <a:bodyPr/>
        <a:lstStyle/>
        <a:p>
          <a:endParaRPr lang="en-US"/>
        </a:p>
      </dgm:t>
    </dgm:pt>
    <dgm:pt modelId="{0437FBF8-1100-491A-A300-2870E1F4126A}" type="pres">
      <dgm:prSet presAssocID="{2FE42C55-B424-43C0-8AD1-8119E15A52A6}" presName="arrow" presStyleLbl="node1" presStyleIdx="1" presStyleCnt="2">
        <dgm:presLayoutVars>
          <dgm:bulletEnabled val="1"/>
        </dgm:presLayoutVars>
      </dgm:prSet>
      <dgm:spPr/>
      <dgm:t>
        <a:bodyPr/>
        <a:lstStyle/>
        <a:p>
          <a:endParaRPr lang="en-US"/>
        </a:p>
      </dgm:t>
    </dgm:pt>
  </dgm:ptLst>
  <dgm:cxnLst>
    <dgm:cxn modelId="{63479A83-0AE2-48E9-9D89-78B0D8D3C3FE}" srcId="{EF932EC2-C8BF-4483-90C6-597317E33465}" destId="{2FE42C55-B424-43C0-8AD1-8119E15A52A6}" srcOrd="1" destOrd="0" parTransId="{77F3B15D-2D4A-496D-AE23-75DBEF71140E}" sibTransId="{1BF654FD-6149-4315-BBC6-E776E0EBF63D}"/>
    <dgm:cxn modelId="{F68D8F24-BC5A-4832-8E33-B0429C2D3565}" type="presOf" srcId="{EF932EC2-C8BF-4483-90C6-597317E33465}" destId="{BC37C60D-D753-4C6F-8AB0-7D3B0CA97984}" srcOrd="0" destOrd="0" presId="urn:microsoft.com/office/officeart/2005/8/layout/arrow5"/>
    <dgm:cxn modelId="{EB5004A5-0F90-41DF-A411-0705CAA24AD6}" type="presOf" srcId="{2FE42C55-B424-43C0-8AD1-8119E15A52A6}" destId="{0437FBF8-1100-491A-A300-2870E1F4126A}" srcOrd="0" destOrd="0" presId="urn:microsoft.com/office/officeart/2005/8/layout/arrow5"/>
    <dgm:cxn modelId="{8C3B1783-3CAD-477A-ACE4-4163E8B56C79}" srcId="{EF932EC2-C8BF-4483-90C6-597317E33465}" destId="{378D9D43-5972-4346-B81F-9C1C9E7B73F8}" srcOrd="0" destOrd="0" parTransId="{9FDA984B-4BEF-4593-B113-3FD8679ED1D2}" sibTransId="{9289FD2E-FF50-49EF-952F-590FF98F950C}"/>
    <dgm:cxn modelId="{9ECEF5FF-B944-4361-B614-79C654DADE6E}" type="presOf" srcId="{378D9D43-5972-4346-B81F-9C1C9E7B73F8}" destId="{DB5014A5-55E9-4A13-972B-254BEC3F374F}" srcOrd="0" destOrd="0" presId="urn:microsoft.com/office/officeart/2005/8/layout/arrow5"/>
    <dgm:cxn modelId="{5675B089-B458-4157-8F76-A549516387A2}" type="presParOf" srcId="{BC37C60D-D753-4C6F-8AB0-7D3B0CA97984}" destId="{DB5014A5-55E9-4A13-972B-254BEC3F374F}" srcOrd="0" destOrd="0" presId="urn:microsoft.com/office/officeart/2005/8/layout/arrow5"/>
    <dgm:cxn modelId="{872176C0-325B-4EAB-8FB6-35EA9EC8736C}" type="presParOf" srcId="{BC37C60D-D753-4C6F-8AB0-7D3B0CA97984}" destId="{0437FBF8-1100-491A-A300-2870E1F4126A}"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951269C-A23D-4ABE-BD4E-A54FA3DB2AF2}" type="doc">
      <dgm:prSet loTypeId="urn:microsoft.com/office/officeart/2005/8/layout/arrow4" loCatId="relationship" qsTypeId="urn:microsoft.com/office/officeart/2005/8/quickstyle/simple1" qsCatId="simple" csTypeId="urn:microsoft.com/office/officeart/2005/8/colors/colorful4" csCatId="colorful" phldr="1"/>
      <dgm:spPr/>
      <dgm:t>
        <a:bodyPr/>
        <a:lstStyle/>
        <a:p>
          <a:endParaRPr lang="en-US"/>
        </a:p>
      </dgm:t>
    </dgm:pt>
    <dgm:pt modelId="{AA4DB438-54E4-4508-A008-C50FE12EEF5A}">
      <dgm:prSet phldrT="[Text]"/>
      <dgm:spPr/>
      <dgm:t>
        <a:bodyPr/>
        <a:lstStyle/>
        <a:p>
          <a:r>
            <a:rPr lang="it-IT" b="1" i="1" dirty="0"/>
            <a:t>Là dấu hiệu nhìn thấy được (chữ cái, từ ngữ, hình vẽ, hình ảnh, hình ba chiều hoặc sự kết hợp các yếu tố đó), được thể hiện bằng một hoặc nhiều mầu sắc</a:t>
          </a:r>
          <a:endParaRPr lang="en-US" b="1" i="1" dirty="0"/>
        </a:p>
      </dgm:t>
    </dgm:pt>
    <dgm:pt modelId="{A3A2386D-D42C-458C-9936-F0851B916C4B}" type="parTrans" cxnId="{C1223DF6-D5EF-4A2F-AB0D-A2585066F1A0}">
      <dgm:prSet/>
      <dgm:spPr/>
      <dgm:t>
        <a:bodyPr/>
        <a:lstStyle/>
        <a:p>
          <a:endParaRPr lang="en-US"/>
        </a:p>
      </dgm:t>
    </dgm:pt>
    <dgm:pt modelId="{A9F282C6-4AE5-4C2A-A02C-61F40C84B042}" type="sibTrans" cxnId="{C1223DF6-D5EF-4A2F-AB0D-A2585066F1A0}">
      <dgm:prSet/>
      <dgm:spPr/>
      <dgm:t>
        <a:bodyPr/>
        <a:lstStyle/>
        <a:p>
          <a:endParaRPr lang="en-US"/>
        </a:p>
      </dgm:t>
    </dgm:pt>
    <dgm:pt modelId="{8B1F54B0-D90D-406D-96EB-39CB5861A297}">
      <dgm:prSet phldrT="[Text]"/>
      <dgm:spPr/>
      <dgm:t>
        <a:bodyPr/>
        <a:lstStyle/>
        <a:p>
          <a:r>
            <a:rPr lang="it-IT" b="1" i="1" dirty="0"/>
            <a:t>Có khả năng phân biệt hàng hóa, dịch vụ của chủ sở hữu nhãn hiệu với hàng hóa, dịch vụ của chủ thể khác</a:t>
          </a:r>
          <a:endParaRPr lang="en-US" b="1" i="1" dirty="0"/>
        </a:p>
      </dgm:t>
    </dgm:pt>
    <dgm:pt modelId="{0EE52AFC-1EEA-48DE-A271-29BF50117BF6}" type="parTrans" cxnId="{5C55797C-BC9B-4A4E-BEFC-396457B69989}">
      <dgm:prSet/>
      <dgm:spPr/>
      <dgm:t>
        <a:bodyPr/>
        <a:lstStyle/>
        <a:p>
          <a:endParaRPr lang="en-US"/>
        </a:p>
      </dgm:t>
    </dgm:pt>
    <dgm:pt modelId="{A9FA2035-F71F-4CA1-B080-76BA4A62E214}" type="sibTrans" cxnId="{5C55797C-BC9B-4A4E-BEFC-396457B69989}">
      <dgm:prSet/>
      <dgm:spPr/>
      <dgm:t>
        <a:bodyPr/>
        <a:lstStyle/>
        <a:p>
          <a:endParaRPr lang="en-US"/>
        </a:p>
      </dgm:t>
    </dgm:pt>
    <dgm:pt modelId="{748D2C17-9834-4903-B9D6-854124DBD127}" type="pres">
      <dgm:prSet presAssocID="{D951269C-A23D-4ABE-BD4E-A54FA3DB2AF2}" presName="compositeShape" presStyleCnt="0">
        <dgm:presLayoutVars>
          <dgm:chMax val="2"/>
          <dgm:dir/>
          <dgm:resizeHandles val="exact"/>
        </dgm:presLayoutVars>
      </dgm:prSet>
      <dgm:spPr/>
      <dgm:t>
        <a:bodyPr/>
        <a:lstStyle/>
        <a:p>
          <a:endParaRPr lang="en-US"/>
        </a:p>
      </dgm:t>
    </dgm:pt>
    <dgm:pt modelId="{B2A88AEA-DB3E-49B9-8350-AF5E8B628D87}" type="pres">
      <dgm:prSet presAssocID="{AA4DB438-54E4-4508-A008-C50FE12EEF5A}" presName="upArrow" presStyleLbl="node1" presStyleIdx="0" presStyleCnt="2"/>
      <dgm:spPr/>
    </dgm:pt>
    <dgm:pt modelId="{59A3C22F-DB56-4FFC-BA05-98CEF7855229}" type="pres">
      <dgm:prSet presAssocID="{AA4DB438-54E4-4508-A008-C50FE12EEF5A}" presName="upArrowText" presStyleLbl="revTx" presStyleIdx="0" presStyleCnt="2">
        <dgm:presLayoutVars>
          <dgm:chMax val="0"/>
          <dgm:bulletEnabled val="1"/>
        </dgm:presLayoutVars>
      </dgm:prSet>
      <dgm:spPr/>
      <dgm:t>
        <a:bodyPr/>
        <a:lstStyle/>
        <a:p>
          <a:endParaRPr lang="en-US"/>
        </a:p>
      </dgm:t>
    </dgm:pt>
    <dgm:pt modelId="{DE563FDE-4302-40E5-8E7F-631566C50938}" type="pres">
      <dgm:prSet presAssocID="{8B1F54B0-D90D-406D-96EB-39CB5861A297}" presName="downArrow" presStyleLbl="node1" presStyleIdx="1" presStyleCnt="2"/>
      <dgm:spPr/>
    </dgm:pt>
    <dgm:pt modelId="{E1D96517-39D1-4663-9ADF-D05D6E752AD3}" type="pres">
      <dgm:prSet presAssocID="{8B1F54B0-D90D-406D-96EB-39CB5861A297}" presName="downArrowText" presStyleLbl="revTx" presStyleIdx="1" presStyleCnt="2">
        <dgm:presLayoutVars>
          <dgm:chMax val="0"/>
          <dgm:bulletEnabled val="1"/>
        </dgm:presLayoutVars>
      </dgm:prSet>
      <dgm:spPr/>
      <dgm:t>
        <a:bodyPr/>
        <a:lstStyle/>
        <a:p>
          <a:endParaRPr lang="en-US"/>
        </a:p>
      </dgm:t>
    </dgm:pt>
  </dgm:ptLst>
  <dgm:cxnLst>
    <dgm:cxn modelId="{5C55797C-BC9B-4A4E-BEFC-396457B69989}" srcId="{D951269C-A23D-4ABE-BD4E-A54FA3DB2AF2}" destId="{8B1F54B0-D90D-406D-96EB-39CB5861A297}" srcOrd="1" destOrd="0" parTransId="{0EE52AFC-1EEA-48DE-A271-29BF50117BF6}" sibTransId="{A9FA2035-F71F-4CA1-B080-76BA4A62E214}"/>
    <dgm:cxn modelId="{C1223DF6-D5EF-4A2F-AB0D-A2585066F1A0}" srcId="{D951269C-A23D-4ABE-BD4E-A54FA3DB2AF2}" destId="{AA4DB438-54E4-4508-A008-C50FE12EEF5A}" srcOrd="0" destOrd="0" parTransId="{A3A2386D-D42C-458C-9936-F0851B916C4B}" sibTransId="{A9F282C6-4AE5-4C2A-A02C-61F40C84B042}"/>
    <dgm:cxn modelId="{7449190C-6357-4EC7-8F97-0B201686C12B}" type="presOf" srcId="{8B1F54B0-D90D-406D-96EB-39CB5861A297}" destId="{E1D96517-39D1-4663-9ADF-D05D6E752AD3}" srcOrd="0" destOrd="0" presId="urn:microsoft.com/office/officeart/2005/8/layout/arrow4"/>
    <dgm:cxn modelId="{8F0519BA-FEA0-4072-9F8A-864F247D6C36}" type="presOf" srcId="{AA4DB438-54E4-4508-A008-C50FE12EEF5A}" destId="{59A3C22F-DB56-4FFC-BA05-98CEF7855229}" srcOrd="0" destOrd="0" presId="urn:microsoft.com/office/officeart/2005/8/layout/arrow4"/>
    <dgm:cxn modelId="{F2CBA5FB-9AED-40E0-97DA-C3E0B5FB28DF}" type="presOf" srcId="{D951269C-A23D-4ABE-BD4E-A54FA3DB2AF2}" destId="{748D2C17-9834-4903-B9D6-854124DBD127}" srcOrd="0" destOrd="0" presId="urn:microsoft.com/office/officeart/2005/8/layout/arrow4"/>
    <dgm:cxn modelId="{C9ED2C7B-21B6-43D8-8D7B-87C818150EB7}" type="presParOf" srcId="{748D2C17-9834-4903-B9D6-854124DBD127}" destId="{B2A88AEA-DB3E-49B9-8350-AF5E8B628D87}" srcOrd="0" destOrd="0" presId="urn:microsoft.com/office/officeart/2005/8/layout/arrow4"/>
    <dgm:cxn modelId="{D0079879-CA07-430B-8523-C1826BC42352}" type="presParOf" srcId="{748D2C17-9834-4903-B9D6-854124DBD127}" destId="{59A3C22F-DB56-4FFC-BA05-98CEF7855229}" srcOrd="1" destOrd="0" presId="urn:microsoft.com/office/officeart/2005/8/layout/arrow4"/>
    <dgm:cxn modelId="{9B6B7362-8D89-4056-A538-6A72D1481DF3}" type="presParOf" srcId="{748D2C17-9834-4903-B9D6-854124DBD127}" destId="{DE563FDE-4302-40E5-8E7F-631566C50938}" srcOrd="2" destOrd="0" presId="urn:microsoft.com/office/officeart/2005/8/layout/arrow4"/>
    <dgm:cxn modelId="{0A499D62-D3FF-4265-9FA8-634BB4ED8F12}" type="presParOf" srcId="{748D2C17-9834-4903-B9D6-854124DBD127}" destId="{E1D96517-39D1-4663-9ADF-D05D6E752AD3}"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DCE92CC-8CAC-48C3-B66F-2C9EDC45AF87}" type="doc">
      <dgm:prSet loTypeId="urn:microsoft.com/office/officeart/2005/8/layout/venn1" loCatId="relationship" qsTypeId="urn:microsoft.com/office/officeart/2005/8/quickstyle/simple1" qsCatId="simple" csTypeId="urn:microsoft.com/office/officeart/2005/8/colors/colorful4" csCatId="colorful" phldr="1"/>
      <dgm:spPr/>
    </dgm:pt>
    <dgm:pt modelId="{E5AD9048-273C-44E3-A889-143E9D79A81B}">
      <dgm:prSet phldrT="[Text]"/>
      <dgm:spPr/>
      <dgm:t>
        <a:bodyPr/>
        <a:lstStyle/>
        <a:p>
          <a:r>
            <a:rPr lang="it-IT" b="1" i="1" dirty="0"/>
            <a:t>Không phải là hiểu biết thông thường và không dễ dàng có được</a:t>
          </a:r>
          <a:endParaRPr lang="en-US" b="1" i="1" dirty="0"/>
        </a:p>
      </dgm:t>
    </dgm:pt>
    <dgm:pt modelId="{8FE92BE4-4425-4DFA-9BB4-3CFCD9F4017E}" type="parTrans" cxnId="{352B7396-D61C-4F9A-ADE2-018216EEAADD}">
      <dgm:prSet/>
      <dgm:spPr/>
      <dgm:t>
        <a:bodyPr/>
        <a:lstStyle/>
        <a:p>
          <a:endParaRPr lang="en-US"/>
        </a:p>
      </dgm:t>
    </dgm:pt>
    <dgm:pt modelId="{32C14FA6-B5D7-4484-9656-3D2DA9854B07}" type="sibTrans" cxnId="{352B7396-D61C-4F9A-ADE2-018216EEAADD}">
      <dgm:prSet/>
      <dgm:spPr/>
      <dgm:t>
        <a:bodyPr/>
        <a:lstStyle/>
        <a:p>
          <a:endParaRPr lang="en-US"/>
        </a:p>
      </dgm:t>
    </dgm:pt>
    <dgm:pt modelId="{74A4CCB9-A803-4EBA-8780-064AB14F12C1}">
      <dgm:prSet phldrT="[Text]"/>
      <dgm:spPr/>
      <dgm:t>
        <a:bodyPr/>
        <a:lstStyle/>
        <a:p>
          <a:r>
            <a:rPr lang="it-IT" b="1" i="1" dirty="0"/>
            <a:t>Tạo cho người nắm giữ bí mật kinh doanh lợi thế so với người không nắm giữ hoặc không sử dụng bí mật kinh doanh đó</a:t>
          </a:r>
          <a:endParaRPr lang="en-US" b="1" i="1" dirty="0"/>
        </a:p>
      </dgm:t>
    </dgm:pt>
    <dgm:pt modelId="{2CE9A98F-C494-4A00-872D-91DA254E8280}" type="parTrans" cxnId="{5FC53996-735C-49F4-9126-940C3BF022F4}">
      <dgm:prSet/>
      <dgm:spPr/>
      <dgm:t>
        <a:bodyPr/>
        <a:lstStyle/>
        <a:p>
          <a:endParaRPr lang="en-US"/>
        </a:p>
      </dgm:t>
    </dgm:pt>
    <dgm:pt modelId="{A8901C38-53A7-4BD9-A4D3-EA9D03BDBEA2}" type="sibTrans" cxnId="{5FC53996-735C-49F4-9126-940C3BF022F4}">
      <dgm:prSet/>
      <dgm:spPr/>
      <dgm:t>
        <a:bodyPr/>
        <a:lstStyle/>
        <a:p>
          <a:endParaRPr lang="en-US"/>
        </a:p>
      </dgm:t>
    </dgm:pt>
    <dgm:pt modelId="{E58021CC-735B-4930-B704-E97E074450CD}">
      <dgm:prSet phldrT="[Text]"/>
      <dgm:spPr/>
      <dgm:t>
        <a:bodyPr/>
        <a:lstStyle/>
        <a:p>
          <a:r>
            <a:rPr lang="it-IT" b="1" i="1" dirty="0"/>
            <a:t>Được chủ sở hữu bảo mật bằng các biện pháp cần thiết để bí mật kinh doanh đó không bị bộc lộ và không dễ dàng tiếp cận được</a:t>
          </a:r>
          <a:endParaRPr lang="en-US" b="1" i="1" dirty="0"/>
        </a:p>
      </dgm:t>
    </dgm:pt>
    <dgm:pt modelId="{EE42B27A-1488-46D0-9F6D-60536D36C940}" type="parTrans" cxnId="{5EBAD509-B234-4B85-AB0A-0A48AA22047A}">
      <dgm:prSet/>
      <dgm:spPr/>
      <dgm:t>
        <a:bodyPr/>
        <a:lstStyle/>
        <a:p>
          <a:endParaRPr lang="en-US"/>
        </a:p>
      </dgm:t>
    </dgm:pt>
    <dgm:pt modelId="{200B5A7F-6E3A-40A8-A7C8-C58A21E102D4}" type="sibTrans" cxnId="{5EBAD509-B234-4B85-AB0A-0A48AA22047A}">
      <dgm:prSet/>
      <dgm:spPr/>
      <dgm:t>
        <a:bodyPr/>
        <a:lstStyle/>
        <a:p>
          <a:endParaRPr lang="en-US"/>
        </a:p>
      </dgm:t>
    </dgm:pt>
    <dgm:pt modelId="{9F45A100-79A3-41BA-A591-85CED8DFA15F}" type="pres">
      <dgm:prSet presAssocID="{DDCE92CC-8CAC-48C3-B66F-2C9EDC45AF87}" presName="compositeShape" presStyleCnt="0">
        <dgm:presLayoutVars>
          <dgm:chMax val="7"/>
          <dgm:dir/>
          <dgm:resizeHandles val="exact"/>
        </dgm:presLayoutVars>
      </dgm:prSet>
      <dgm:spPr/>
    </dgm:pt>
    <dgm:pt modelId="{A1329640-AE2A-47BD-9704-1408EB879AFD}" type="pres">
      <dgm:prSet presAssocID="{E5AD9048-273C-44E3-A889-143E9D79A81B}" presName="circ1" presStyleLbl="vennNode1" presStyleIdx="0" presStyleCnt="3"/>
      <dgm:spPr/>
      <dgm:t>
        <a:bodyPr/>
        <a:lstStyle/>
        <a:p>
          <a:endParaRPr lang="en-US"/>
        </a:p>
      </dgm:t>
    </dgm:pt>
    <dgm:pt modelId="{5818C972-F1C6-4D82-A267-5FE934F20BA4}" type="pres">
      <dgm:prSet presAssocID="{E5AD9048-273C-44E3-A889-143E9D79A81B}" presName="circ1Tx" presStyleLbl="revTx" presStyleIdx="0" presStyleCnt="0">
        <dgm:presLayoutVars>
          <dgm:chMax val="0"/>
          <dgm:chPref val="0"/>
          <dgm:bulletEnabled val="1"/>
        </dgm:presLayoutVars>
      </dgm:prSet>
      <dgm:spPr/>
      <dgm:t>
        <a:bodyPr/>
        <a:lstStyle/>
        <a:p>
          <a:endParaRPr lang="en-US"/>
        </a:p>
      </dgm:t>
    </dgm:pt>
    <dgm:pt modelId="{46CEEB81-35A1-401E-AE4D-79C6E169EF1F}" type="pres">
      <dgm:prSet presAssocID="{74A4CCB9-A803-4EBA-8780-064AB14F12C1}" presName="circ2" presStyleLbl="vennNode1" presStyleIdx="1" presStyleCnt="3"/>
      <dgm:spPr/>
      <dgm:t>
        <a:bodyPr/>
        <a:lstStyle/>
        <a:p>
          <a:endParaRPr lang="en-US"/>
        </a:p>
      </dgm:t>
    </dgm:pt>
    <dgm:pt modelId="{D55388C2-B9C7-42D0-8B7D-962F76816C0C}" type="pres">
      <dgm:prSet presAssocID="{74A4CCB9-A803-4EBA-8780-064AB14F12C1}" presName="circ2Tx" presStyleLbl="revTx" presStyleIdx="0" presStyleCnt="0">
        <dgm:presLayoutVars>
          <dgm:chMax val="0"/>
          <dgm:chPref val="0"/>
          <dgm:bulletEnabled val="1"/>
        </dgm:presLayoutVars>
      </dgm:prSet>
      <dgm:spPr/>
      <dgm:t>
        <a:bodyPr/>
        <a:lstStyle/>
        <a:p>
          <a:endParaRPr lang="en-US"/>
        </a:p>
      </dgm:t>
    </dgm:pt>
    <dgm:pt modelId="{BCA350B6-AC24-42F7-BC1D-28B198C8375E}" type="pres">
      <dgm:prSet presAssocID="{E58021CC-735B-4930-B704-E97E074450CD}" presName="circ3" presStyleLbl="vennNode1" presStyleIdx="2" presStyleCnt="3"/>
      <dgm:spPr/>
      <dgm:t>
        <a:bodyPr/>
        <a:lstStyle/>
        <a:p>
          <a:endParaRPr lang="en-US"/>
        </a:p>
      </dgm:t>
    </dgm:pt>
    <dgm:pt modelId="{02C7A0DA-B6D1-4AA0-ACD3-07EFB77528BE}" type="pres">
      <dgm:prSet presAssocID="{E58021CC-735B-4930-B704-E97E074450CD}" presName="circ3Tx" presStyleLbl="revTx" presStyleIdx="0" presStyleCnt="0">
        <dgm:presLayoutVars>
          <dgm:chMax val="0"/>
          <dgm:chPref val="0"/>
          <dgm:bulletEnabled val="1"/>
        </dgm:presLayoutVars>
      </dgm:prSet>
      <dgm:spPr/>
      <dgm:t>
        <a:bodyPr/>
        <a:lstStyle/>
        <a:p>
          <a:endParaRPr lang="en-US"/>
        </a:p>
      </dgm:t>
    </dgm:pt>
  </dgm:ptLst>
  <dgm:cxnLst>
    <dgm:cxn modelId="{F2015437-6647-49DD-9F76-F3F9F9F0C2CC}" type="presOf" srcId="{E58021CC-735B-4930-B704-E97E074450CD}" destId="{02C7A0DA-B6D1-4AA0-ACD3-07EFB77528BE}" srcOrd="1" destOrd="0" presId="urn:microsoft.com/office/officeart/2005/8/layout/venn1"/>
    <dgm:cxn modelId="{5E279801-94CD-4FAC-A7E1-2685783FDCDF}" type="presOf" srcId="{74A4CCB9-A803-4EBA-8780-064AB14F12C1}" destId="{46CEEB81-35A1-401E-AE4D-79C6E169EF1F}" srcOrd="0" destOrd="0" presId="urn:microsoft.com/office/officeart/2005/8/layout/venn1"/>
    <dgm:cxn modelId="{2C893933-F622-49E3-99FE-0C79FC7D7177}" type="presOf" srcId="{74A4CCB9-A803-4EBA-8780-064AB14F12C1}" destId="{D55388C2-B9C7-42D0-8B7D-962F76816C0C}" srcOrd="1" destOrd="0" presId="urn:microsoft.com/office/officeart/2005/8/layout/venn1"/>
    <dgm:cxn modelId="{6D8F6510-BCC5-4039-99BB-A557FF74E3CF}" type="presOf" srcId="{DDCE92CC-8CAC-48C3-B66F-2C9EDC45AF87}" destId="{9F45A100-79A3-41BA-A591-85CED8DFA15F}" srcOrd="0" destOrd="0" presId="urn:microsoft.com/office/officeart/2005/8/layout/venn1"/>
    <dgm:cxn modelId="{E82E494C-2284-494C-92F7-1E5105E673EC}" type="presOf" srcId="{E5AD9048-273C-44E3-A889-143E9D79A81B}" destId="{A1329640-AE2A-47BD-9704-1408EB879AFD}" srcOrd="0" destOrd="0" presId="urn:microsoft.com/office/officeart/2005/8/layout/venn1"/>
    <dgm:cxn modelId="{5FC53996-735C-49F4-9126-940C3BF022F4}" srcId="{DDCE92CC-8CAC-48C3-B66F-2C9EDC45AF87}" destId="{74A4CCB9-A803-4EBA-8780-064AB14F12C1}" srcOrd="1" destOrd="0" parTransId="{2CE9A98F-C494-4A00-872D-91DA254E8280}" sibTransId="{A8901C38-53A7-4BD9-A4D3-EA9D03BDBEA2}"/>
    <dgm:cxn modelId="{AAA0BD95-6C5B-415B-8296-AA6C0DC621B7}" type="presOf" srcId="{E5AD9048-273C-44E3-A889-143E9D79A81B}" destId="{5818C972-F1C6-4D82-A267-5FE934F20BA4}" srcOrd="1" destOrd="0" presId="urn:microsoft.com/office/officeart/2005/8/layout/venn1"/>
    <dgm:cxn modelId="{5EBAD509-B234-4B85-AB0A-0A48AA22047A}" srcId="{DDCE92CC-8CAC-48C3-B66F-2C9EDC45AF87}" destId="{E58021CC-735B-4930-B704-E97E074450CD}" srcOrd="2" destOrd="0" parTransId="{EE42B27A-1488-46D0-9F6D-60536D36C940}" sibTransId="{200B5A7F-6E3A-40A8-A7C8-C58A21E102D4}"/>
    <dgm:cxn modelId="{93C43ADC-1D5C-4446-BF8F-7CBFE1109E6E}" type="presOf" srcId="{E58021CC-735B-4930-B704-E97E074450CD}" destId="{BCA350B6-AC24-42F7-BC1D-28B198C8375E}" srcOrd="0" destOrd="0" presId="urn:microsoft.com/office/officeart/2005/8/layout/venn1"/>
    <dgm:cxn modelId="{352B7396-D61C-4F9A-ADE2-018216EEAADD}" srcId="{DDCE92CC-8CAC-48C3-B66F-2C9EDC45AF87}" destId="{E5AD9048-273C-44E3-A889-143E9D79A81B}" srcOrd="0" destOrd="0" parTransId="{8FE92BE4-4425-4DFA-9BB4-3CFCD9F4017E}" sibTransId="{32C14FA6-B5D7-4484-9656-3D2DA9854B07}"/>
    <dgm:cxn modelId="{0264908B-DE8C-4057-A657-81B8B7074A29}" type="presParOf" srcId="{9F45A100-79A3-41BA-A591-85CED8DFA15F}" destId="{A1329640-AE2A-47BD-9704-1408EB879AFD}" srcOrd="0" destOrd="0" presId="urn:microsoft.com/office/officeart/2005/8/layout/venn1"/>
    <dgm:cxn modelId="{586C7B59-7633-4013-8295-7064277CC465}" type="presParOf" srcId="{9F45A100-79A3-41BA-A591-85CED8DFA15F}" destId="{5818C972-F1C6-4D82-A267-5FE934F20BA4}" srcOrd="1" destOrd="0" presId="urn:microsoft.com/office/officeart/2005/8/layout/venn1"/>
    <dgm:cxn modelId="{5C8E84F2-A3C9-4BE7-84E5-876D759E1BAC}" type="presParOf" srcId="{9F45A100-79A3-41BA-A591-85CED8DFA15F}" destId="{46CEEB81-35A1-401E-AE4D-79C6E169EF1F}" srcOrd="2" destOrd="0" presId="urn:microsoft.com/office/officeart/2005/8/layout/venn1"/>
    <dgm:cxn modelId="{10C6A9CB-F997-447B-B646-645C4E6D4FEE}" type="presParOf" srcId="{9F45A100-79A3-41BA-A591-85CED8DFA15F}" destId="{D55388C2-B9C7-42D0-8B7D-962F76816C0C}" srcOrd="3" destOrd="0" presId="urn:microsoft.com/office/officeart/2005/8/layout/venn1"/>
    <dgm:cxn modelId="{12123E39-F899-4AA4-A9D5-317485A3CC9B}" type="presParOf" srcId="{9F45A100-79A3-41BA-A591-85CED8DFA15F}" destId="{BCA350B6-AC24-42F7-BC1D-28B198C8375E}" srcOrd="4" destOrd="0" presId="urn:microsoft.com/office/officeart/2005/8/layout/venn1"/>
    <dgm:cxn modelId="{258F7C32-D1CE-447E-8464-35C6CB2DB00F}" type="presParOf" srcId="{9F45A100-79A3-41BA-A591-85CED8DFA15F}" destId="{02C7A0DA-B6D1-4AA0-ACD3-07EFB77528BE}"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1164AE9A-C6B8-458B-9DE8-EDCB54B95236}" type="doc">
      <dgm:prSet loTypeId="urn:microsoft.com/office/officeart/2005/8/layout/radial5" loCatId="relationship" qsTypeId="urn:microsoft.com/office/officeart/2005/8/quickstyle/simple1" qsCatId="simple" csTypeId="urn:microsoft.com/office/officeart/2005/8/colors/colorful3" csCatId="colorful" phldr="1"/>
      <dgm:spPr/>
      <dgm:t>
        <a:bodyPr/>
        <a:lstStyle/>
        <a:p>
          <a:endParaRPr lang="en-US"/>
        </a:p>
      </dgm:t>
    </dgm:pt>
    <dgm:pt modelId="{0444FB80-4771-4585-A3B3-EEF5930BF14C}">
      <dgm:prSet phldrT="[Text]"/>
      <dgm:spPr/>
      <dgm:t>
        <a:bodyPr/>
        <a:lstStyle/>
        <a:p>
          <a:r>
            <a:rPr lang="en-US" b="1" dirty="0" err="1"/>
            <a:t>Giống</a:t>
          </a:r>
          <a:r>
            <a:rPr lang="en-US" b="1" dirty="0"/>
            <a:t> </a:t>
          </a:r>
          <a:r>
            <a:rPr lang="en-US" b="1" dirty="0" err="1"/>
            <a:t>cây</a:t>
          </a:r>
          <a:r>
            <a:rPr lang="en-US" b="1" dirty="0"/>
            <a:t> </a:t>
          </a:r>
          <a:r>
            <a:rPr lang="en-US" b="1" dirty="0" err="1"/>
            <a:t>trồng</a:t>
          </a:r>
          <a:endParaRPr lang="en-US" b="1" dirty="0"/>
        </a:p>
      </dgm:t>
    </dgm:pt>
    <dgm:pt modelId="{172729C4-E983-46C4-A28A-3147990F72F2}" type="parTrans" cxnId="{B95CA982-BA7D-4EFA-9A09-7EA4CD3AEFF6}">
      <dgm:prSet/>
      <dgm:spPr/>
      <dgm:t>
        <a:bodyPr/>
        <a:lstStyle/>
        <a:p>
          <a:endParaRPr lang="en-US"/>
        </a:p>
      </dgm:t>
    </dgm:pt>
    <dgm:pt modelId="{A1748BFE-BFB1-4B0B-820C-6C9B993C1910}" type="sibTrans" cxnId="{B95CA982-BA7D-4EFA-9A09-7EA4CD3AEFF6}">
      <dgm:prSet/>
      <dgm:spPr/>
      <dgm:t>
        <a:bodyPr/>
        <a:lstStyle/>
        <a:p>
          <a:endParaRPr lang="en-US"/>
        </a:p>
      </dgm:t>
    </dgm:pt>
    <dgm:pt modelId="{DBA1ECE1-902B-4274-94D2-106C6EA4DADD}">
      <dgm:prSet phldrT="[Text]"/>
      <dgm:spPr/>
      <dgm:t>
        <a:bodyPr/>
        <a:lstStyle/>
        <a:p>
          <a:r>
            <a:rPr lang="nb-NO" altLang="en-US" b="1" i="1" dirty="0"/>
            <a:t>Được chọn tạo hoặc phát hiện và phát triển</a:t>
          </a:r>
          <a:endParaRPr lang="en-US" b="1" i="1" dirty="0"/>
        </a:p>
      </dgm:t>
    </dgm:pt>
    <dgm:pt modelId="{1CAA1879-BB29-42AB-9ECE-FF9DE3001EF8}" type="parTrans" cxnId="{D5FC961F-0789-42D3-AE37-EE5CB5CFBB15}">
      <dgm:prSet/>
      <dgm:spPr/>
      <dgm:t>
        <a:bodyPr/>
        <a:lstStyle/>
        <a:p>
          <a:endParaRPr lang="en-US"/>
        </a:p>
      </dgm:t>
    </dgm:pt>
    <dgm:pt modelId="{D6B998A1-C296-4744-BB90-FBCC4D125C2D}" type="sibTrans" cxnId="{D5FC961F-0789-42D3-AE37-EE5CB5CFBB15}">
      <dgm:prSet/>
      <dgm:spPr/>
      <dgm:t>
        <a:bodyPr/>
        <a:lstStyle/>
        <a:p>
          <a:endParaRPr lang="en-US"/>
        </a:p>
      </dgm:t>
    </dgm:pt>
    <dgm:pt modelId="{F7A9EB73-957B-42E2-92CD-B6C8093F85C5}">
      <dgm:prSet phldrT="[Text]"/>
      <dgm:spPr/>
      <dgm:t>
        <a:bodyPr/>
        <a:lstStyle/>
        <a:p>
          <a:r>
            <a:rPr lang="it-IT" b="1" i="1" dirty="0"/>
            <a:t>Thuộc Danh mục loài cây trồng được Nhà nước bảo hộ </a:t>
          </a:r>
          <a:endParaRPr lang="en-US" b="1" i="1" dirty="0"/>
        </a:p>
      </dgm:t>
    </dgm:pt>
    <dgm:pt modelId="{CD69F0E1-6145-49AC-AA55-23C83D9BE5CE}" type="parTrans" cxnId="{9EB159BE-77D1-419B-9C06-0B001077D991}">
      <dgm:prSet/>
      <dgm:spPr/>
      <dgm:t>
        <a:bodyPr/>
        <a:lstStyle/>
        <a:p>
          <a:endParaRPr lang="en-US"/>
        </a:p>
      </dgm:t>
    </dgm:pt>
    <dgm:pt modelId="{E1C490F6-83D1-4D72-9370-AFF9F0949075}" type="sibTrans" cxnId="{9EB159BE-77D1-419B-9C06-0B001077D991}">
      <dgm:prSet/>
      <dgm:spPr/>
      <dgm:t>
        <a:bodyPr/>
        <a:lstStyle/>
        <a:p>
          <a:endParaRPr lang="en-US"/>
        </a:p>
      </dgm:t>
    </dgm:pt>
    <dgm:pt modelId="{15071B21-204B-4A72-8969-35FC23F8D662}">
      <dgm:prSet phldrT="[Text]"/>
      <dgm:spPr/>
      <dgm:t>
        <a:bodyPr/>
        <a:lstStyle/>
        <a:p>
          <a:r>
            <a:rPr lang="en-US" b="1" i="1" dirty="0" err="1"/>
            <a:t>Tính</a:t>
          </a:r>
          <a:r>
            <a:rPr lang="en-US" b="1" i="1" dirty="0"/>
            <a:t> </a:t>
          </a:r>
          <a:r>
            <a:rPr lang="en-US" b="1" i="1" dirty="0" err="1"/>
            <a:t>ổn</a:t>
          </a:r>
          <a:r>
            <a:rPr lang="en-US" b="1" i="1" dirty="0"/>
            <a:t> </a:t>
          </a:r>
          <a:r>
            <a:rPr lang="en-US" b="1" i="1" dirty="0" err="1"/>
            <a:t>định</a:t>
          </a:r>
          <a:endParaRPr lang="en-US" b="1" i="1" dirty="0"/>
        </a:p>
      </dgm:t>
    </dgm:pt>
    <dgm:pt modelId="{3D0775F1-4416-43E1-B85B-6602F1312A67}" type="parTrans" cxnId="{54E43331-2B8B-406A-9004-A4CAA5AAB4E6}">
      <dgm:prSet/>
      <dgm:spPr/>
      <dgm:t>
        <a:bodyPr/>
        <a:lstStyle/>
        <a:p>
          <a:endParaRPr lang="en-US"/>
        </a:p>
      </dgm:t>
    </dgm:pt>
    <dgm:pt modelId="{BAEB718E-1A66-4B95-89B5-606E7A625E95}" type="sibTrans" cxnId="{54E43331-2B8B-406A-9004-A4CAA5AAB4E6}">
      <dgm:prSet/>
      <dgm:spPr/>
      <dgm:t>
        <a:bodyPr/>
        <a:lstStyle/>
        <a:p>
          <a:endParaRPr lang="en-US"/>
        </a:p>
      </dgm:t>
    </dgm:pt>
    <dgm:pt modelId="{720BA34C-942F-46C8-9B6C-0B16416CEDAB}">
      <dgm:prSet phldrT="[Text]"/>
      <dgm:spPr/>
      <dgm:t>
        <a:bodyPr/>
        <a:lstStyle/>
        <a:p>
          <a:r>
            <a:rPr lang="en-US" b="1" i="1" dirty="0" err="1"/>
            <a:t>Tên</a:t>
          </a:r>
          <a:r>
            <a:rPr lang="en-US" b="1" i="1" dirty="0"/>
            <a:t> </a:t>
          </a:r>
          <a:r>
            <a:rPr lang="en-US" b="1" i="1" dirty="0" err="1"/>
            <a:t>phù</a:t>
          </a:r>
          <a:r>
            <a:rPr lang="en-US" b="1" i="1" dirty="0"/>
            <a:t> </a:t>
          </a:r>
          <a:r>
            <a:rPr lang="en-US" b="1" i="1" dirty="0" err="1"/>
            <a:t>hợp</a:t>
          </a:r>
          <a:endParaRPr lang="en-US" b="1" i="1" dirty="0"/>
        </a:p>
      </dgm:t>
    </dgm:pt>
    <dgm:pt modelId="{6B48530A-BCE8-4E14-9D03-40A1AD7EF0D4}" type="parTrans" cxnId="{2A22BC93-D336-4732-B6A2-32480FC4C1B4}">
      <dgm:prSet/>
      <dgm:spPr/>
      <dgm:t>
        <a:bodyPr/>
        <a:lstStyle/>
        <a:p>
          <a:endParaRPr lang="en-US"/>
        </a:p>
      </dgm:t>
    </dgm:pt>
    <dgm:pt modelId="{8084330B-A1AC-4AB5-9EDE-D9C81DBD59DA}" type="sibTrans" cxnId="{2A22BC93-D336-4732-B6A2-32480FC4C1B4}">
      <dgm:prSet/>
      <dgm:spPr/>
      <dgm:t>
        <a:bodyPr/>
        <a:lstStyle/>
        <a:p>
          <a:endParaRPr lang="en-US"/>
        </a:p>
      </dgm:t>
    </dgm:pt>
    <dgm:pt modelId="{4A5488A3-0429-42CD-9A11-B259C2E24CB0}">
      <dgm:prSet/>
      <dgm:spPr/>
      <dgm:t>
        <a:bodyPr/>
        <a:lstStyle/>
        <a:p>
          <a:r>
            <a:rPr lang="en-US" b="1" i="1" dirty="0" err="1"/>
            <a:t>Tính</a:t>
          </a:r>
          <a:r>
            <a:rPr lang="en-US" b="1" i="1" dirty="0"/>
            <a:t> </a:t>
          </a:r>
          <a:r>
            <a:rPr lang="en-US" b="1" i="1" dirty="0" err="1"/>
            <a:t>mới</a:t>
          </a:r>
          <a:endParaRPr lang="en-US" b="1" i="1" dirty="0"/>
        </a:p>
      </dgm:t>
    </dgm:pt>
    <dgm:pt modelId="{58FB5F98-2BA2-46DF-8B0A-D23E9042825E}" type="parTrans" cxnId="{CF774960-9061-403F-B793-9B7F875AFFBB}">
      <dgm:prSet/>
      <dgm:spPr/>
      <dgm:t>
        <a:bodyPr/>
        <a:lstStyle/>
        <a:p>
          <a:endParaRPr lang="en-US"/>
        </a:p>
      </dgm:t>
    </dgm:pt>
    <dgm:pt modelId="{787CB9D2-0205-4CBB-9E79-6FBBB2EB3673}" type="sibTrans" cxnId="{CF774960-9061-403F-B793-9B7F875AFFBB}">
      <dgm:prSet/>
      <dgm:spPr/>
      <dgm:t>
        <a:bodyPr/>
        <a:lstStyle/>
        <a:p>
          <a:endParaRPr lang="en-US"/>
        </a:p>
      </dgm:t>
    </dgm:pt>
    <dgm:pt modelId="{7CAC30F7-D535-4A16-9B64-46922376E0EC}">
      <dgm:prSet/>
      <dgm:spPr/>
      <dgm:t>
        <a:bodyPr/>
        <a:lstStyle/>
        <a:p>
          <a:r>
            <a:rPr lang="en-US" b="1" i="1" dirty="0" err="1"/>
            <a:t>Tính</a:t>
          </a:r>
          <a:r>
            <a:rPr lang="en-US" b="1" i="1" dirty="0"/>
            <a:t> </a:t>
          </a:r>
          <a:r>
            <a:rPr lang="en-US" b="1" i="1" dirty="0" err="1"/>
            <a:t>đồng</a:t>
          </a:r>
          <a:r>
            <a:rPr lang="en-US" b="1" i="1" dirty="0"/>
            <a:t> </a:t>
          </a:r>
          <a:r>
            <a:rPr lang="en-US" b="1" i="1" dirty="0" err="1"/>
            <a:t>nhất</a:t>
          </a:r>
          <a:endParaRPr lang="en-US" b="1" i="1" dirty="0"/>
        </a:p>
      </dgm:t>
    </dgm:pt>
    <dgm:pt modelId="{62B9B9C7-E94F-4796-AD31-ED747A4B02C1}" type="parTrans" cxnId="{34D326F0-F6C9-4D46-93F9-E39FFAFC0B7C}">
      <dgm:prSet/>
      <dgm:spPr/>
      <dgm:t>
        <a:bodyPr/>
        <a:lstStyle/>
        <a:p>
          <a:endParaRPr lang="en-US"/>
        </a:p>
      </dgm:t>
    </dgm:pt>
    <dgm:pt modelId="{217D541B-124B-44CD-8005-E4FEED0702CA}" type="sibTrans" cxnId="{34D326F0-F6C9-4D46-93F9-E39FFAFC0B7C}">
      <dgm:prSet/>
      <dgm:spPr/>
      <dgm:t>
        <a:bodyPr/>
        <a:lstStyle/>
        <a:p>
          <a:endParaRPr lang="en-US"/>
        </a:p>
      </dgm:t>
    </dgm:pt>
    <dgm:pt modelId="{65D75114-1C70-4BF0-A88B-52594A304F2E}">
      <dgm:prSet/>
      <dgm:spPr/>
      <dgm:t>
        <a:bodyPr/>
        <a:lstStyle/>
        <a:p>
          <a:r>
            <a:rPr lang="en-US" b="1" i="1" dirty="0" err="1"/>
            <a:t>Tính</a:t>
          </a:r>
          <a:r>
            <a:rPr lang="en-US" b="1" i="1" dirty="0"/>
            <a:t> </a:t>
          </a:r>
          <a:r>
            <a:rPr lang="en-US" b="1" i="1" dirty="0" err="1"/>
            <a:t>khác</a:t>
          </a:r>
          <a:r>
            <a:rPr lang="en-US" b="1" i="1" dirty="0"/>
            <a:t> </a:t>
          </a:r>
          <a:r>
            <a:rPr lang="en-US" b="1" i="1" dirty="0" err="1"/>
            <a:t>biệt</a:t>
          </a:r>
          <a:endParaRPr lang="en-US" b="1" i="1" dirty="0"/>
        </a:p>
      </dgm:t>
    </dgm:pt>
    <dgm:pt modelId="{CFD38C26-28E5-45C9-B5A0-0164FB46049B}" type="parTrans" cxnId="{036858C5-1F1D-4F11-863F-2C84E9EC8E39}">
      <dgm:prSet/>
      <dgm:spPr/>
      <dgm:t>
        <a:bodyPr/>
        <a:lstStyle/>
        <a:p>
          <a:endParaRPr lang="en-US"/>
        </a:p>
      </dgm:t>
    </dgm:pt>
    <dgm:pt modelId="{13F6D764-7E04-4798-8EC4-AA8A817DEB83}" type="sibTrans" cxnId="{036858C5-1F1D-4F11-863F-2C84E9EC8E39}">
      <dgm:prSet/>
      <dgm:spPr/>
      <dgm:t>
        <a:bodyPr/>
        <a:lstStyle/>
        <a:p>
          <a:endParaRPr lang="en-US"/>
        </a:p>
      </dgm:t>
    </dgm:pt>
    <dgm:pt modelId="{8FCA8E56-9E2F-48DA-8779-E9B679A86915}" type="pres">
      <dgm:prSet presAssocID="{1164AE9A-C6B8-458B-9DE8-EDCB54B95236}" presName="Name0" presStyleCnt="0">
        <dgm:presLayoutVars>
          <dgm:chMax val="1"/>
          <dgm:dir/>
          <dgm:animLvl val="ctr"/>
          <dgm:resizeHandles val="exact"/>
        </dgm:presLayoutVars>
      </dgm:prSet>
      <dgm:spPr/>
      <dgm:t>
        <a:bodyPr/>
        <a:lstStyle/>
        <a:p>
          <a:endParaRPr lang="en-US"/>
        </a:p>
      </dgm:t>
    </dgm:pt>
    <dgm:pt modelId="{7AB5A6B8-CFFD-4A6A-8139-5D04A2370948}" type="pres">
      <dgm:prSet presAssocID="{0444FB80-4771-4585-A3B3-EEF5930BF14C}" presName="centerShape" presStyleLbl="node0" presStyleIdx="0" presStyleCnt="1"/>
      <dgm:spPr/>
      <dgm:t>
        <a:bodyPr/>
        <a:lstStyle/>
        <a:p>
          <a:endParaRPr lang="en-US"/>
        </a:p>
      </dgm:t>
    </dgm:pt>
    <dgm:pt modelId="{BB599447-D5AB-4358-92DC-A2BAA4B0EBAE}" type="pres">
      <dgm:prSet presAssocID="{1CAA1879-BB29-42AB-9ECE-FF9DE3001EF8}" presName="parTrans" presStyleLbl="sibTrans2D1" presStyleIdx="0" presStyleCnt="7"/>
      <dgm:spPr/>
      <dgm:t>
        <a:bodyPr/>
        <a:lstStyle/>
        <a:p>
          <a:endParaRPr lang="en-US"/>
        </a:p>
      </dgm:t>
    </dgm:pt>
    <dgm:pt modelId="{BD9E0129-0C89-4CDE-B025-6A1A1E586DF1}" type="pres">
      <dgm:prSet presAssocID="{1CAA1879-BB29-42AB-9ECE-FF9DE3001EF8}" presName="connectorText" presStyleLbl="sibTrans2D1" presStyleIdx="0" presStyleCnt="7"/>
      <dgm:spPr/>
      <dgm:t>
        <a:bodyPr/>
        <a:lstStyle/>
        <a:p>
          <a:endParaRPr lang="en-US"/>
        </a:p>
      </dgm:t>
    </dgm:pt>
    <dgm:pt modelId="{F5E1C2D6-711F-4BFA-B5E0-63EF312868B4}" type="pres">
      <dgm:prSet presAssocID="{DBA1ECE1-902B-4274-94D2-106C6EA4DADD}" presName="node" presStyleLbl="node1" presStyleIdx="0" presStyleCnt="7">
        <dgm:presLayoutVars>
          <dgm:bulletEnabled val="1"/>
        </dgm:presLayoutVars>
      </dgm:prSet>
      <dgm:spPr/>
      <dgm:t>
        <a:bodyPr/>
        <a:lstStyle/>
        <a:p>
          <a:endParaRPr lang="en-US"/>
        </a:p>
      </dgm:t>
    </dgm:pt>
    <dgm:pt modelId="{0C416FD5-FFF1-4DAE-8B9C-E832327AFBC7}" type="pres">
      <dgm:prSet presAssocID="{CD69F0E1-6145-49AC-AA55-23C83D9BE5CE}" presName="parTrans" presStyleLbl="sibTrans2D1" presStyleIdx="1" presStyleCnt="7"/>
      <dgm:spPr/>
      <dgm:t>
        <a:bodyPr/>
        <a:lstStyle/>
        <a:p>
          <a:endParaRPr lang="en-US"/>
        </a:p>
      </dgm:t>
    </dgm:pt>
    <dgm:pt modelId="{0A294B97-D2C7-4986-991B-148A0AD46A74}" type="pres">
      <dgm:prSet presAssocID="{CD69F0E1-6145-49AC-AA55-23C83D9BE5CE}" presName="connectorText" presStyleLbl="sibTrans2D1" presStyleIdx="1" presStyleCnt="7"/>
      <dgm:spPr/>
      <dgm:t>
        <a:bodyPr/>
        <a:lstStyle/>
        <a:p>
          <a:endParaRPr lang="en-US"/>
        </a:p>
      </dgm:t>
    </dgm:pt>
    <dgm:pt modelId="{3F504DD1-646C-41D1-99D3-5B4DE690FCDA}" type="pres">
      <dgm:prSet presAssocID="{F7A9EB73-957B-42E2-92CD-B6C8093F85C5}" presName="node" presStyleLbl="node1" presStyleIdx="1" presStyleCnt="7">
        <dgm:presLayoutVars>
          <dgm:bulletEnabled val="1"/>
        </dgm:presLayoutVars>
      </dgm:prSet>
      <dgm:spPr/>
      <dgm:t>
        <a:bodyPr/>
        <a:lstStyle/>
        <a:p>
          <a:endParaRPr lang="en-US"/>
        </a:p>
      </dgm:t>
    </dgm:pt>
    <dgm:pt modelId="{F16E4B43-D727-4EDD-9734-D754D1214527}" type="pres">
      <dgm:prSet presAssocID="{58FB5F98-2BA2-46DF-8B0A-D23E9042825E}" presName="parTrans" presStyleLbl="sibTrans2D1" presStyleIdx="2" presStyleCnt="7"/>
      <dgm:spPr/>
      <dgm:t>
        <a:bodyPr/>
        <a:lstStyle/>
        <a:p>
          <a:endParaRPr lang="en-US"/>
        </a:p>
      </dgm:t>
    </dgm:pt>
    <dgm:pt modelId="{12C76D85-E342-42DD-94BC-E47BD6BEE4C7}" type="pres">
      <dgm:prSet presAssocID="{58FB5F98-2BA2-46DF-8B0A-D23E9042825E}" presName="connectorText" presStyleLbl="sibTrans2D1" presStyleIdx="2" presStyleCnt="7"/>
      <dgm:spPr/>
      <dgm:t>
        <a:bodyPr/>
        <a:lstStyle/>
        <a:p>
          <a:endParaRPr lang="en-US"/>
        </a:p>
      </dgm:t>
    </dgm:pt>
    <dgm:pt modelId="{78FCE2D1-AD6A-4630-9224-B2044CBE6CB2}" type="pres">
      <dgm:prSet presAssocID="{4A5488A3-0429-42CD-9A11-B259C2E24CB0}" presName="node" presStyleLbl="node1" presStyleIdx="2" presStyleCnt="7">
        <dgm:presLayoutVars>
          <dgm:bulletEnabled val="1"/>
        </dgm:presLayoutVars>
      </dgm:prSet>
      <dgm:spPr/>
      <dgm:t>
        <a:bodyPr/>
        <a:lstStyle/>
        <a:p>
          <a:endParaRPr lang="en-US"/>
        </a:p>
      </dgm:t>
    </dgm:pt>
    <dgm:pt modelId="{2CD2A0E7-82D8-4366-869C-3C00AFB83E33}" type="pres">
      <dgm:prSet presAssocID="{CFD38C26-28E5-45C9-B5A0-0164FB46049B}" presName="parTrans" presStyleLbl="sibTrans2D1" presStyleIdx="3" presStyleCnt="7"/>
      <dgm:spPr/>
      <dgm:t>
        <a:bodyPr/>
        <a:lstStyle/>
        <a:p>
          <a:endParaRPr lang="en-US"/>
        </a:p>
      </dgm:t>
    </dgm:pt>
    <dgm:pt modelId="{FE385BD9-E58F-44B3-83B1-764ED319DD18}" type="pres">
      <dgm:prSet presAssocID="{CFD38C26-28E5-45C9-B5A0-0164FB46049B}" presName="connectorText" presStyleLbl="sibTrans2D1" presStyleIdx="3" presStyleCnt="7"/>
      <dgm:spPr/>
      <dgm:t>
        <a:bodyPr/>
        <a:lstStyle/>
        <a:p>
          <a:endParaRPr lang="en-US"/>
        </a:p>
      </dgm:t>
    </dgm:pt>
    <dgm:pt modelId="{B7DFBC74-77EA-46A3-AD9E-8BF1ECEF0C8D}" type="pres">
      <dgm:prSet presAssocID="{65D75114-1C70-4BF0-A88B-52594A304F2E}" presName="node" presStyleLbl="node1" presStyleIdx="3" presStyleCnt="7">
        <dgm:presLayoutVars>
          <dgm:bulletEnabled val="1"/>
        </dgm:presLayoutVars>
      </dgm:prSet>
      <dgm:spPr/>
      <dgm:t>
        <a:bodyPr/>
        <a:lstStyle/>
        <a:p>
          <a:endParaRPr lang="en-US"/>
        </a:p>
      </dgm:t>
    </dgm:pt>
    <dgm:pt modelId="{4F8ECF72-4D3C-4B25-84DF-5B3DCC2DA353}" type="pres">
      <dgm:prSet presAssocID="{62B9B9C7-E94F-4796-AD31-ED747A4B02C1}" presName="parTrans" presStyleLbl="sibTrans2D1" presStyleIdx="4" presStyleCnt="7"/>
      <dgm:spPr/>
      <dgm:t>
        <a:bodyPr/>
        <a:lstStyle/>
        <a:p>
          <a:endParaRPr lang="en-US"/>
        </a:p>
      </dgm:t>
    </dgm:pt>
    <dgm:pt modelId="{862FFD04-E4A2-4E8D-AEEA-8B37A1001A3A}" type="pres">
      <dgm:prSet presAssocID="{62B9B9C7-E94F-4796-AD31-ED747A4B02C1}" presName="connectorText" presStyleLbl="sibTrans2D1" presStyleIdx="4" presStyleCnt="7"/>
      <dgm:spPr/>
      <dgm:t>
        <a:bodyPr/>
        <a:lstStyle/>
        <a:p>
          <a:endParaRPr lang="en-US"/>
        </a:p>
      </dgm:t>
    </dgm:pt>
    <dgm:pt modelId="{6A3FC5B2-529B-41BA-9D20-4034E44C9D6B}" type="pres">
      <dgm:prSet presAssocID="{7CAC30F7-D535-4A16-9B64-46922376E0EC}" presName="node" presStyleLbl="node1" presStyleIdx="4" presStyleCnt="7">
        <dgm:presLayoutVars>
          <dgm:bulletEnabled val="1"/>
        </dgm:presLayoutVars>
      </dgm:prSet>
      <dgm:spPr/>
      <dgm:t>
        <a:bodyPr/>
        <a:lstStyle/>
        <a:p>
          <a:endParaRPr lang="en-US"/>
        </a:p>
      </dgm:t>
    </dgm:pt>
    <dgm:pt modelId="{69067D8C-B9F3-4BC4-922F-37D93FD8C2A9}" type="pres">
      <dgm:prSet presAssocID="{3D0775F1-4416-43E1-B85B-6602F1312A67}" presName="parTrans" presStyleLbl="sibTrans2D1" presStyleIdx="5" presStyleCnt="7"/>
      <dgm:spPr/>
      <dgm:t>
        <a:bodyPr/>
        <a:lstStyle/>
        <a:p>
          <a:endParaRPr lang="en-US"/>
        </a:p>
      </dgm:t>
    </dgm:pt>
    <dgm:pt modelId="{FF08EBAD-4826-4C40-A08F-BAB98420BD65}" type="pres">
      <dgm:prSet presAssocID="{3D0775F1-4416-43E1-B85B-6602F1312A67}" presName="connectorText" presStyleLbl="sibTrans2D1" presStyleIdx="5" presStyleCnt="7"/>
      <dgm:spPr/>
      <dgm:t>
        <a:bodyPr/>
        <a:lstStyle/>
        <a:p>
          <a:endParaRPr lang="en-US"/>
        </a:p>
      </dgm:t>
    </dgm:pt>
    <dgm:pt modelId="{C6C4AB70-BB71-45CB-8042-450855A812CC}" type="pres">
      <dgm:prSet presAssocID="{15071B21-204B-4A72-8969-35FC23F8D662}" presName="node" presStyleLbl="node1" presStyleIdx="5" presStyleCnt="7">
        <dgm:presLayoutVars>
          <dgm:bulletEnabled val="1"/>
        </dgm:presLayoutVars>
      </dgm:prSet>
      <dgm:spPr/>
      <dgm:t>
        <a:bodyPr/>
        <a:lstStyle/>
        <a:p>
          <a:endParaRPr lang="en-US"/>
        </a:p>
      </dgm:t>
    </dgm:pt>
    <dgm:pt modelId="{D6BE9E73-9E01-46CB-AA2A-FD85427DC366}" type="pres">
      <dgm:prSet presAssocID="{6B48530A-BCE8-4E14-9D03-40A1AD7EF0D4}" presName="parTrans" presStyleLbl="sibTrans2D1" presStyleIdx="6" presStyleCnt="7"/>
      <dgm:spPr/>
      <dgm:t>
        <a:bodyPr/>
        <a:lstStyle/>
        <a:p>
          <a:endParaRPr lang="en-US"/>
        </a:p>
      </dgm:t>
    </dgm:pt>
    <dgm:pt modelId="{BE980724-BB7E-4B03-ADC4-B8EA4D094D86}" type="pres">
      <dgm:prSet presAssocID="{6B48530A-BCE8-4E14-9D03-40A1AD7EF0D4}" presName="connectorText" presStyleLbl="sibTrans2D1" presStyleIdx="6" presStyleCnt="7"/>
      <dgm:spPr/>
      <dgm:t>
        <a:bodyPr/>
        <a:lstStyle/>
        <a:p>
          <a:endParaRPr lang="en-US"/>
        </a:p>
      </dgm:t>
    </dgm:pt>
    <dgm:pt modelId="{6E84D4E6-60FD-4D3F-BE4C-B6F08263DF2A}" type="pres">
      <dgm:prSet presAssocID="{720BA34C-942F-46C8-9B6C-0B16416CEDAB}" presName="node" presStyleLbl="node1" presStyleIdx="6" presStyleCnt="7">
        <dgm:presLayoutVars>
          <dgm:bulletEnabled val="1"/>
        </dgm:presLayoutVars>
      </dgm:prSet>
      <dgm:spPr/>
      <dgm:t>
        <a:bodyPr/>
        <a:lstStyle/>
        <a:p>
          <a:endParaRPr lang="en-US"/>
        </a:p>
      </dgm:t>
    </dgm:pt>
  </dgm:ptLst>
  <dgm:cxnLst>
    <dgm:cxn modelId="{2A22BC93-D336-4732-B6A2-32480FC4C1B4}" srcId="{0444FB80-4771-4585-A3B3-EEF5930BF14C}" destId="{720BA34C-942F-46C8-9B6C-0B16416CEDAB}" srcOrd="6" destOrd="0" parTransId="{6B48530A-BCE8-4E14-9D03-40A1AD7EF0D4}" sibTransId="{8084330B-A1AC-4AB5-9EDE-D9C81DBD59DA}"/>
    <dgm:cxn modelId="{417582D2-9984-4BA0-99CE-1DBB7C5A8B43}" type="presOf" srcId="{58FB5F98-2BA2-46DF-8B0A-D23E9042825E}" destId="{F16E4B43-D727-4EDD-9734-D754D1214527}" srcOrd="0" destOrd="0" presId="urn:microsoft.com/office/officeart/2005/8/layout/radial5"/>
    <dgm:cxn modelId="{0AFEFEF5-1E99-4491-B1BC-F6D769AE9F0A}" type="presOf" srcId="{DBA1ECE1-902B-4274-94D2-106C6EA4DADD}" destId="{F5E1C2D6-711F-4BFA-B5E0-63EF312868B4}" srcOrd="0" destOrd="0" presId="urn:microsoft.com/office/officeart/2005/8/layout/radial5"/>
    <dgm:cxn modelId="{899032B9-E38A-4D69-8A9A-2B7199DC352A}" type="presOf" srcId="{1CAA1879-BB29-42AB-9ECE-FF9DE3001EF8}" destId="{BB599447-D5AB-4358-92DC-A2BAA4B0EBAE}" srcOrd="0" destOrd="0" presId="urn:microsoft.com/office/officeart/2005/8/layout/radial5"/>
    <dgm:cxn modelId="{34D326F0-F6C9-4D46-93F9-E39FFAFC0B7C}" srcId="{0444FB80-4771-4585-A3B3-EEF5930BF14C}" destId="{7CAC30F7-D535-4A16-9B64-46922376E0EC}" srcOrd="4" destOrd="0" parTransId="{62B9B9C7-E94F-4796-AD31-ED747A4B02C1}" sibTransId="{217D541B-124B-44CD-8005-E4FEED0702CA}"/>
    <dgm:cxn modelId="{5EB4A894-2410-4B19-870A-DDEE613207EE}" type="presOf" srcId="{4A5488A3-0429-42CD-9A11-B259C2E24CB0}" destId="{78FCE2D1-AD6A-4630-9224-B2044CBE6CB2}" srcOrd="0" destOrd="0" presId="urn:microsoft.com/office/officeart/2005/8/layout/radial5"/>
    <dgm:cxn modelId="{C6AD39A5-0547-4035-85F9-43E66E245335}" type="presOf" srcId="{CFD38C26-28E5-45C9-B5A0-0164FB46049B}" destId="{FE385BD9-E58F-44B3-83B1-764ED319DD18}" srcOrd="1" destOrd="0" presId="urn:microsoft.com/office/officeart/2005/8/layout/radial5"/>
    <dgm:cxn modelId="{D5FC961F-0789-42D3-AE37-EE5CB5CFBB15}" srcId="{0444FB80-4771-4585-A3B3-EEF5930BF14C}" destId="{DBA1ECE1-902B-4274-94D2-106C6EA4DADD}" srcOrd="0" destOrd="0" parTransId="{1CAA1879-BB29-42AB-9ECE-FF9DE3001EF8}" sibTransId="{D6B998A1-C296-4744-BB90-FBCC4D125C2D}"/>
    <dgm:cxn modelId="{6B95778B-D622-4ADE-8A5F-DF2D4E5E11FE}" type="presOf" srcId="{720BA34C-942F-46C8-9B6C-0B16416CEDAB}" destId="{6E84D4E6-60FD-4D3F-BE4C-B6F08263DF2A}" srcOrd="0" destOrd="0" presId="urn:microsoft.com/office/officeart/2005/8/layout/radial5"/>
    <dgm:cxn modelId="{50F5053B-AF75-40A8-9713-1045BFD15CD6}" type="presOf" srcId="{65D75114-1C70-4BF0-A88B-52594A304F2E}" destId="{B7DFBC74-77EA-46A3-AD9E-8BF1ECEF0C8D}" srcOrd="0" destOrd="0" presId="urn:microsoft.com/office/officeart/2005/8/layout/radial5"/>
    <dgm:cxn modelId="{A42A756A-5D74-4983-87F0-F08E41A6F3A1}" type="presOf" srcId="{62B9B9C7-E94F-4796-AD31-ED747A4B02C1}" destId="{862FFD04-E4A2-4E8D-AEEA-8B37A1001A3A}" srcOrd="1" destOrd="0" presId="urn:microsoft.com/office/officeart/2005/8/layout/radial5"/>
    <dgm:cxn modelId="{F795BB65-8DC6-4FF9-B139-A27D7682B610}" type="presOf" srcId="{F7A9EB73-957B-42E2-92CD-B6C8093F85C5}" destId="{3F504DD1-646C-41D1-99D3-5B4DE690FCDA}" srcOrd="0" destOrd="0" presId="urn:microsoft.com/office/officeart/2005/8/layout/radial5"/>
    <dgm:cxn modelId="{7A38F2E3-5D68-4681-BD89-20F8E3B6D4AA}" type="presOf" srcId="{1CAA1879-BB29-42AB-9ECE-FF9DE3001EF8}" destId="{BD9E0129-0C89-4CDE-B025-6A1A1E586DF1}" srcOrd="1" destOrd="0" presId="urn:microsoft.com/office/officeart/2005/8/layout/radial5"/>
    <dgm:cxn modelId="{036858C5-1F1D-4F11-863F-2C84E9EC8E39}" srcId="{0444FB80-4771-4585-A3B3-EEF5930BF14C}" destId="{65D75114-1C70-4BF0-A88B-52594A304F2E}" srcOrd="3" destOrd="0" parTransId="{CFD38C26-28E5-45C9-B5A0-0164FB46049B}" sibTransId="{13F6D764-7E04-4798-8EC4-AA8A817DEB83}"/>
    <dgm:cxn modelId="{DEFFB951-9F78-4CF5-A901-8BCB316B59DB}" type="presOf" srcId="{3D0775F1-4416-43E1-B85B-6602F1312A67}" destId="{FF08EBAD-4826-4C40-A08F-BAB98420BD65}" srcOrd="1" destOrd="0" presId="urn:microsoft.com/office/officeart/2005/8/layout/radial5"/>
    <dgm:cxn modelId="{190020AD-53A3-4526-B8AD-240010F1BC95}" type="presOf" srcId="{3D0775F1-4416-43E1-B85B-6602F1312A67}" destId="{69067D8C-B9F3-4BC4-922F-37D93FD8C2A9}" srcOrd="0" destOrd="0" presId="urn:microsoft.com/office/officeart/2005/8/layout/radial5"/>
    <dgm:cxn modelId="{9F974A93-368B-45E6-95E9-7CCD6F145E54}" type="presOf" srcId="{15071B21-204B-4A72-8969-35FC23F8D662}" destId="{C6C4AB70-BB71-45CB-8042-450855A812CC}" srcOrd="0" destOrd="0" presId="urn:microsoft.com/office/officeart/2005/8/layout/radial5"/>
    <dgm:cxn modelId="{8FBEE040-6AFB-4D48-A30C-798F8C6A7E3E}" type="presOf" srcId="{CFD38C26-28E5-45C9-B5A0-0164FB46049B}" destId="{2CD2A0E7-82D8-4366-869C-3C00AFB83E33}" srcOrd="0" destOrd="0" presId="urn:microsoft.com/office/officeart/2005/8/layout/radial5"/>
    <dgm:cxn modelId="{26C176EC-4835-4A37-B419-EB0A676E2254}" type="presOf" srcId="{62B9B9C7-E94F-4796-AD31-ED747A4B02C1}" destId="{4F8ECF72-4D3C-4B25-84DF-5B3DCC2DA353}" srcOrd="0" destOrd="0" presId="urn:microsoft.com/office/officeart/2005/8/layout/radial5"/>
    <dgm:cxn modelId="{251207AE-DEC6-41F1-8421-62C3D22DDE22}" type="presOf" srcId="{7CAC30F7-D535-4A16-9B64-46922376E0EC}" destId="{6A3FC5B2-529B-41BA-9D20-4034E44C9D6B}" srcOrd="0" destOrd="0" presId="urn:microsoft.com/office/officeart/2005/8/layout/radial5"/>
    <dgm:cxn modelId="{5424941F-10C1-4FF5-BB9B-42423BE8B532}" type="presOf" srcId="{6B48530A-BCE8-4E14-9D03-40A1AD7EF0D4}" destId="{D6BE9E73-9E01-46CB-AA2A-FD85427DC366}" srcOrd="0" destOrd="0" presId="urn:microsoft.com/office/officeart/2005/8/layout/radial5"/>
    <dgm:cxn modelId="{9EB159BE-77D1-419B-9C06-0B001077D991}" srcId="{0444FB80-4771-4585-A3B3-EEF5930BF14C}" destId="{F7A9EB73-957B-42E2-92CD-B6C8093F85C5}" srcOrd="1" destOrd="0" parTransId="{CD69F0E1-6145-49AC-AA55-23C83D9BE5CE}" sibTransId="{E1C490F6-83D1-4D72-9370-AFF9F0949075}"/>
    <dgm:cxn modelId="{365CB518-689A-4E2B-9098-7763C1315ADA}" type="presOf" srcId="{1164AE9A-C6B8-458B-9DE8-EDCB54B95236}" destId="{8FCA8E56-9E2F-48DA-8779-E9B679A86915}" srcOrd="0" destOrd="0" presId="urn:microsoft.com/office/officeart/2005/8/layout/radial5"/>
    <dgm:cxn modelId="{77633EC2-8FFB-4893-968B-AA6D4533D2B1}" type="presOf" srcId="{6B48530A-BCE8-4E14-9D03-40A1AD7EF0D4}" destId="{BE980724-BB7E-4B03-ADC4-B8EA4D094D86}" srcOrd="1" destOrd="0" presId="urn:microsoft.com/office/officeart/2005/8/layout/radial5"/>
    <dgm:cxn modelId="{13331501-0BE5-4939-BB34-D4C5252BCDD3}" type="presOf" srcId="{CD69F0E1-6145-49AC-AA55-23C83D9BE5CE}" destId="{0C416FD5-FFF1-4DAE-8B9C-E832327AFBC7}" srcOrd="0" destOrd="0" presId="urn:microsoft.com/office/officeart/2005/8/layout/radial5"/>
    <dgm:cxn modelId="{B9748AB4-F978-4D0A-B390-59B52190B0E6}" type="presOf" srcId="{CD69F0E1-6145-49AC-AA55-23C83D9BE5CE}" destId="{0A294B97-D2C7-4986-991B-148A0AD46A74}" srcOrd="1" destOrd="0" presId="urn:microsoft.com/office/officeart/2005/8/layout/radial5"/>
    <dgm:cxn modelId="{44AF3BED-1113-441D-94BE-338781ACA3A1}" type="presOf" srcId="{0444FB80-4771-4585-A3B3-EEF5930BF14C}" destId="{7AB5A6B8-CFFD-4A6A-8139-5D04A2370948}" srcOrd="0" destOrd="0" presId="urn:microsoft.com/office/officeart/2005/8/layout/radial5"/>
    <dgm:cxn modelId="{CF774960-9061-403F-B793-9B7F875AFFBB}" srcId="{0444FB80-4771-4585-A3B3-EEF5930BF14C}" destId="{4A5488A3-0429-42CD-9A11-B259C2E24CB0}" srcOrd="2" destOrd="0" parTransId="{58FB5F98-2BA2-46DF-8B0A-D23E9042825E}" sibTransId="{787CB9D2-0205-4CBB-9E79-6FBBB2EB3673}"/>
    <dgm:cxn modelId="{54E43331-2B8B-406A-9004-A4CAA5AAB4E6}" srcId="{0444FB80-4771-4585-A3B3-EEF5930BF14C}" destId="{15071B21-204B-4A72-8969-35FC23F8D662}" srcOrd="5" destOrd="0" parTransId="{3D0775F1-4416-43E1-B85B-6602F1312A67}" sibTransId="{BAEB718E-1A66-4B95-89B5-606E7A625E95}"/>
    <dgm:cxn modelId="{708EAC26-A4D5-4064-84DA-6D7E4758E484}" type="presOf" srcId="{58FB5F98-2BA2-46DF-8B0A-D23E9042825E}" destId="{12C76D85-E342-42DD-94BC-E47BD6BEE4C7}" srcOrd="1" destOrd="0" presId="urn:microsoft.com/office/officeart/2005/8/layout/radial5"/>
    <dgm:cxn modelId="{B95CA982-BA7D-4EFA-9A09-7EA4CD3AEFF6}" srcId="{1164AE9A-C6B8-458B-9DE8-EDCB54B95236}" destId="{0444FB80-4771-4585-A3B3-EEF5930BF14C}" srcOrd="0" destOrd="0" parTransId="{172729C4-E983-46C4-A28A-3147990F72F2}" sibTransId="{A1748BFE-BFB1-4B0B-820C-6C9B993C1910}"/>
    <dgm:cxn modelId="{8751FD2C-BEC5-4211-90A9-E59B79F62F6E}" type="presParOf" srcId="{8FCA8E56-9E2F-48DA-8779-E9B679A86915}" destId="{7AB5A6B8-CFFD-4A6A-8139-5D04A2370948}" srcOrd="0" destOrd="0" presId="urn:microsoft.com/office/officeart/2005/8/layout/radial5"/>
    <dgm:cxn modelId="{340E7EBA-5214-4D14-B5FB-3847B5A8EB15}" type="presParOf" srcId="{8FCA8E56-9E2F-48DA-8779-E9B679A86915}" destId="{BB599447-D5AB-4358-92DC-A2BAA4B0EBAE}" srcOrd="1" destOrd="0" presId="urn:microsoft.com/office/officeart/2005/8/layout/radial5"/>
    <dgm:cxn modelId="{51230002-0EC6-46ED-A809-779C5EF3BA21}" type="presParOf" srcId="{BB599447-D5AB-4358-92DC-A2BAA4B0EBAE}" destId="{BD9E0129-0C89-4CDE-B025-6A1A1E586DF1}" srcOrd="0" destOrd="0" presId="urn:microsoft.com/office/officeart/2005/8/layout/radial5"/>
    <dgm:cxn modelId="{943AD94A-CCFD-4EDF-88E3-E911945F7182}" type="presParOf" srcId="{8FCA8E56-9E2F-48DA-8779-E9B679A86915}" destId="{F5E1C2D6-711F-4BFA-B5E0-63EF312868B4}" srcOrd="2" destOrd="0" presId="urn:microsoft.com/office/officeart/2005/8/layout/radial5"/>
    <dgm:cxn modelId="{828A60BA-9658-4132-98E6-28BAB900D47E}" type="presParOf" srcId="{8FCA8E56-9E2F-48DA-8779-E9B679A86915}" destId="{0C416FD5-FFF1-4DAE-8B9C-E832327AFBC7}" srcOrd="3" destOrd="0" presId="urn:microsoft.com/office/officeart/2005/8/layout/radial5"/>
    <dgm:cxn modelId="{AE1D6CAD-E43E-4EF2-A6FD-D8C04DA6CA04}" type="presParOf" srcId="{0C416FD5-FFF1-4DAE-8B9C-E832327AFBC7}" destId="{0A294B97-D2C7-4986-991B-148A0AD46A74}" srcOrd="0" destOrd="0" presId="urn:microsoft.com/office/officeart/2005/8/layout/radial5"/>
    <dgm:cxn modelId="{814AC996-DCDA-4887-8821-7DB6C14D9265}" type="presParOf" srcId="{8FCA8E56-9E2F-48DA-8779-E9B679A86915}" destId="{3F504DD1-646C-41D1-99D3-5B4DE690FCDA}" srcOrd="4" destOrd="0" presId="urn:microsoft.com/office/officeart/2005/8/layout/radial5"/>
    <dgm:cxn modelId="{AAE473DC-4167-4FB4-982E-6EE2184DC436}" type="presParOf" srcId="{8FCA8E56-9E2F-48DA-8779-E9B679A86915}" destId="{F16E4B43-D727-4EDD-9734-D754D1214527}" srcOrd="5" destOrd="0" presId="urn:microsoft.com/office/officeart/2005/8/layout/radial5"/>
    <dgm:cxn modelId="{53509292-07C0-4D86-87A8-0B99203046CD}" type="presParOf" srcId="{F16E4B43-D727-4EDD-9734-D754D1214527}" destId="{12C76D85-E342-42DD-94BC-E47BD6BEE4C7}" srcOrd="0" destOrd="0" presId="urn:microsoft.com/office/officeart/2005/8/layout/radial5"/>
    <dgm:cxn modelId="{C10A1DBF-B838-41BB-BF4B-22B7FFAEDDBD}" type="presParOf" srcId="{8FCA8E56-9E2F-48DA-8779-E9B679A86915}" destId="{78FCE2D1-AD6A-4630-9224-B2044CBE6CB2}" srcOrd="6" destOrd="0" presId="urn:microsoft.com/office/officeart/2005/8/layout/radial5"/>
    <dgm:cxn modelId="{4AF3D66F-7861-45D0-9CAE-F4F9B73871C5}" type="presParOf" srcId="{8FCA8E56-9E2F-48DA-8779-E9B679A86915}" destId="{2CD2A0E7-82D8-4366-869C-3C00AFB83E33}" srcOrd="7" destOrd="0" presId="urn:microsoft.com/office/officeart/2005/8/layout/radial5"/>
    <dgm:cxn modelId="{682FC703-C8E5-4BE4-9349-8C6EE08F3069}" type="presParOf" srcId="{2CD2A0E7-82D8-4366-869C-3C00AFB83E33}" destId="{FE385BD9-E58F-44B3-83B1-764ED319DD18}" srcOrd="0" destOrd="0" presId="urn:microsoft.com/office/officeart/2005/8/layout/radial5"/>
    <dgm:cxn modelId="{F91CCE7D-08C8-46DF-9AFC-9FB138625A25}" type="presParOf" srcId="{8FCA8E56-9E2F-48DA-8779-E9B679A86915}" destId="{B7DFBC74-77EA-46A3-AD9E-8BF1ECEF0C8D}" srcOrd="8" destOrd="0" presId="urn:microsoft.com/office/officeart/2005/8/layout/radial5"/>
    <dgm:cxn modelId="{E727A3B0-66DB-4137-BEE4-48AFDAD16402}" type="presParOf" srcId="{8FCA8E56-9E2F-48DA-8779-E9B679A86915}" destId="{4F8ECF72-4D3C-4B25-84DF-5B3DCC2DA353}" srcOrd="9" destOrd="0" presId="urn:microsoft.com/office/officeart/2005/8/layout/radial5"/>
    <dgm:cxn modelId="{4CF45B0F-2DAC-48D8-BAB6-2AFC4B293096}" type="presParOf" srcId="{4F8ECF72-4D3C-4B25-84DF-5B3DCC2DA353}" destId="{862FFD04-E4A2-4E8D-AEEA-8B37A1001A3A}" srcOrd="0" destOrd="0" presId="urn:microsoft.com/office/officeart/2005/8/layout/radial5"/>
    <dgm:cxn modelId="{7FEA608D-683C-44BA-B83B-777E27294431}" type="presParOf" srcId="{8FCA8E56-9E2F-48DA-8779-E9B679A86915}" destId="{6A3FC5B2-529B-41BA-9D20-4034E44C9D6B}" srcOrd="10" destOrd="0" presId="urn:microsoft.com/office/officeart/2005/8/layout/radial5"/>
    <dgm:cxn modelId="{CEF6915A-8269-4748-9A4F-01E0799469B0}" type="presParOf" srcId="{8FCA8E56-9E2F-48DA-8779-E9B679A86915}" destId="{69067D8C-B9F3-4BC4-922F-37D93FD8C2A9}" srcOrd="11" destOrd="0" presId="urn:microsoft.com/office/officeart/2005/8/layout/radial5"/>
    <dgm:cxn modelId="{094495CA-08CF-40A2-BC85-E95319C7339B}" type="presParOf" srcId="{69067D8C-B9F3-4BC4-922F-37D93FD8C2A9}" destId="{FF08EBAD-4826-4C40-A08F-BAB98420BD65}" srcOrd="0" destOrd="0" presId="urn:microsoft.com/office/officeart/2005/8/layout/radial5"/>
    <dgm:cxn modelId="{42218E4D-3EB5-494F-B202-AF1E65A0032B}" type="presParOf" srcId="{8FCA8E56-9E2F-48DA-8779-E9B679A86915}" destId="{C6C4AB70-BB71-45CB-8042-450855A812CC}" srcOrd="12" destOrd="0" presId="urn:microsoft.com/office/officeart/2005/8/layout/radial5"/>
    <dgm:cxn modelId="{BECF6264-B8FA-4F43-AE5B-0154BC2629DC}" type="presParOf" srcId="{8FCA8E56-9E2F-48DA-8779-E9B679A86915}" destId="{D6BE9E73-9E01-46CB-AA2A-FD85427DC366}" srcOrd="13" destOrd="0" presId="urn:microsoft.com/office/officeart/2005/8/layout/radial5"/>
    <dgm:cxn modelId="{243802F6-6F6D-4998-964B-C805BB89E9E9}" type="presParOf" srcId="{D6BE9E73-9E01-46CB-AA2A-FD85427DC366}" destId="{BE980724-BB7E-4B03-ADC4-B8EA4D094D86}" srcOrd="0" destOrd="0" presId="urn:microsoft.com/office/officeart/2005/8/layout/radial5"/>
    <dgm:cxn modelId="{AE3416CA-570A-446C-87D1-C4A926819EED}" type="presParOf" srcId="{8FCA8E56-9E2F-48DA-8779-E9B679A86915}" destId="{6E84D4E6-60FD-4D3F-BE4C-B6F08263DF2A}"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47A498AC-83E2-4F77-BE15-6653D7F7E78C}"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168CFCA1-7501-46BA-A486-120AA943CEF4}">
      <dgm:prSet phldrT="[Text]"/>
      <dgm:spPr/>
      <dgm:t>
        <a:bodyPr/>
        <a:lstStyle/>
        <a:p>
          <a:r>
            <a:rPr lang="en-US" b="1" dirty="0" err="1"/>
            <a:t>Tự</a:t>
          </a:r>
          <a:r>
            <a:rPr lang="en-US" b="1" dirty="0"/>
            <a:t> </a:t>
          </a:r>
          <a:r>
            <a:rPr lang="en-US" b="1" dirty="0" err="1"/>
            <a:t>động</a:t>
          </a:r>
          <a:r>
            <a:rPr lang="en-US" b="1" dirty="0"/>
            <a:t> </a:t>
          </a:r>
          <a:r>
            <a:rPr lang="en-US" b="1" dirty="0" err="1"/>
            <a:t>xác</a:t>
          </a:r>
          <a:r>
            <a:rPr lang="en-US" b="1" dirty="0"/>
            <a:t> </a:t>
          </a:r>
          <a:r>
            <a:rPr lang="en-US" b="1" dirty="0" err="1"/>
            <a:t>lập</a:t>
          </a:r>
          <a:endParaRPr lang="en-US" b="1" dirty="0"/>
        </a:p>
      </dgm:t>
    </dgm:pt>
    <dgm:pt modelId="{E281475A-080B-4A44-A5C7-EA314DF9491D}" type="parTrans" cxnId="{6AF3A7C7-3776-4CF7-8DC9-2F5416083F3E}">
      <dgm:prSet/>
      <dgm:spPr/>
      <dgm:t>
        <a:bodyPr/>
        <a:lstStyle/>
        <a:p>
          <a:endParaRPr lang="en-US"/>
        </a:p>
      </dgm:t>
    </dgm:pt>
    <dgm:pt modelId="{6A158011-3312-4695-AC36-28A7F67A53BB}" type="sibTrans" cxnId="{6AF3A7C7-3776-4CF7-8DC9-2F5416083F3E}">
      <dgm:prSet/>
      <dgm:spPr/>
      <dgm:t>
        <a:bodyPr/>
        <a:lstStyle/>
        <a:p>
          <a:endParaRPr lang="en-US"/>
        </a:p>
      </dgm:t>
    </dgm:pt>
    <dgm:pt modelId="{3C7509A7-4727-4947-9A67-D7BD48F7AB7C}">
      <dgm:prSet phldrT="[Text]"/>
      <dgm:spPr/>
      <dgm:t>
        <a:bodyPr/>
        <a:lstStyle/>
        <a:p>
          <a:r>
            <a:rPr lang="en-US" b="1" dirty="0" err="1"/>
            <a:t>Quyền</a:t>
          </a:r>
          <a:r>
            <a:rPr lang="en-US" b="1" dirty="0"/>
            <a:t> </a:t>
          </a:r>
          <a:r>
            <a:rPr lang="en-US" b="1" dirty="0" err="1"/>
            <a:t>tác</a:t>
          </a:r>
          <a:r>
            <a:rPr lang="en-US" b="1" dirty="0"/>
            <a:t> </a:t>
          </a:r>
          <a:r>
            <a:rPr lang="en-US" b="1" dirty="0" err="1"/>
            <a:t>giả</a:t>
          </a:r>
          <a:endParaRPr lang="en-US" b="1" dirty="0"/>
        </a:p>
      </dgm:t>
    </dgm:pt>
    <dgm:pt modelId="{96D866DF-52ED-4D2C-97D4-CBB79CF51AF4}" type="parTrans" cxnId="{DCECFCF7-6C53-41EE-8365-19924CADE160}">
      <dgm:prSet/>
      <dgm:spPr/>
      <dgm:t>
        <a:bodyPr/>
        <a:lstStyle/>
        <a:p>
          <a:endParaRPr lang="en-US"/>
        </a:p>
      </dgm:t>
    </dgm:pt>
    <dgm:pt modelId="{7BC522E0-8AD3-40B9-98CB-0AD26BCD10C6}" type="sibTrans" cxnId="{DCECFCF7-6C53-41EE-8365-19924CADE160}">
      <dgm:prSet/>
      <dgm:spPr/>
      <dgm:t>
        <a:bodyPr/>
        <a:lstStyle/>
        <a:p>
          <a:endParaRPr lang="en-US"/>
        </a:p>
      </dgm:t>
    </dgm:pt>
    <dgm:pt modelId="{C3D2B85B-4865-4F1D-87C0-E07A63BFE4F0}">
      <dgm:prSet phldrT="[Text]"/>
      <dgm:spPr/>
      <dgm:t>
        <a:bodyPr/>
        <a:lstStyle/>
        <a:p>
          <a:r>
            <a:rPr lang="en-US" b="1" dirty="0" err="1"/>
            <a:t>Quyền</a:t>
          </a:r>
          <a:r>
            <a:rPr lang="en-US" b="1" dirty="0"/>
            <a:t> </a:t>
          </a:r>
          <a:r>
            <a:rPr lang="en-US" b="1" dirty="0" err="1"/>
            <a:t>liên</a:t>
          </a:r>
          <a:r>
            <a:rPr lang="en-US" b="1" dirty="0"/>
            <a:t> </a:t>
          </a:r>
          <a:r>
            <a:rPr lang="en-US" b="1" dirty="0" err="1"/>
            <a:t>quan</a:t>
          </a:r>
          <a:endParaRPr lang="en-US" b="1" dirty="0"/>
        </a:p>
      </dgm:t>
    </dgm:pt>
    <dgm:pt modelId="{54C98185-A813-40D9-A483-DE9AAF783B8F}" type="parTrans" cxnId="{693C3489-E3D5-4400-9493-72DE9B9AB293}">
      <dgm:prSet/>
      <dgm:spPr/>
      <dgm:t>
        <a:bodyPr/>
        <a:lstStyle/>
        <a:p>
          <a:endParaRPr lang="en-US"/>
        </a:p>
      </dgm:t>
    </dgm:pt>
    <dgm:pt modelId="{195912A7-A176-4F64-96D4-74ABE178C14C}" type="sibTrans" cxnId="{693C3489-E3D5-4400-9493-72DE9B9AB293}">
      <dgm:prSet/>
      <dgm:spPr/>
      <dgm:t>
        <a:bodyPr/>
        <a:lstStyle/>
        <a:p>
          <a:endParaRPr lang="en-US"/>
        </a:p>
      </dgm:t>
    </dgm:pt>
    <dgm:pt modelId="{19271B5A-FF0C-4ABA-AC20-D942E5873B30}">
      <dgm:prSet phldrT="[Text]"/>
      <dgm:spPr/>
      <dgm:t>
        <a:bodyPr/>
        <a:lstStyle/>
        <a:p>
          <a:r>
            <a:rPr lang="en-US" b="1" dirty="0" err="1"/>
            <a:t>Đăng</a:t>
          </a:r>
          <a:r>
            <a:rPr lang="en-US" b="1" dirty="0"/>
            <a:t> </a:t>
          </a:r>
          <a:r>
            <a:rPr lang="en-US" b="1" dirty="0" err="1"/>
            <a:t>ký</a:t>
          </a:r>
          <a:r>
            <a:rPr lang="en-US" b="1" dirty="0"/>
            <a:t> – </a:t>
          </a:r>
          <a:r>
            <a:rPr lang="en-US" b="1" dirty="0" err="1"/>
            <a:t>cấp</a:t>
          </a:r>
          <a:r>
            <a:rPr lang="en-US" b="1" dirty="0"/>
            <a:t> VBBH</a:t>
          </a:r>
        </a:p>
      </dgm:t>
    </dgm:pt>
    <dgm:pt modelId="{2C01B2B3-C2C5-4340-978D-D3F062FA643F}" type="parTrans" cxnId="{257E05A9-C29E-419A-B459-135E5D1FF8B7}">
      <dgm:prSet/>
      <dgm:spPr/>
      <dgm:t>
        <a:bodyPr/>
        <a:lstStyle/>
        <a:p>
          <a:endParaRPr lang="en-US"/>
        </a:p>
      </dgm:t>
    </dgm:pt>
    <dgm:pt modelId="{A51DE206-976C-482B-A00C-F5AA3A498123}" type="sibTrans" cxnId="{257E05A9-C29E-419A-B459-135E5D1FF8B7}">
      <dgm:prSet/>
      <dgm:spPr/>
      <dgm:t>
        <a:bodyPr/>
        <a:lstStyle/>
        <a:p>
          <a:endParaRPr lang="en-US"/>
        </a:p>
      </dgm:t>
    </dgm:pt>
    <dgm:pt modelId="{685FDC63-C0DF-4332-B1F6-2B675FAB2901}">
      <dgm:prSet phldrT="[Text]"/>
      <dgm:spPr/>
      <dgm:t>
        <a:bodyPr/>
        <a:lstStyle/>
        <a:p>
          <a:r>
            <a:rPr lang="en-US" b="1" dirty="0" err="1"/>
            <a:t>Sáng</a:t>
          </a:r>
          <a:r>
            <a:rPr lang="en-US" b="1" dirty="0"/>
            <a:t> </a:t>
          </a:r>
          <a:r>
            <a:rPr lang="en-US" b="1" dirty="0" err="1"/>
            <a:t>chế</a:t>
          </a:r>
          <a:endParaRPr lang="en-US" b="1" dirty="0"/>
        </a:p>
      </dgm:t>
    </dgm:pt>
    <dgm:pt modelId="{4DF29457-361A-419E-B62C-6D386073E3EB}" type="parTrans" cxnId="{E2C94F10-8A4B-422E-89BB-9931D8C0A399}">
      <dgm:prSet/>
      <dgm:spPr/>
      <dgm:t>
        <a:bodyPr/>
        <a:lstStyle/>
        <a:p>
          <a:endParaRPr lang="en-US"/>
        </a:p>
      </dgm:t>
    </dgm:pt>
    <dgm:pt modelId="{840C2900-7F82-47E5-B8BF-88518977A9A4}" type="sibTrans" cxnId="{E2C94F10-8A4B-422E-89BB-9931D8C0A399}">
      <dgm:prSet/>
      <dgm:spPr/>
      <dgm:t>
        <a:bodyPr/>
        <a:lstStyle/>
        <a:p>
          <a:endParaRPr lang="en-US"/>
        </a:p>
      </dgm:t>
    </dgm:pt>
    <dgm:pt modelId="{32FDA6B5-5A4C-4CE2-B744-98C51C38FF4F}">
      <dgm:prSet phldrT="[Text]"/>
      <dgm:spPr/>
      <dgm:t>
        <a:bodyPr/>
        <a:lstStyle/>
        <a:p>
          <a:r>
            <a:rPr lang="en-US" b="1" dirty="0" err="1"/>
            <a:t>Kiểu</a:t>
          </a:r>
          <a:r>
            <a:rPr lang="en-US" b="1" dirty="0"/>
            <a:t> </a:t>
          </a:r>
          <a:r>
            <a:rPr lang="en-US" b="1" dirty="0" err="1"/>
            <a:t>dáng</a:t>
          </a:r>
          <a:r>
            <a:rPr lang="en-US" b="1" dirty="0"/>
            <a:t> </a:t>
          </a:r>
          <a:r>
            <a:rPr lang="en-US" b="1" dirty="0" err="1"/>
            <a:t>công</a:t>
          </a:r>
          <a:r>
            <a:rPr lang="en-US" b="1" dirty="0"/>
            <a:t> </a:t>
          </a:r>
          <a:r>
            <a:rPr lang="en-US" b="1" dirty="0" err="1"/>
            <a:t>nghiệp</a:t>
          </a:r>
          <a:endParaRPr lang="en-US" b="1" dirty="0"/>
        </a:p>
      </dgm:t>
    </dgm:pt>
    <dgm:pt modelId="{5A65444D-41F2-4A84-BEFE-4BEF58245A55}" type="parTrans" cxnId="{2C9BB077-63BA-4F5A-91EB-4546768E8CC3}">
      <dgm:prSet/>
      <dgm:spPr/>
      <dgm:t>
        <a:bodyPr/>
        <a:lstStyle/>
        <a:p>
          <a:endParaRPr lang="en-US"/>
        </a:p>
      </dgm:t>
    </dgm:pt>
    <dgm:pt modelId="{BBB71DD2-F62A-4600-94D7-31B378E23484}" type="sibTrans" cxnId="{2C9BB077-63BA-4F5A-91EB-4546768E8CC3}">
      <dgm:prSet/>
      <dgm:spPr/>
      <dgm:t>
        <a:bodyPr/>
        <a:lstStyle/>
        <a:p>
          <a:endParaRPr lang="en-US"/>
        </a:p>
      </dgm:t>
    </dgm:pt>
    <dgm:pt modelId="{F8A5C82B-EA7B-4DAF-8BB2-7F7154A75107}">
      <dgm:prSet phldrT="[Text]"/>
      <dgm:spPr/>
      <dgm:t>
        <a:bodyPr/>
        <a:lstStyle/>
        <a:p>
          <a:r>
            <a:rPr lang="en-US" b="1" dirty="0" err="1"/>
            <a:t>Sử</a:t>
          </a:r>
          <a:r>
            <a:rPr lang="en-US" b="1" dirty="0"/>
            <a:t> </a:t>
          </a:r>
          <a:r>
            <a:rPr lang="en-US" b="1" dirty="0" err="1"/>
            <a:t>dụng</a:t>
          </a:r>
          <a:r>
            <a:rPr lang="en-US" b="1" dirty="0"/>
            <a:t> – </a:t>
          </a:r>
          <a:r>
            <a:rPr lang="en-US" b="1" dirty="0" err="1"/>
            <a:t>có</a:t>
          </a:r>
          <a:r>
            <a:rPr lang="en-US" b="1" dirty="0"/>
            <a:t> </a:t>
          </a:r>
          <a:r>
            <a:rPr lang="en-US" b="1" dirty="0" err="1"/>
            <a:t>được</a:t>
          </a:r>
          <a:r>
            <a:rPr lang="en-US" b="1" dirty="0"/>
            <a:t>*</a:t>
          </a:r>
        </a:p>
      </dgm:t>
    </dgm:pt>
    <dgm:pt modelId="{C5955A0C-D43F-4D32-A013-C43933816232}" type="parTrans" cxnId="{12C9C6B0-C04E-4274-82C2-64B5BC004351}">
      <dgm:prSet/>
      <dgm:spPr/>
      <dgm:t>
        <a:bodyPr/>
        <a:lstStyle/>
        <a:p>
          <a:endParaRPr lang="en-US"/>
        </a:p>
      </dgm:t>
    </dgm:pt>
    <dgm:pt modelId="{F66F92DF-BDF5-476B-B207-E58F6DDA4A30}" type="sibTrans" cxnId="{12C9C6B0-C04E-4274-82C2-64B5BC004351}">
      <dgm:prSet/>
      <dgm:spPr/>
      <dgm:t>
        <a:bodyPr/>
        <a:lstStyle/>
        <a:p>
          <a:endParaRPr lang="en-US"/>
        </a:p>
      </dgm:t>
    </dgm:pt>
    <dgm:pt modelId="{7CC71F10-CE5B-4353-A68A-CB74F17D5006}">
      <dgm:prSet phldrT="[Text]"/>
      <dgm:spPr/>
      <dgm:t>
        <a:bodyPr/>
        <a:lstStyle/>
        <a:p>
          <a:r>
            <a:rPr lang="en-US" b="1" dirty="0" err="1"/>
            <a:t>Tên</a:t>
          </a:r>
          <a:r>
            <a:rPr lang="en-US" b="1" dirty="0"/>
            <a:t> </a:t>
          </a:r>
          <a:r>
            <a:rPr lang="en-US" b="1" dirty="0" err="1"/>
            <a:t>thương</a:t>
          </a:r>
          <a:r>
            <a:rPr lang="en-US" b="1" dirty="0"/>
            <a:t> </a:t>
          </a:r>
          <a:r>
            <a:rPr lang="en-US" b="1" dirty="0" err="1"/>
            <a:t>mại</a:t>
          </a:r>
          <a:endParaRPr lang="en-US" b="1" dirty="0"/>
        </a:p>
      </dgm:t>
    </dgm:pt>
    <dgm:pt modelId="{7F118A07-4136-46D7-9A19-C4C8958C4CF2}" type="parTrans" cxnId="{AF7554C4-F2D7-453B-8FF8-48C356EE7D1D}">
      <dgm:prSet/>
      <dgm:spPr/>
      <dgm:t>
        <a:bodyPr/>
        <a:lstStyle/>
        <a:p>
          <a:endParaRPr lang="en-US"/>
        </a:p>
      </dgm:t>
    </dgm:pt>
    <dgm:pt modelId="{F157FD95-8761-43D6-AB6F-AAA09794BF6B}" type="sibTrans" cxnId="{AF7554C4-F2D7-453B-8FF8-48C356EE7D1D}">
      <dgm:prSet/>
      <dgm:spPr/>
      <dgm:t>
        <a:bodyPr/>
        <a:lstStyle/>
        <a:p>
          <a:endParaRPr lang="en-US"/>
        </a:p>
      </dgm:t>
    </dgm:pt>
    <dgm:pt modelId="{C9B4A8E2-F663-43A2-9688-C025ED868589}">
      <dgm:prSet phldrT="[Text]"/>
      <dgm:spPr/>
      <dgm:t>
        <a:bodyPr/>
        <a:lstStyle/>
        <a:p>
          <a:r>
            <a:rPr lang="en-US" b="1" dirty="0" err="1"/>
            <a:t>Nhãn</a:t>
          </a:r>
          <a:r>
            <a:rPr lang="en-US" b="1" dirty="0"/>
            <a:t> </a:t>
          </a:r>
          <a:r>
            <a:rPr lang="en-US" b="1" dirty="0" err="1"/>
            <a:t>hiệu</a:t>
          </a:r>
          <a:r>
            <a:rPr lang="en-US" b="1" dirty="0"/>
            <a:t> </a:t>
          </a:r>
          <a:r>
            <a:rPr lang="en-US" b="1" dirty="0" err="1"/>
            <a:t>nổi</a:t>
          </a:r>
          <a:r>
            <a:rPr lang="en-US" b="1" dirty="0"/>
            <a:t> </a:t>
          </a:r>
          <a:r>
            <a:rPr lang="en-US" b="1" dirty="0" err="1"/>
            <a:t>tiếng</a:t>
          </a:r>
          <a:endParaRPr lang="en-US" b="1" dirty="0"/>
        </a:p>
      </dgm:t>
    </dgm:pt>
    <dgm:pt modelId="{CB1BC639-6D45-4606-8164-3818AAA01CDF}" type="parTrans" cxnId="{E28A5BA8-06AB-4002-B17E-9DDC5A1843C8}">
      <dgm:prSet/>
      <dgm:spPr/>
      <dgm:t>
        <a:bodyPr/>
        <a:lstStyle/>
        <a:p>
          <a:endParaRPr lang="en-US"/>
        </a:p>
      </dgm:t>
    </dgm:pt>
    <dgm:pt modelId="{B4AA877F-BD68-44A8-8DA4-A9F1E2EF8388}" type="sibTrans" cxnId="{E28A5BA8-06AB-4002-B17E-9DDC5A1843C8}">
      <dgm:prSet/>
      <dgm:spPr/>
      <dgm:t>
        <a:bodyPr/>
        <a:lstStyle/>
        <a:p>
          <a:endParaRPr lang="en-US"/>
        </a:p>
      </dgm:t>
    </dgm:pt>
    <dgm:pt modelId="{675B1927-9D93-41DA-AC2C-EBB1F2010726}">
      <dgm:prSet phldrT="[Text]"/>
      <dgm:spPr/>
      <dgm:t>
        <a:bodyPr/>
        <a:lstStyle/>
        <a:p>
          <a:r>
            <a:rPr lang="en-US" b="1" dirty="0" err="1"/>
            <a:t>Bí</a:t>
          </a:r>
          <a:r>
            <a:rPr lang="en-US" b="1" dirty="0"/>
            <a:t> </a:t>
          </a:r>
          <a:r>
            <a:rPr lang="en-US" b="1" dirty="0" err="1"/>
            <a:t>mật</a:t>
          </a:r>
          <a:r>
            <a:rPr lang="en-US" b="1" dirty="0"/>
            <a:t> </a:t>
          </a:r>
          <a:r>
            <a:rPr lang="en-US" b="1" dirty="0" err="1"/>
            <a:t>kinh</a:t>
          </a:r>
          <a:r>
            <a:rPr lang="en-US" b="1" dirty="0"/>
            <a:t> </a:t>
          </a:r>
          <a:r>
            <a:rPr lang="en-US" b="1" dirty="0" err="1"/>
            <a:t>doanh</a:t>
          </a:r>
          <a:endParaRPr lang="en-US" b="1" dirty="0"/>
        </a:p>
      </dgm:t>
    </dgm:pt>
    <dgm:pt modelId="{FA206A45-6A95-4776-9461-9B260334B7B5}" type="parTrans" cxnId="{372A7CC2-272B-4EC7-A794-01ED2695F1CA}">
      <dgm:prSet/>
      <dgm:spPr/>
      <dgm:t>
        <a:bodyPr/>
        <a:lstStyle/>
        <a:p>
          <a:endParaRPr lang="en-US"/>
        </a:p>
      </dgm:t>
    </dgm:pt>
    <dgm:pt modelId="{AC941803-3B72-4EE4-B1FD-79C362D85D25}" type="sibTrans" cxnId="{372A7CC2-272B-4EC7-A794-01ED2695F1CA}">
      <dgm:prSet/>
      <dgm:spPr/>
      <dgm:t>
        <a:bodyPr/>
        <a:lstStyle/>
        <a:p>
          <a:endParaRPr lang="en-US"/>
        </a:p>
      </dgm:t>
    </dgm:pt>
    <dgm:pt modelId="{99A14F1A-BCF1-4351-AD94-D188BF9E1436}">
      <dgm:prSet phldrT="[Text]"/>
      <dgm:spPr/>
      <dgm:t>
        <a:bodyPr/>
        <a:lstStyle/>
        <a:p>
          <a:r>
            <a:rPr lang="en-US" b="1" dirty="0" err="1"/>
            <a:t>Thiết</a:t>
          </a:r>
          <a:r>
            <a:rPr lang="en-US" b="1" dirty="0"/>
            <a:t> </a:t>
          </a:r>
          <a:r>
            <a:rPr lang="en-US" b="1" dirty="0" err="1"/>
            <a:t>kế</a:t>
          </a:r>
          <a:r>
            <a:rPr lang="en-US" b="1" dirty="0"/>
            <a:t> </a:t>
          </a:r>
          <a:r>
            <a:rPr lang="en-US" b="1" dirty="0" err="1"/>
            <a:t>bố</a:t>
          </a:r>
          <a:r>
            <a:rPr lang="en-US" b="1" dirty="0"/>
            <a:t> </a:t>
          </a:r>
          <a:r>
            <a:rPr lang="en-US" b="1" dirty="0" err="1"/>
            <a:t>trí</a:t>
          </a:r>
          <a:endParaRPr lang="en-US" b="1" dirty="0"/>
        </a:p>
      </dgm:t>
    </dgm:pt>
    <dgm:pt modelId="{EE80AC04-E7D4-4AA0-B952-1E600B39934A}" type="parTrans" cxnId="{A5B0049B-E6CF-408B-94E8-D784C8C89324}">
      <dgm:prSet/>
      <dgm:spPr/>
      <dgm:t>
        <a:bodyPr/>
        <a:lstStyle/>
        <a:p>
          <a:endParaRPr lang="en-US"/>
        </a:p>
      </dgm:t>
    </dgm:pt>
    <dgm:pt modelId="{627B75D7-1E2D-41F5-82D8-5172B720D73C}" type="sibTrans" cxnId="{A5B0049B-E6CF-408B-94E8-D784C8C89324}">
      <dgm:prSet/>
      <dgm:spPr/>
      <dgm:t>
        <a:bodyPr/>
        <a:lstStyle/>
        <a:p>
          <a:endParaRPr lang="en-US"/>
        </a:p>
      </dgm:t>
    </dgm:pt>
    <dgm:pt modelId="{125CEFA8-3C6A-4B73-8223-F15CA3266D78}">
      <dgm:prSet phldrT="[Text]"/>
      <dgm:spPr/>
      <dgm:t>
        <a:bodyPr/>
        <a:lstStyle/>
        <a:p>
          <a:r>
            <a:rPr lang="en-US" b="1" dirty="0" err="1"/>
            <a:t>Nhãn</a:t>
          </a:r>
          <a:r>
            <a:rPr lang="en-US" b="1" dirty="0"/>
            <a:t> </a:t>
          </a:r>
          <a:r>
            <a:rPr lang="en-US" b="1" dirty="0" err="1"/>
            <a:t>hiệu</a:t>
          </a:r>
          <a:endParaRPr lang="en-US" b="1" dirty="0"/>
        </a:p>
      </dgm:t>
    </dgm:pt>
    <dgm:pt modelId="{59551C51-263D-41F0-A665-9A308304EFB7}" type="parTrans" cxnId="{841DA8C8-9B6B-42B1-8E8F-EA8F8D84737E}">
      <dgm:prSet/>
      <dgm:spPr/>
      <dgm:t>
        <a:bodyPr/>
        <a:lstStyle/>
        <a:p>
          <a:endParaRPr lang="en-US"/>
        </a:p>
      </dgm:t>
    </dgm:pt>
    <dgm:pt modelId="{5FDA3972-70B6-4341-B2B1-05AA12E22977}" type="sibTrans" cxnId="{841DA8C8-9B6B-42B1-8E8F-EA8F8D84737E}">
      <dgm:prSet/>
      <dgm:spPr/>
      <dgm:t>
        <a:bodyPr/>
        <a:lstStyle/>
        <a:p>
          <a:endParaRPr lang="en-US"/>
        </a:p>
      </dgm:t>
    </dgm:pt>
    <dgm:pt modelId="{6E6F081E-12A4-4BDC-822A-2F4FC644208F}">
      <dgm:prSet phldrT="[Text]"/>
      <dgm:spPr/>
      <dgm:t>
        <a:bodyPr/>
        <a:lstStyle/>
        <a:p>
          <a:r>
            <a:rPr lang="en-US" b="1" dirty="0" err="1"/>
            <a:t>Chỉ</a:t>
          </a:r>
          <a:r>
            <a:rPr lang="en-US" b="1" dirty="0"/>
            <a:t> </a:t>
          </a:r>
          <a:r>
            <a:rPr lang="en-US" b="1" dirty="0" err="1"/>
            <a:t>dẫn</a:t>
          </a:r>
          <a:r>
            <a:rPr lang="en-US" b="1" dirty="0"/>
            <a:t> </a:t>
          </a:r>
          <a:r>
            <a:rPr lang="en-US" b="1" dirty="0" err="1"/>
            <a:t>địa</a:t>
          </a:r>
          <a:r>
            <a:rPr lang="en-US" b="1" dirty="0"/>
            <a:t> </a:t>
          </a:r>
          <a:r>
            <a:rPr lang="en-US" b="1" dirty="0" err="1"/>
            <a:t>lý</a:t>
          </a:r>
          <a:endParaRPr lang="en-US" b="1" dirty="0"/>
        </a:p>
      </dgm:t>
    </dgm:pt>
    <dgm:pt modelId="{816401DA-1EA7-44A8-AD0D-7DB17219A737}" type="parTrans" cxnId="{B1F15527-5A5D-4DD0-8AE2-79785260BB08}">
      <dgm:prSet/>
      <dgm:spPr/>
      <dgm:t>
        <a:bodyPr/>
        <a:lstStyle/>
        <a:p>
          <a:endParaRPr lang="en-US"/>
        </a:p>
      </dgm:t>
    </dgm:pt>
    <dgm:pt modelId="{B09FC7E3-3F7D-4485-8601-DA3140B62170}" type="sibTrans" cxnId="{B1F15527-5A5D-4DD0-8AE2-79785260BB08}">
      <dgm:prSet/>
      <dgm:spPr/>
      <dgm:t>
        <a:bodyPr/>
        <a:lstStyle/>
        <a:p>
          <a:endParaRPr lang="en-US"/>
        </a:p>
      </dgm:t>
    </dgm:pt>
    <dgm:pt modelId="{B477798E-6FB8-4EEC-9F43-365168A3F51F}">
      <dgm:prSet phldrT="[Text]"/>
      <dgm:spPr/>
      <dgm:t>
        <a:bodyPr/>
        <a:lstStyle/>
        <a:p>
          <a:r>
            <a:rPr lang="en-US" b="1" dirty="0" err="1"/>
            <a:t>Giống</a:t>
          </a:r>
          <a:r>
            <a:rPr lang="en-US" b="1" dirty="0"/>
            <a:t> </a:t>
          </a:r>
          <a:r>
            <a:rPr lang="en-US" b="1" dirty="0" err="1"/>
            <a:t>cây</a:t>
          </a:r>
          <a:r>
            <a:rPr lang="en-US" b="1" dirty="0"/>
            <a:t> </a:t>
          </a:r>
          <a:r>
            <a:rPr lang="en-US" b="1" dirty="0" err="1"/>
            <a:t>trồng</a:t>
          </a:r>
          <a:endParaRPr lang="en-US" b="1" dirty="0"/>
        </a:p>
      </dgm:t>
    </dgm:pt>
    <dgm:pt modelId="{10D91C73-579C-4F01-9DB9-0FCFDF049045}" type="parTrans" cxnId="{A37FFF28-F789-4CA7-8FF4-B72692DF644E}">
      <dgm:prSet/>
      <dgm:spPr/>
      <dgm:t>
        <a:bodyPr/>
        <a:lstStyle/>
        <a:p>
          <a:endParaRPr lang="en-US"/>
        </a:p>
      </dgm:t>
    </dgm:pt>
    <dgm:pt modelId="{CF35A821-C952-4D48-B055-F3139D717FFC}" type="sibTrans" cxnId="{A37FFF28-F789-4CA7-8FF4-B72692DF644E}">
      <dgm:prSet/>
      <dgm:spPr/>
      <dgm:t>
        <a:bodyPr/>
        <a:lstStyle/>
        <a:p>
          <a:endParaRPr lang="en-US"/>
        </a:p>
      </dgm:t>
    </dgm:pt>
    <dgm:pt modelId="{4EA8C917-3E48-4C80-8EE0-EF09C66DF3DC}" type="pres">
      <dgm:prSet presAssocID="{47A498AC-83E2-4F77-BE15-6653D7F7E78C}" presName="Name0" presStyleCnt="0">
        <dgm:presLayoutVars>
          <dgm:dir/>
          <dgm:animLvl val="lvl"/>
          <dgm:resizeHandles val="exact"/>
        </dgm:presLayoutVars>
      </dgm:prSet>
      <dgm:spPr/>
      <dgm:t>
        <a:bodyPr/>
        <a:lstStyle/>
        <a:p>
          <a:endParaRPr lang="en-US"/>
        </a:p>
      </dgm:t>
    </dgm:pt>
    <dgm:pt modelId="{CF5352A7-5F16-48E1-BA15-98B72D572F24}" type="pres">
      <dgm:prSet presAssocID="{168CFCA1-7501-46BA-A486-120AA943CEF4}" presName="composite" presStyleCnt="0"/>
      <dgm:spPr/>
    </dgm:pt>
    <dgm:pt modelId="{2B042864-F339-4EAC-9EFE-BBDC787868DC}" type="pres">
      <dgm:prSet presAssocID="{168CFCA1-7501-46BA-A486-120AA943CEF4}" presName="parTx" presStyleLbl="alignNode1" presStyleIdx="0" presStyleCnt="3">
        <dgm:presLayoutVars>
          <dgm:chMax val="0"/>
          <dgm:chPref val="0"/>
          <dgm:bulletEnabled val="1"/>
        </dgm:presLayoutVars>
      </dgm:prSet>
      <dgm:spPr/>
      <dgm:t>
        <a:bodyPr/>
        <a:lstStyle/>
        <a:p>
          <a:endParaRPr lang="en-US"/>
        </a:p>
      </dgm:t>
    </dgm:pt>
    <dgm:pt modelId="{F16D35E3-0903-4794-9FB6-483561CD4BB0}" type="pres">
      <dgm:prSet presAssocID="{168CFCA1-7501-46BA-A486-120AA943CEF4}" presName="desTx" presStyleLbl="alignAccFollowNode1" presStyleIdx="0" presStyleCnt="3">
        <dgm:presLayoutVars>
          <dgm:bulletEnabled val="1"/>
        </dgm:presLayoutVars>
      </dgm:prSet>
      <dgm:spPr/>
      <dgm:t>
        <a:bodyPr/>
        <a:lstStyle/>
        <a:p>
          <a:endParaRPr lang="en-US"/>
        </a:p>
      </dgm:t>
    </dgm:pt>
    <dgm:pt modelId="{83FD7806-BBCE-477C-8D1C-E859521FEBCA}" type="pres">
      <dgm:prSet presAssocID="{6A158011-3312-4695-AC36-28A7F67A53BB}" presName="space" presStyleCnt="0"/>
      <dgm:spPr/>
    </dgm:pt>
    <dgm:pt modelId="{45451E94-ED29-46E0-9C4E-D416780B27B5}" type="pres">
      <dgm:prSet presAssocID="{19271B5A-FF0C-4ABA-AC20-D942E5873B30}" presName="composite" presStyleCnt="0"/>
      <dgm:spPr/>
    </dgm:pt>
    <dgm:pt modelId="{636CC9AC-FFB5-47D7-B88A-4E25A5370DD4}" type="pres">
      <dgm:prSet presAssocID="{19271B5A-FF0C-4ABA-AC20-D942E5873B30}" presName="parTx" presStyleLbl="alignNode1" presStyleIdx="1" presStyleCnt="3">
        <dgm:presLayoutVars>
          <dgm:chMax val="0"/>
          <dgm:chPref val="0"/>
          <dgm:bulletEnabled val="1"/>
        </dgm:presLayoutVars>
      </dgm:prSet>
      <dgm:spPr/>
      <dgm:t>
        <a:bodyPr/>
        <a:lstStyle/>
        <a:p>
          <a:endParaRPr lang="en-US"/>
        </a:p>
      </dgm:t>
    </dgm:pt>
    <dgm:pt modelId="{D79A9903-885C-4592-8BE2-CDCD51D80BCC}" type="pres">
      <dgm:prSet presAssocID="{19271B5A-FF0C-4ABA-AC20-D942E5873B30}" presName="desTx" presStyleLbl="alignAccFollowNode1" presStyleIdx="1" presStyleCnt="3">
        <dgm:presLayoutVars>
          <dgm:bulletEnabled val="1"/>
        </dgm:presLayoutVars>
      </dgm:prSet>
      <dgm:spPr/>
      <dgm:t>
        <a:bodyPr/>
        <a:lstStyle/>
        <a:p>
          <a:endParaRPr lang="en-US"/>
        </a:p>
      </dgm:t>
    </dgm:pt>
    <dgm:pt modelId="{EED5D97D-4567-4932-979F-CFF8AF0DC0F9}" type="pres">
      <dgm:prSet presAssocID="{A51DE206-976C-482B-A00C-F5AA3A498123}" presName="space" presStyleCnt="0"/>
      <dgm:spPr/>
    </dgm:pt>
    <dgm:pt modelId="{9D2D271F-A0AA-4BB0-AF08-EFD6C90619BB}" type="pres">
      <dgm:prSet presAssocID="{F8A5C82B-EA7B-4DAF-8BB2-7F7154A75107}" presName="composite" presStyleCnt="0"/>
      <dgm:spPr/>
    </dgm:pt>
    <dgm:pt modelId="{F69BE707-380E-40C6-9991-27CBE76E1535}" type="pres">
      <dgm:prSet presAssocID="{F8A5C82B-EA7B-4DAF-8BB2-7F7154A75107}" presName="parTx" presStyleLbl="alignNode1" presStyleIdx="2" presStyleCnt="3">
        <dgm:presLayoutVars>
          <dgm:chMax val="0"/>
          <dgm:chPref val="0"/>
          <dgm:bulletEnabled val="1"/>
        </dgm:presLayoutVars>
      </dgm:prSet>
      <dgm:spPr/>
      <dgm:t>
        <a:bodyPr/>
        <a:lstStyle/>
        <a:p>
          <a:endParaRPr lang="en-US"/>
        </a:p>
      </dgm:t>
    </dgm:pt>
    <dgm:pt modelId="{CBC4F11E-0917-47DD-891B-AD5A0627D4AD}" type="pres">
      <dgm:prSet presAssocID="{F8A5C82B-EA7B-4DAF-8BB2-7F7154A75107}" presName="desTx" presStyleLbl="alignAccFollowNode1" presStyleIdx="2" presStyleCnt="3">
        <dgm:presLayoutVars>
          <dgm:bulletEnabled val="1"/>
        </dgm:presLayoutVars>
      </dgm:prSet>
      <dgm:spPr/>
      <dgm:t>
        <a:bodyPr/>
        <a:lstStyle/>
        <a:p>
          <a:endParaRPr lang="en-US"/>
        </a:p>
      </dgm:t>
    </dgm:pt>
  </dgm:ptLst>
  <dgm:cxnLst>
    <dgm:cxn modelId="{DCECFCF7-6C53-41EE-8365-19924CADE160}" srcId="{168CFCA1-7501-46BA-A486-120AA943CEF4}" destId="{3C7509A7-4727-4947-9A67-D7BD48F7AB7C}" srcOrd="0" destOrd="0" parTransId="{96D866DF-52ED-4D2C-97D4-CBB79CF51AF4}" sibTransId="{7BC522E0-8AD3-40B9-98CB-0AD26BCD10C6}"/>
    <dgm:cxn modelId="{1256CA78-AD24-451C-80D8-22F04C3E803C}" type="presOf" srcId="{125CEFA8-3C6A-4B73-8223-F15CA3266D78}" destId="{D79A9903-885C-4592-8BE2-CDCD51D80BCC}" srcOrd="0" destOrd="3" presId="urn:microsoft.com/office/officeart/2005/8/layout/hList1"/>
    <dgm:cxn modelId="{CBDD84BD-A7F9-4679-85D7-0DB3C224EFFF}" type="presOf" srcId="{47A498AC-83E2-4F77-BE15-6653D7F7E78C}" destId="{4EA8C917-3E48-4C80-8EE0-EF09C66DF3DC}" srcOrd="0" destOrd="0" presId="urn:microsoft.com/office/officeart/2005/8/layout/hList1"/>
    <dgm:cxn modelId="{A5B0049B-E6CF-408B-94E8-D784C8C89324}" srcId="{19271B5A-FF0C-4ABA-AC20-D942E5873B30}" destId="{99A14F1A-BCF1-4351-AD94-D188BF9E1436}" srcOrd="2" destOrd="0" parTransId="{EE80AC04-E7D4-4AA0-B952-1E600B39934A}" sibTransId="{627B75D7-1E2D-41F5-82D8-5172B720D73C}"/>
    <dgm:cxn modelId="{DD42DF42-4978-4DED-AD8A-CE05503459E0}" type="presOf" srcId="{99A14F1A-BCF1-4351-AD94-D188BF9E1436}" destId="{D79A9903-885C-4592-8BE2-CDCD51D80BCC}" srcOrd="0" destOrd="2" presId="urn:microsoft.com/office/officeart/2005/8/layout/hList1"/>
    <dgm:cxn modelId="{12C9C6B0-C04E-4274-82C2-64B5BC004351}" srcId="{47A498AC-83E2-4F77-BE15-6653D7F7E78C}" destId="{F8A5C82B-EA7B-4DAF-8BB2-7F7154A75107}" srcOrd="2" destOrd="0" parTransId="{C5955A0C-D43F-4D32-A013-C43933816232}" sibTransId="{F66F92DF-BDF5-476B-B207-E58F6DDA4A30}"/>
    <dgm:cxn modelId="{C4168F8F-E7DA-4BF0-9F12-85842880E32B}" type="presOf" srcId="{19271B5A-FF0C-4ABA-AC20-D942E5873B30}" destId="{636CC9AC-FFB5-47D7-B88A-4E25A5370DD4}" srcOrd="0" destOrd="0" presId="urn:microsoft.com/office/officeart/2005/8/layout/hList1"/>
    <dgm:cxn modelId="{EE400C32-D3B5-4849-AAD0-47D9FE4426B3}" type="presOf" srcId="{7CC71F10-CE5B-4353-A68A-CB74F17D5006}" destId="{CBC4F11E-0917-47DD-891B-AD5A0627D4AD}" srcOrd="0" destOrd="0" presId="urn:microsoft.com/office/officeart/2005/8/layout/hList1"/>
    <dgm:cxn modelId="{E2C94F10-8A4B-422E-89BB-9931D8C0A399}" srcId="{19271B5A-FF0C-4ABA-AC20-D942E5873B30}" destId="{685FDC63-C0DF-4332-B1F6-2B675FAB2901}" srcOrd="0" destOrd="0" parTransId="{4DF29457-361A-419E-B62C-6D386073E3EB}" sibTransId="{840C2900-7F82-47E5-B8BF-88518977A9A4}"/>
    <dgm:cxn modelId="{F121687F-EB0C-4393-A951-2B3C2E1FB561}" type="presOf" srcId="{C3D2B85B-4865-4F1D-87C0-E07A63BFE4F0}" destId="{F16D35E3-0903-4794-9FB6-483561CD4BB0}" srcOrd="0" destOrd="1" presId="urn:microsoft.com/office/officeart/2005/8/layout/hList1"/>
    <dgm:cxn modelId="{3E458D03-012D-4568-9342-D7D4ACB57125}" type="presOf" srcId="{6E6F081E-12A4-4BDC-822A-2F4FC644208F}" destId="{D79A9903-885C-4592-8BE2-CDCD51D80BCC}" srcOrd="0" destOrd="4" presId="urn:microsoft.com/office/officeart/2005/8/layout/hList1"/>
    <dgm:cxn modelId="{EADA5D80-EDA1-4167-877A-1F6A1D1F1E87}" type="presOf" srcId="{F8A5C82B-EA7B-4DAF-8BB2-7F7154A75107}" destId="{F69BE707-380E-40C6-9991-27CBE76E1535}" srcOrd="0" destOrd="0" presId="urn:microsoft.com/office/officeart/2005/8/layout/hList1"/>
    <dgm:cxn modelId="{D38D4A00-5B6D-4861-AC94-7371D12BB3D2}" type="presOf" srcId="{675B1927-9D93-41DA-AC2C-EBB1F2010726}" destId="{CBC4F11E-0917-47DD-891B-AD5A0627D4AD}" srcOrd="0" destOrd="2" presId="urn:microsoft.com/office/officeart/2005/8/layout/hList1"/>
    <dgm:cxn modelId="{372A7CC2-272B-4EC7-A794-01ED2695F1CA}" srcId="{F8A5C82B-EA7B-4DAF-8BB2-7F7154A75107}" destId="{675B1927-9D93-41DA-AC2C-EBB1F2010726}" srcOrd="2" destOrd="0" parTransId="{FA206A45-6A95-4776-9461-9B260334B7B5}" sibTransId="{AC941803-3B72-4EE4-B1FD-79C362D85D25}"/>
    <dgm:cxn modelId="{B1F15527-5A5D-4DD0-8AE2-79785260BB08}" srcId="{19271B5A-FF0C-4ABA-AC20-D942E5873B30}" destId="{6E6F081E-12A4-4BDC-822A-2F4FC644208F}" srcOrd="4" destOrd="0" parTransId="{816401DA-1EA7-44A8-AD0D-7DB17219A737}" sibTransId="{B09FC7E3-3F7D-4485-8601-DA3140B62170}"/>
    <dgm:cxn modelId="{89ADFE1C-1DB2-448B-8719-1C94610593F5}" type="presOf" srcId="{685FDC63-C0DF-4332-B1F6-2B675FAB2901}" destId="{D79A9903-885C-4592-8BE2-CDCD51D80BCC}" srcOrd="0" destOrd="0" presId="urn:microsoft.com/office/officeart/2005/8/layout/hList1"/>
    <dgm:cxn modelId="{E28A5BA8-06AB-4002-B17E-9DDC5A1843C8}" srcId="{F8A5C82B-EA7B-4DAF-8BB2-7F7154A75107}" destId="{C9B4A8E2-F663-43A2-9688-C025ED868589}" srcOrd="1" destOrd="0" parTransId="{CB1BC639-6D45-4606-8164-3818AAA01CDF}" sibTransId="{B4AA877F-BD68-44A8-8DA4-A9F1E2EF8388}"/>
    <dgm:cxn modelId="{939576C0-EFF5-4705-B57C-BBB91665B40B}" type="presOf" srcId="{32FDA6B5-5A4C-4CE2-B744-98C51C38FF4F}" destId="{D79A9903-885C-4592-8BE2-CDCD51D80BCC}" srcOrd="0" destOrd="1" presId="urn:microsoft.com/office/officeart/2005/8/layout/hList1"/>
    <dgm:cxn modelId="{257E05A9-C29E-419A-B459-135E5D1FF8B7}" srcId="{47A498AC-83E2-4F77-BE15-6653D7F7E78C}" destId="{19271B5A-FF0C-4ABA-AC20-D942E5873B30}" srcOrd="1" destOrd="0" parTransId="{2C01B2B3-C2C5-4340-978D-D3F062FA643F}" sibTransId="{A51DE206-976C-482B-A00C-F5AA3A498123}"/>
    <dgm:cxn modelId="{A37FFF28-F789-4CA7-8FF4-B72692DF644E}" srcId="{19271B5A-FF0C-4ABA-AC20-D942E5873B30}" destId="{B477798E-6FB8-4EEC-9F43-365168A3F51F}" srcOrd="5" destOrd="0" parTransId="{10D91C73-579C-4F01-9DB9-0FCFDF049045}" sibTransId="{CF35A821-C952-4D48-B055-F3139D717FFC}"/>
    <dgm:cxn modelId="{6AF3A7C7-3776-4CF7-8DC9-2F5416083F3E}" srcId="{47A498AC-83E2-4F77-BE15-6653D7F7E78C}" destId="{168CFCA1-7501-46BA-A486-120AA943CEF4}" srcOrd="0" destOrd="0" parTransId="{E281475A-080B-4A44-A5C7-EA314DF9491D}" sibTransId="{6A158011-3312-4695-AC36-28A7F67A53BB}"/>
    <dgm:cxn modelId="{E6AADAFF-E289-4DAD-9ADD-617A52D94C58}" type="presOf" srcId="{C9B4A8E2-F663-43A2-9688-C025ED868589}" destId="{CBC4F11E-0917-47DD-891B-AD5A0627D4AD}" srcOrd="0" destOrd="1" presId="urn:microsoft.com/office/officeart/2005/8/layout/hList1"/>
    <dgm:cxn modelId="{693C3489-E3D5-4400-9493-72DE9B9AB293}" srcId="{168CFCA1-7501-46BA-A486-120AA943CEF4}" destId="{C3D2B85B-4865-4F1D-87C0-E07A63BFE4F0}" srcOrd="1" destOrd="0" parTransId="{54C98185-A813-40D9-A483-DE9AAF783B8F}" sibTransId="{195912A7-A176-4F64-96D4-74ABE178C14C}"/>
    <dgm:cxn modelId="{2C9BB077-63BA-4F5A-91EB-4546768E8CC3}" srcId="{19271B5A-FF0C-4ABA-AC20-D942E5873B30}" destId="{32FDA6B5-5A4C-4CE2-B744-98C51C38FF4F}" srcOrd="1" destOrd="0" parTransId="{5A65444D-41F2-4A84-BEFE-4BEF58245A55}" sibTransId="{BBB71DD2-F62A-4600-94D7-31B378E23484}"/>
    <dgm:cxn modelId="{45F0E704-29EA-41C1-808C-2B2FD792F034}" type="presOf" srcId="{168CFCA1-7501-46BA-A486-120AA943CEF4}" destId="{2B042864-F339-4EAC-9EFE-BBDC787868DC}" srcOrd="0" destOrd="0" presId="urn:microsoft.com/office/officeart/2005/8/layout/hList1"/>
    <dgm:cxn modelId="{EBF49627-27F3-4CB7-A2E4-5B3537DA48A8}" type="presOf" srcId="{3C7509A7-4727-4947-9A67-D7BD48F7AB7C}" destId="{F16D35E3-0903-4794-9FB6-483561CD4BB0}" srcOrd="0" destOrd="0" presId="urn:microsoft.com/office/officeart/2005/8/layout/hList1"/>
    <dgm:cxn modelId="{DEB73069-9882-4353-8042-5D30A6F0D72C}" type="presOf" srcId="{B477798E-6FB8-4EEC-9F43-365168A3F51F}" destId="{D79A9903-885C-4592-8BE2-CDCD51D80BCC}" srcOrd="0" destOrd="5" presId="urn:microsoft.com/office/officeart/2005/8/layout/hList1"/>
    <dgm:cxn modelId="{841DA8C8-9B6B-42B1-8E8F-EA8F8D84737E}" srcId="{19271B5A-FF0C-4ABA-AC20-D942E5873B30}" destId="{125CEFA8-3C6A-4B73-8223-F15CA3266D78}" srcOrd="3" destOrd="0" parTransId="{59551C51-263D-41F0-A665-9A308304EFB7}" sibTransId="{5FDA3972-70B6-4341-B2B1-05AA12E22977}"/>
    <dgm:cxn modelId="{AF7554C4-F2D7-453B-8FF8-48C356EE7D1D}" srcId="{F8A5C82B-EA7B-4DAF-8BB2-7F7154A75107}" destId="{7CC71F10-CE5B-4353-A68A-CB74F17D5006}" srcOrd="0" destOrd="0" parTransId="{7F118A07-4136-46D7-9A19-C4C8958C4CF2}" sibTransId="{F157FD95-8761-43D6-AB6F-AAA09794BF6B}"/>
    <dgm:cxn modelId="{CAFB67DC-D2E9-4561-A7EE-6B3732554186}" type="presParOf" srcId="{4EA8C917-3E48-4C80-8EE0-EF09C66DF3DC}" destId="{CF5352A7-5F16-48E1-BA15-98B72D572F24}" srcOrd="0" destOrd="0" presId="urn:microsoft.com/office/officeart/2005/8/layout/hList1"/>
    <dgm:cxn modelId="{E17CFE67-9E28-4C44-B03A-0729FF2D3771}" type="presParOf" srcId="{CF5352A7-5F16-48E1-BA15-98B72D572F24}" destId="{2B042864-F339-4EAC-9EFE-BBDC787868DC}" srcOrd="0" destOrd="0" presId="urn:microsoft.com/office/officeart/2005/8/layout/hList1"/>
    <dgm:cxn modelId="{481F8361-A94E-4F34-A029-1FF4BFBC4E49}" type="presParOf" srcId="{CF5352A7-5F16-48E1-BA15-98B72D572F24}" destId="{F16D35E3-0903-4794-9FB6-483561CD4BB0}" srcOrd="1" destOrd="0" presId="urn:microsoft.com/office/officeart/2005/8/layout/hList1"/>
    <dgm:cxn modelId="{FCE6E063-4FE8-469B-A620-E4045897771F}" type="presParOf" srcId="{4EA8C917-3E48-4C80-8EE0-EF09C66DF3DC}" destId="{83FD7806-BBCE-477C-8D1C-E859521FEBCA}" srcOrd="1" destOrd="0" presId="urn:microsoft.com/office/officeart/2005/8/layout/hList1"/>
    <dgm:cxn modelId="{6BD082AB-02D5-4F87-B1E3-EC192A636865}" type="presParOf" srcId="{4EA8C917-3E48-4C80-8EE0-EF09C66DF3DC}" destId="{45451E94-ED29-46E0-9C4E-D416780B27B5}" srcOrd="2" destOrd="0" presId="urn:microsoft.com/office/officeart/2005/8/layout/hList1"/>
    <dgm:cxn modelId="{EFB9C6B6-ED16-4AA3-BD08-717050F363AE}" type="presParOf" srcId="{45451E94-ED29-46E0-9C4E-D416780B27B5}" destId="{636CC9AC-FFB5-47D7-B88A-4E25A5370DD4}" srcOrd="0" destOrd="0" presId="urn:microsoft.com/office/officeart/2005/8/layout/hList1"/>
    <dgm:cxn modelId="{7815E64E-96F5-4DA8-B833-0B056B13380C}" type="presParOf" srcId="{45451E94-ED29-46E0-9C4E-D416780B27B5}" destId="{D79A9903-885C-4592-8BE2-CDCD51D80BCC}" srcOrd="1" destOrd="0" presId="urn:microsoft.com/office/officeart/2005/8/layout/hList1"/>
    <dgm:cxn modelId="{9FC969EF-7FA7-46DE-A598-86158F15FC74}" type="presParOf" srcId="{4EA8C917-3E48-4C80-8EE0-EF09C66DF3DC}" destId="{EED5D97D-4567-4932-979F-CFF8AF0DC0F9}" srcOrd="3" destOrd="0" presId="urn:microsoft.com/office/officeart/2005/8/layout/hList1"/>
    <dgm:cxn modelId="{22204CAC-1FCD-433C-8D4B-6E43644D592D}" type="presParOf" srcId="{4EA8C917-3E48-4C80-8EE0-EF09C66DF3DC}" destId="{9D2D271F-A0AA-4BB0-AF08-EFD6C90619BB}" srcOrd="4" destOrd="0" presId="urn:microsoft.com/office/officeart/2005/8/layout/hList1"/>
    <dgm:cxn modelId="{B1A68F86-2272-4BED-BD46-46E78CAA463D}" type="presParOf" srcId="{9D2D271F-A0AA-4BB0-AF08-EFD6C90619BB}" destId="{F69BE707-380E-40C6-9991-27CBE76E1535}" srcOrd="0" destOrd="0" presId="urn:microsoft.com/office/officeart/2005/8/layout/hList1"/>
    <dgm:cxn modelId="{21B44B89-F3CB-467F-80BA-48489F94793F}" type="presParOf" srcId="{9D2D271F-A0AA-4BB0-AF08-EFD6C90619BB}" destId="{CBC4F11E-0917-47DD-891B-AD5A0627D4A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AE420057-76E9-4821-BB21-75178D1FE7C0}" type="doc">
      <dgm:prSet loTypeId="urn:microsoft.com/office/officeart/2005/8/layout/lProcess2" loCatId="relationship" qsTypeId="urn:microsoft.com/office/officeart/2005/8/quickstyle/simple1" qsCatId="simple" csTypeId="urn:microsoft.com/office/officeart/2005/8/colors/accent1_5" csCatId="accent1" phldr="1"/>
      <dgm:spPr/>
      <dgm:t>
        <a:bodyPr/>
        <a:lstStyle/>
        <a:p>
          <a:endParaRPr lang="en-US"/>
        </a:p>
      </dgm:t>
    </dgm:pt>
    <dgm:pt modelId="{C498ADD1-149A-4031-862A-F58475577C2B}">
      <dgm:prSet phldrT="[Text]"/>
      <dgm:spPr/>
      <dgm:t>
        <a:bodyPr/>
        <a:lstStyle/>
        <a:p>
          <a:endParaRPr lang="en-US" b="1" dirty="0"/>
        </a:p>
      </dgm:t>
    </dgm:pt>
    <dgm:pt modelId="{7156E18B-777F-4B4C-9807-6EA5C5E24A14}" type="parTrans" cxnId="{9A515593-76AA-4BA2-B456-19025A03B02E}">
      <dgm:prSet/>
      <dgm:spPr/>
      <dgm:t>
        <a:bodyPr/>
        <a:lstStyle/>
        <a:p>
          <a:endParaRPr lang="en-US"/>
        </a:p>
      </dgm:t>
    </dgm:pt>
    <dgm:pt modelId="{889D59E7-8300-4C13-B6C1-06C67010F46A}" type="sibTrans" cxnId="{9A515593-76AA-4BA2-B456-19025A03B02E}">
      <dgm:prSet/>
      <dgm:spPr/>
      <dgm:t>
        <a:bodyPr/>
        <a:lstStyle/>
        <a:p>
          <a:endParaRPr lang="en-US"/>
        </a:p>
      </dgm:t>
    </dgm:pt>
    <dgm:pt modelId="{60EF450F-48B4-470D-A02E-21FF5BDF4053}">
      <dgm:prSet phldrT="[Text]"/>
      <dgm:spPr/>
      <dgm:t>
        <a:bodyPr/>
        <a:lstStyle/>
        <a:p>
          <a:r>
            <a:rPr lang="en-US" b="0" dirty="0" err="1"/>
            <a:t>Quyền</a:t>
          </a:r>
          <a:r>
            <a:rPr lang="en-US" b="0" dirty="0"/>
            <a:t> </a:t>
          </a:r>
          <a:r>
            <a:rPr lang="en-US" b="0" dirty="0" err="1"/>
            <a:t>tác</a:t>
          </a:r>
          <a:r>
            <a:rPr lang="en-US" b="0" dirty="0"/>
            <a:t> </a:t>
          </a:r>
          <a:r>
            <a:rPr lang="en-US" b="0" dirty="0" err="1"/>
            <a:t>giả</a:t>
          </a:r>
          <a:endParaRPr lang="en-US" b="0" dirty="0"/>
        </a:p>
      </dgm:t>
    </dgm:pt>
    <dgm:pt modelId="{3C65DE7D-85DB-4701-9553-3D9443301404}" type="parTrans" cxnId="{D9CE15D5-CEB1-4D2A-94BD-390CE74FEEDC}">
      <dgm:prSet/>
      <dgm:spPr/>
      <dgm:t>
        <a:bodyPr/>
        <a:lstStyle/>
        <a:p>
          <a:endParaRPr lang="en-US"/>
        </a:p>
      </dgm:t>
    </dgm:pt>
    <dgm:pt modelId="{F31BF017-0A92-4AB9-9677-BF99E59084E3}" type="sibTrans" cxnId="{D9CE15D5-CEB1-4D2A-94BD-390CE74FEEDC}">
      <dgm:prSet/>
      <dgm:spPr/>
      <dgm:t>
        <a:bodyPr/>
        <a:lstStyle/>
        <a:p>
          <a:endParaRPr lang="en-US"/>
        </a:p>
      </dgm:t>
    </dgm:pt>
    <dgm:pt modelId="{CA769AD3-5131-41FC-B5FA-92AE1C292FFD}">
      <dgm:prSet phldrT="[Text]"/>
      <dgm:spPr/>
      <dgm:t>
        <a:bodyPr/>
        <a:lstStyle/>
        <a:p>
          <a:r>
            <a:rPr lang="en-US" b="0" dirty="0" err="1"/>
            <a:t>Quyền</a:t>
          </a:r>
          <a:r>
            <a:rPr lang="en-US" b="0" dirty="0"/>
            <a:t> </a:t>
          </a:r>
          <a:r>
            <a:rPr lang="en-US" b="0" dirty="0" err="1"/>
            <a:t>liên</a:t>
          </a:r>
          <a:r>
            <a:rPr lang="en-US" b="0" dirty="0"/>
            <a:t> </a:t>
          </a:r>
          <a:r>
            <a:rPr lang="en-US" b="0" dirty="0" err="1"/>
            <a:t>quan</a:t>
          </a:r>
          <a:endParaRPr lang="en-US" b="0" dirty="0"/>
        </a:p>
      </dgm:t>
    </dgm:pt>
    <dgm:pt modelId="{3F65C96B-F664-4552-8240-264B4F62A5E5}" type="parTrans" cxnId="{914D9404-AFFF-4948-9197-C959640DE37D}">
      <dgm:prSet/>
      <dgm:spPr/>
      <dgm:t>
        <a:bodyPr/>
        <a:lstStyle/>
        <a:p>
          <a:endParaRPr lang="en-US"/>
        </a:p>
      </dgm:t>
    </dgm:pt>
    <dgm:pt modelId="{BB793A2E-18C1-4DC0-AAEF-B9C53504DE5F}" type="sibTrans" cxnId="{914D9404-AFFF-4948-9197-C959640DE37D}">
      <dgm:prSet/>
      <dgm:spPr/>
      <dgm:t>
        <a:bodyPr/>
        <a:lstStyle/>
        <a:p>
          <a:endParaRPr lang="en-US"/>
        </a:p>
      </dgm:t>
    </dgm:pt>
    <dgm:pt modelId="{B24449E9-8869-498E-A1CB-979A43E60DD7}">
      <dgm:prSet phldrT="[Text]"/>
      <dgm:spPr/>
      <dgm:t>
        <a:bodyPr/>
        <a:lstStyle/>
        <a:p>
          <a:r>
            <a:rPr lang="en-US" b="1" dirty="0" err="1" smtClean="0"/>
            <a:t>Bằng</a:t>
          </a:r>
          <a:r>
            <a:rPr lang="en-US" b="1" dirty="0" smtClean="0"/>
            <a:t> </a:t>
          </a:r>
          <a:r>
            <a:rPr lang="en-US" b="1" dirty="0" err="1" smtClean="0"/>
            <a:t>độc</a:t>
          </a:r>
          <a:r>
            <a:rPr lang="en-US" b="1" dirty="0" smtClean="0"/>
            <a:t> </a:t>
          </a:r>
          <a:r>
            <a:rPr lang="en-US" b="1" dirty="0" err="1" smtClean="0"/>
            <a:t>quyền</a:t>
          </a:r>
          <a:r>
            <a:rPr lang="en-US" b="1" dirty="0" smtClean="0"/>
            <a:t>/ </a:t>
          </a:r>
          <a:r>
            <a:rPr lang="en-US" b="1" dirty="0" err="1"/>
            <a:t>Giấy</a:t>
          </a:r>
          <a:r>
            <a:rPr lang="en-US" b="1" dirty="0"/>
            <a:t> </a:t>
          </a:r>
          <a:r>
            <a:rPr lang="en-US" b="1" dirty="0" err="1"/>
            <a:t>chứng</a:t>
          </a:r>
          <a:r>
            <a:rPr lang="en-US" b="1" dirty="0"/>
            <a:t> </a:t>
          </a:r>
          <a:r>
            <a:rPr lang="en-US" b="1" dirty="0" err="1"/>
            <a:t>nhận</a:t>
          </a:r>
          <a:endParaRPr lang="en-US" b="1" dirty="0"/>
        </a:p>
      </dgm:t>
    </dgm:pt>
    <dgm:pt modelId="{DA838D13-A699-4E56-8CBF-1E6948D888D6}" type="parTrans" cxnId="{EA8635BD-5D4B-4198-B38A-D2582D36D1C6}">
      <dgm:prSet/>
      <dgm:spPr/>
      <dgm:t>
        <a:bodyPr/>
        <a:lstStyle/>
        <a:p>
          <a:endParaRPr lang="en-US"/>
        </a:p>
      </dgm:t>
    </dgm:pt>
    <dgm:pt modelId="{1546BDC1-79FA-4200-A464-F95EAD33D500}" type="sibTrans" cxnId="{EA8635BD-5D4B-4198-B38A-D2582D36D1C6}">
      <dgm:prSet/>
      <dgm:spPr/>
      <dgm:t>
        <a:bodyPr/>
        <a:lstStyle/>
        <a:p>
          <a:endParaRPr lang="en-US"/>
        </a:p>
      </dgm:t>
    </dgm:pt>
    <dgm:pt modelId="{31F32187-5D9C-4AFC-B41D-3A16B6C3D220}">
      <dgm:prSet phldrT="[Text]"/>
      <dgm:spPr/>
      <dgm:t>
        <a:bodyPr/>
        <a:lstStyle/>
        <a:p>
          <a:r>
            <a:rPr lang="en-US" b="0" dirty="0" err="1"/>
            <a:t>Sáng</a:t>
          </a:r>
          <a:r>
            <a:rPr lang="en-US" b="0" dirty="0"/>
            <a:t> </a:t>
          </a:r>
          <a:r>
            <a:rPr lang="en-US" b="0" dirty="0" err="1"/>
            <a:t>chế</a:t>
          </a:r>
          <a:r>
            <a:rPr lang="en-US" b="0" dirty="0"/>
            <a:t>/ GPHI</a:t>
          </a:r>
        </a:p>
      </dgm:t>
    </dgm:pt>
    <dgm:pt modelId="{E7503113-A17B-401F-9F9E-EC1FC8F4148A}" type="parTrans" cxnId="{B1C77733-28C5-48B5-9C9A-E738704F0FC8}">
      <dgm:prSet/>
      <dgm:spPr/>
      <dgm:t>
        <a:bodyPr/>
        <a:lstStyle/>
        <a:p>
          <a:endParaRPr lang="en-US"/>
        </a:p>
      </dgm:t>
    </dgm:pt>
    <dgm:pt modelId="{2E2103E6-1CE8-4095-B783-BD6B45C8AE8E}" type="sibTrans" cxnId="{B1C77733-28C5-48B5-9C9A-E738704F0FC8}">
      <dgm:prSet/>
      <dgm:spPr/>
      <dgm:t>
        <a:bodyPr/>
        <a:lstStyle/>
        <a:p>
          <a:endParaRPr lang="en-US"/>
        </a:p>
      </dgm:t>
    </dgm:pt>
    <dgm:pt modelId="{750473A2-211D-4E96-8F47-666B8CBD8162}">
      <dgm:prSet phldrT="[Text]"/>
      <dgm:spPr/>
      <dgm:t>
        <a:bodyPr/>
        <a:lstStyle/>
        <a:p>
          <a:r>
            <a:rPr lang="en-US" b="0" dirty="0" err="1"/>
            <a:t>Kiểu</a:t>
          </a:r>
          <a:r>
            <a:rPr lang="en-US" b="0" dirty="0"/>
            <a:t> </a:t>
          </a:r>
          <a:r>
            <a:rPr lang="en-US" b="0" dirty="0" err="1"/>
            <a:t>dáng</a:t>
          </a:r>
          <a:r>
            <a:rPr lang="en-US" b="0" dirty="0"/>
            <a:t> </a:t>
          </a:r>
          <a:r>
            <a:rPr lang="en-US" b="0" dirty="0" err="1"/>
            <a:t>công</a:t>
          </a:r>
          <a:r>
            <a:rPr lang="en-US" b="0" dirty="0"/>
            <a:t> </a:t>
          </a:r>
          <a:r>
            <a:rPr lang="en-US" b="0" dirty="0" err="1"/>
            <a:t>nghiệp</a:t>
          </a:r>
          <a:endParaRPr lang="en-US" b="0" dirty="0"/>
        </a:p>
      </dgm:t>
    </dgm:pt>
    <dgm:pt modelId="{020CC5CE-67DB-4730-AFC4-69A98616E603}" type="parTrans" cxnId="{677829BC-7B75-4ED1-89E2-295DF2FAB803}">
      <dgm:prSet/>
      <dgm:spPr/>
      <dgm:t>
        <a:bodyPr/>
        <a:lstStyle/>
        <a:p>
          <a:endParaRPr lang="en-US"/>
        </a:p>
      </dgm:t>
    </dgm:pt>
    <dgm:pt modelId="{D5E8C6E3-F4EB-410B-AB51-250055C4490C}" type="sibTrans" cxnId="{677829BC-7B75-4ED1-89E2-295DF2FAB803}">
      <dgm:prSet/>
      <dgm:spPr/>
      <dgm:t>
        <a:bodyPr/>
        <a:lstStyle/>
        <a:p>
          <a:endParaRPr lang="en-US"/>
        </a:p>
      </dgm:t>
    </dgm:pt>
    <dgm:pt modelId="{B82473B4-00BC-42E4-8968-DBF12158DCF6}">
      <dgm:prSet phldrT="[Text]"/>
      <dgm:spPr/>
      <dgm:t>
        <a:bodyPr/>
        <a:lstStyle/>
        <a:p>
          <a:r>
            <a:rPr lang="en-US" b="1" dirty="0" err="1"/>
            <a:t>Bằng</a:t>
          </a:r>
          <a:r>
            <a:rPr lang="en-US" b="1" dirty="0"/>
            <a:t> </a:t>
          </a:r>
          <a:r>
            <a:rPr lang="en-US" b="1" dirty="0" err="1"/>
            <a:t>bảo</a:t>
          </a:r>
          <a:r>
            <a:rPr lang="en-US" b="1" dirty="0"/>
            <a:t> </a:t>
          </a:r>
          <a:r>
            <a:rPr lang="en-US" b="1" dirty="0" err="1"/>
            <a:t>hộ</a:t>
          </a:r>
          <a:endParaRPr lang="en-US" b="1" dirty="0"/>
        </a:p>
      </dgm:t>
    </dgm:pt>
    <dgm:pt modelId="{A57EAF74-8E2F-467E-97B2-027EFBE147A9}" type="parTrans" cxnId="{AD9F5030-62AD-474C-823A-741C0370AE23}">
      <dgm:prSet/>
      <dgm:spPr/>
      <dgm:t>
        <a:bodyPr/>
        <a:lstStyle/>
        <a:p>
          <a:endParaRPr lang="en-US"/>
        </a:p>
      </dgm:t>
    </dgm:pt>
    <dgm:pt modelId="{EA366031-4CE7-4B38-BD16-E786257262BF}" type="sibTrans" cxnId="{AD9F5030-62AD-474C-823A-741C0370AE23}">
      <dgm:prSet/>
      <dgm:spPr/>
      <dgm:t>
        <a:bodyPr/>
        <a:lstStyle/>
        <a:p>
          <a:endParaRPr lang="en-US"/>
        </a:p>
      </dgm:t>
    </dgm:pt>
    <dgm:pt modelId="{2A2A5C5B-BEF1-4BE4-9CCC-51D065C6306B}">
      <dgm:prSet phldrT="[Text]"/>
      <dgm:spPr/>
      <dgm:t>
        <a:bodyPr/>
        <a:lstStyle/>
        <a:p>
          <a:r>
            <a:rPr lang="en-US" b="0" dirty="0" err="1"/>
            <a:t>Giống</a:t>
          </a:r>
          <a:r>
            <a:rPr lang="en-US" b="0" dirty="0"/>
            <a:t> </a:t>
          </a:r>
          <a:r>
            <a:rPr lang="en-US" b="0" dirty="0" err="1"/>
            <a:t>cây</a:t>
          </a:r>
          <a:r>
            <a:rPr lang="en-US" b="0" dirty="0"/>
            <a:t> </a:t>
          </a:r>
          <a:r>
            <a:rPr lang="en-US" b="0" dirty="0" err="1"/>
            <a:t>trồng</a:t>
          </a:r>
          <a:endParaRPr lang="en-US" b="0" dirty="0"/>
        </a:p>
      </dgm:t>
    </dgm:pt>
    <dgm:pt modelId="{568E5488-0BC9-43DC-90D0-568A167E246C}" type="parTrans" cxnId="{213D97CC-965B-4BAF-8FDE-67C731162692}">
      <dgm:prSet/>
      <dgm:spPr/>
      <dgm:t>
        <a:bodyPr/>
        <a:lstStyle/>
        <a:p>
          <a:endParaRPr lang="en-US"/>
        </a:p>
      </dgm:t>
    </dgm:pt>
    <dgm:pt modelId="{3C4505F2-1EE6-4F8E-94E3-6E94833F5ECD}" type="sibTrans" cxnId="{213D97CC-965B-4BAF-8FDE-67C731162692}">
      <dgm:prSet/>
      <dgm:spPr/>
      <dgm:t>
        <a:bodyPr/>
        <a:lstStyle/>
        <a:p>
          <a:endParaRPr lang="en-US"/>
        </a:p>
      </dgm:t>
    </dgm:pt>
    <dgm:pt modelId="{6B47AAA2-196D-401C-99DE-554341FC1B17}">
      <dgm:prSet phldrT="[Text]"/>
      <dgm:spPr/>
      <dgm:t>
        <a:bodyPr/>
        <a:lstStyle/>
        <a:p>
          <a:r>
            <a:rPr lang="en-US" b="0" dirty="0" err="1"/>
            <a:t>Nhãn</a:t>
          </a:r>
          <a:r>
            <a:rPr lang="en-US" b="0" dirty="0"/>
            <a:t> </a:t>
          </a:r>
          <a:r>
            <a:rPr lang="en-US" b="0" dirty="0" err="1"/>
            <a:t>hiệu</a:t>
          </a:r>
          <a:endParaRPr lang="en-US" b="0" dirty="0"/>
        </a:p>
      </dgm:t>
    </dgm:pt>
    <dgm:pt modelId="{BB5F4FD8-E2D3-4746-A947-8D3D96D4FC7B}" type="parTrans" cxnId="{2EABADD1-6AFB-470A-A8F2-C879893C50DE}">
      <dgm:prSet/>
      <dgm:spPr/>
      <dgm:t>
        <a:bodyPr/>
        <a:lstStyle/>
        <a:p>
          <a:endParaRPr lang="en-US"/>
        </a:p>
      </dgm:t>
    </dgm:pt>
    <dgm:pt modelId="{DA62CDA3-AF62-4C93-A93B-128E70A03273}" type="sibTrans" cxnId="{2EABADD1-6AFB-470A-A8F2-C879893C50DE}">
      <dgm:prSet/>
      <dgm:spPr/>
      <dgm:t>
        <a:bodyPr/>
        <a:lstStyle/>
        <a:p>
          <a:endParaRPr lang="en-US"/>
        </a:p>
      </dgm:t>
    </dgm:pt>
    <dgm:pt modelId="{FB834F36-F5B0-4DD0-9DF6-3F0E26B947A1}">
      <dgm:prSet phldrT="[Text]"/>
      <dgm:spPr/>
      <dgm:t>
        <a:bodyPr/>
        <a:lstStyle/>
        <a:p>
          <a:r>
            <a:rPr lang="en-US" b="0" dirty="0" err="1"/>
            <a:t>Thiết</a:t>
          </a:r>
          <a:r>
            <a:rPr lang="en-US" b="0" dirty="0"/>
            <a:t> </a:t>
          </a:r>
          <a:r>
            <a:rPr lang="en-US" b="0" dirty="0" err="1"/>
            <a:t>kế</a:t>
          </a:r>
          <a:r>
            <a:rPr lang="en-US" b="0" dirty="0"/>
            <a:t> </a:t>
          </a:r>
          <a:r>
            <a:rPr lang="en-US" b="0" dirty="0" err="1"/>
            <a:t>bố</a:t>
          </a:r>
          <a:r>
            <a:rPr lang="en-US" b="0" dirty="0"/>
            <a:t> </a:t>
          </a:r>
          <a:r>
            <a:rPr lang="en-US" b="0" dirty="0" err="1"/>
            <a:t>trí</a:t>
          </a:r>
          <a:endParaRPr lang="en-US" b="0" dirty="0"/>
        </a:p>
      </dgm:t>
    </dgm:pt>
    <dgm:pt modelId="{BCA2167E-361E-4D9B-885A-3326333E380C}" type="parTrans" cxnId="{E73E6BEC-EF46-4C76-AABB-4E817A991308}">
      <dgm:prSet/>
      <dgm:spPr/>
      <dgm:t>
        <a:bodyPr/>
        <a:lstStyle/>
        <a:p>
          <a:endParaRPr lang="en-US"/>
        </a:p>
      </dgm:t>
    </dgm:pt>
    <dgm:pt modelId="{E727F25B-CA79-42E9-9499-1DFEA2660201}" type="sibTrans" cxnId="{E73E6BEC-EF46-4C76-AABB-4E817A991308}">
      <dgm:prSet/>
      <dgm:spPr/>
      <dgm:t>
        <a:bodyPr/>
        <a:lstStyle/>
        <a:p>
          <a:endParaRPr lang="en-US"/>
        </a:p>
      </dgm:t>
    </dgm:pt>
    <dgm:pt modelId="{24D4F917-41F5-4967-A8E1-DEDDAC0567B5}">
      <dgm:prSet phldrT="[Text]"/>
      <dgm:spPr/>
      <dgm:t>
        <a:bodyPr/>
        <a:lstStyle/>
        <a:p>
          <a:r>
            <a:rPr lang="en-US" b="0" dirty="0" err="1"/>
            <a:t>Chỉ</a:t>
          </a:r>
          <a:r>
            <a:rPr lang="en-US" b="0" dirty="0"/>
            <a:t> </a:t>
          </a:r>
          <a:r>
            <a:rPr lang="en-US" b="0" dirty="0" err="1"/>
            <a:t>dẫn</a:t>
          </a:r>
          <a:r>
            <a:rPr lang="en-US" b="0" dirty="0"/>
            <a:t>  </a:t>
          </a:r>
          <a:r>
            <a:rPr lang="en-US" b="0" dirty="0" err="1"/>
            <a:t>địa</a:t>
          </a:r>
          <a:r>
            <a:rPr lang="en-US" b="0" dirty="0"/>
            <a:t> </a:t>
          </a:r>
          <a:r>
            <a:rPr lang="en-US" b="0" dirty="0" err="1"/>
            <a:t>lý</a:t>
          </a:r>
          <a:endParaRPr lang="en-US" b="0" dirty="0"/>
        </a:p>
      </dgm:t>
    </dgm:pt>
    <dgm:pt modelId="{34B8D76A-4DEC-47FA-B06F-7D12D23057B7}" type="parTrans" cxnId="{579F477B-B92C-48D1-9BEC-DF89521732F0}">
      <dgm:prSet/>
      <dgm:spPr/>
      <dgm:t>
        <a:bodyPr/>
        <a:lstStyle/>
        <a:p>
          <a:endParaRPr lang="en-US"/>
        </a:p>
      </dgm:t>
    </dgm:pt>
    <dgm:pt modelId="{6246C0E3-0DFB-4C73-8ADF-9384183FE250}" type="sibTrans" cxnId="{579F477B-B92C-48D1-9BEC-DF89521732F0}">
      <dgm:prSet/>
      <dgm:spPr/>
      <dgm:t>
        <a:bodyPr/>
        <a:lstStyle/>
        <a:p>
          <a:endParaRPr lang="en-US"/>
        </a:p>
      </dgm:t>
    </dgm:pt>
    <dgm:pt modelId="{309F3342-AFA5-4457-9D20-A47A09BE2385}" type="pres">
      <dgm:prSet presAssocID="{AE420057-76E9-4821-BB21-75178D1FE7C0}" presName="theList" presStyleCnt="0">
        <dgm:presLayoutVars>
          <dgm:dir/>
          <dgm:animLvl val="lvl"/>
          <dgm:resizeHandles val="exact"/>
        </dgm:presLayoutVars>
      </dgm:prSet>
      <dgm:spPr/>
      <dgm:t>
        <a:bodyPr/>
        <a:lstStyle/>
        <a:p>
          <a:endParaRPr lang="en-US"/>
        </a:p>
      </dgm:t>
    </dgm:pt>
    <dgm:pt modelId="{524248A1-08B2-4266-8728-A78D7E9A8441}" type="pres">
      <dgm:prSet presAssocID="{C498ADD1-149A-4031-862A-F58475577C2B}" presName="compNode" presStyleCnt="0"/>
      <dgm:spPr/>
    </dgm:pt>
    <dgm:pt modelId="{42841BAF-7D89-4016-9BB0-22A7ACE0F125}" type="pres">
      <dgm:prSet presAssocID="{C498ADD1-149A-4031-862A-F58475577C2B}" presName="aNode" presStyleLbl="bgShp" presStyleIdx="0" presStyleCnt="3"/>
      <dgm:spPr/>
      <dgm:t>
        <a:bodyPr/>
        <a:lstStyle/>
        <a:p>
          <a:endParaRPr lang="en-US"/>
        </a:p>
      </dgm:t>
    </dgm:pt>
    <dgm:pt modelId="{3ADA555F-8172-4546-AF20-A381C05296F2}" type="pres">
      <dgm:prSet presAssocID="{C498ADD1-149A-4031-862A-F58475577C2B}" presName="textNode" presStyleLbl="bgShp" presStyleIdx="0" presStyleCnt="3"/>
      <dgm:spPr/>
      <dgm:t>
        <a:bodyPr/>
        <a:lstStyle/>
        <a:p>
          <a:endParaRPr lang="en-US"/>
        </a:p>
      </dgm:t>
    </dgm:pt>
    <dgm:pt modelId="{02BD3CA1-5340-4804-815D-03EDCF341CF7}" type="pres">
      <dgm:prSet presAssocID="{C498ADD1-149A-4031-862A-F58475577C2B}" presName="compChildNode" presStyleCnt="0"/>
      <dgm:spPr/>
    </dgm:pt>
    <dgm:pt modelId="{2A958E60-CFFB-4458-87B7-D69EBC68106E}" type="pres">
      <dgm:prSet presAssocID="{C498ADD1-149A-4031-862A-F58475577C2B}" presName="theInnerList" presStyleCnt="0"/>
      <dgm:spPr/>
    </dgm:pt>
    <dgm:pt modelId="{7F084C7D-AC44-401F-AE56-4107A791246C}" type="pres">
      <dgm:prSet presAssocID="{60EF450F-48B4-470D-A02E-21FF5BDF4053}" presName="childNode" presStyleLbl="node1" presStyleIdx="0" presStyleCnt="8">
        <dgm:presLayoutVars>
          <dgm:bulletEnabled val="1"/>
        </dgm:presLayoutVars>
      </dgm:prSet>
      <dgm:spPr/>
      <dgm:t>
        <a:bodyPr/>
        <a:lstStyle/>
        <a:p>
          <a:endParaRPr lang="en-US"/>
        </a:p>
      </dgm:t>
    </dgm:pt>
    <dgm:pt modelId="{2B689C34-E7B0-41EF-B611-39A6BBA8D495}" type="pres">
      <dgm:prSet presAssocID="{60EF450F-48B4-470D-A02E-21FF5BDF4053}" presName="aSpace2" presStyleCnt="0"/>
      <dgm:spPr/>
    </dgm:pt>
    <dgm:pt modelId="{740C17B3-344D-465A-BA64-DDB8C1BB85FF}" type="pres">
      <dgm:prSet presAssocID="{CA769AD3-5131-41FC-B5FA-92AE1C292FFD}" presName="childNode" presStyleLbl="node1" presStyleIdx="1" presStyleCnt="8">
        <dgm:presLayoutVars>
          <dgm:bulletEnabled val="1"/>
        </dgm:presLayoutVars>
      </dgm:prSet>
      <dgm:spPr/>
      <dgm:t>
        <a:bodyPr/>
        <a:lstStyle/>
        <a:p>
          <a:endParaRPr lang="en-US"/>
        </a:p>
      </dgm:t>
    </dgm:pt>
    <dgm:pt modelId="{D50652DC-3E55-44B4-A4DD-E896D3EBF43E}" type="pres">
      <dgm:prSet presAssocID="{C498ADD1-149A-4031-862A-F58475577C2B}" presName="aSpace" presStyleCnt="0"/>
      <dgm:spPr/>
    </dgm:pt>
    <dgm:pt modelId="{224A1339-9FD2-44A7-AC0A-177AEA801D74}" type="pres">
      <dgm:prSet presAssocID="{B24449E9-8869-498E-A1CB-979A43E60DD7}" presName="compNode" presStyleCnt="0"/>
      <dgm:spPr/>
    </dgm:pt>
    <dgm:pt modelId="{02135536-72DB-49CE-A0A9-296BA292DFF2}" type="pres">
      <dgm:prSet presAssocID="{B24449E9-8869-498E-A1CB-979A43E60DD7}" presName="aNode" presStyleLbl="bgShp" presStyleIdx="1" presStyleCnt="3"/>
      <dgm:spPr/>
      <dgm:t>
        <a:bodyPr/>
        <a:lstStyle/>
        <a:p>
          <a:endParaRPr lang="en-US"/>
        </a:p>
      </dgm:t>
    </dgm:pt>
    <dgm:pt modelId="{933AEFDF-C1AE-4BBF-AD7A-5825BA61FE6C}" type="pres">
      <dgm:prSet presAssocID="{B24449E9-8869-498E-A1CB-979A43E60DD7}" presName="textNode" presStyleLbl="bgShp" presStyleIdx="1" presStyleCnt="3"/>
      <dgm:spPr/>
      <dgm:t>
        <a:bodyPr/>
        <a:lstStyle/>
        <a:p>
          <a:endParaRPr lang="en-US"/>
        </a:p>
      </dgm:t>
    </dgm:pt>
    <dgm:pt modelId="{D770E2C1-E8AB-4CBA-85BB-0F839A179914}" type="pres">
      <dgm:prSet presAssocID="{B24449E9-8869-498E-A1CB-979A43E60DD7}" presName="compChildNode" presStyleCnt="0"/>
      <dgm:spPr/>
    </dgm:pt>
    <dgm:pt modelId="{A1F55F9D-6C04-4D5D-AF49-142DA4B9CFEF}" type="pres">
      <dgm:prSet presAssocID="{B24449E9-8869-498E-A1CB-979A43E60DD7}" presName="theInnerList" presStyleCnt="0"/>
      <dgm:spPr/>
    </dgm:pt>
    <dgm:pt modelId="{3D0A9C6C-B3DD-46B0-B720-461AFA597BF5}" type="pres">
      <dgm:prSet presAssocID="{31F32187-5D9C-4AFC-B41D-3A16B6C3D220}" presName="childNode" presStyleLbl="node1" presStyleIdx="2" presStyleCnt="8">
        <dgm:presLayoutVars>
          <dgm:bulletEnabled val="1"/>
        </dgm:presLayoutVars>
      </dgm:prSet>
      <dgm:spPr/>
      <dgm:t>
        <a:bodyPr/>
        <a:lstStyle/>
        <a:p>
          <a:endParaRPr lang="en-US"/>
        </a:p>
      </dgm:t>
    </dgm:pt>
    <dgm:pt modelId="{459AE2CB-726C-400F-90A8-7B98D9978724}" type="pres">
      <dgm:prSet presAssocID="{31F32187-5D9C-4AFC-B41D-3A16B6C3D220}" presName="aSpace2" presStyleCnt="0"/>
      <dgm:spPr/>
    </dgm:pt>
    <dgm:pt modelId="{8E89F019-6861-4AAA-ABB5-9A78699D007C}" type="pres">
      <dgm:prSet presAssocID="{750473A2-211D-4E96-8F47-666B8CBD8162}" presName="childNode" presStyleLbl="node1" presStyleIdx="3" presStyleCnt="8">
        <dgm:presLayoutVars>
          <dgm:bulletEnabled val="1"/>
        </dgm:presLayoutVars>
      </dgm:prSet>
      <dgm:spPr/>
      <dgm:t>
        <a:bodyPr/>
        <a:lstStyle/>
        <a:p>
          <a:endParaRPr lang="en-US"/>
        </a:p>
      </dgm:t>
    </dgm:pt>
    <dgm:pt modelId="{CBC64F9C-3D61-44C6-8EFE-AEC809609D42}" type="pres">
      <dgm:prSet presAssocID="{750473A2-211D-4E96-8F47-666B8CBD8162}" presName="aSpace2" presStyleCnt="0"/>
      <dgm:spPr/>
    </dgm:pt>
    <dgm:pt modelId="{9559DBB2-70CB-46DD-98DD-DA06C281C465}" type="pres">
      <dgm:prSet presAssocID="{6B47AAA2-196D-401C-99DE-554341FC1B17}" presName="childNode" presStyleLbl="node1" presStyleIdx="4" presStyleCnt="8">
        <dgm:presLayoutVars>
          <dgm:bulletEnabled val="1"/>
        </dgm:presLayoutVars>
      </dgm:prSet>
      <dgm:spPr/>
      <dgm:t>
        <a:bodyPr/>
        <a:lstStyle/>
        <a:p>
          <a:endParaRPr lang="en-US"/>
        </a:p>
      </dgm:t>
    </dgm:pt>
    <dgm:pt modelId="{9CCDB091-381E-404B-81A5-D98314BA4408}" type="pres">
      <dgm:prSet presAssocID="{6B47AAA2-196D-401C-99DE-554341FC1B17}" presName="aSpace2" presStyleCnt="0"/>
      <dgm:spPr/>
    </dgm:pt>
    <dgm:pt modelId="{2225096E-F9B2-4186-BE71-198E8516B32A}" type="pres">
      <dgm:prSet presAssocID="{FB834F36-F5B0-4DD0-9DF6-3F0E26B947A1}" presName="childNode" presStyleLbl="node1" presStyleIdx="5" presStyleCnt="8">
        <dgm:presLayoutVars>
          <dgm:bulletEnabled val="1"/>
        </dgm:presLayoutVars>
      </dgm:prSet>
      <dgm:spPr/>
      <dgm:t>
        <a:bodyPr/>
        <a:lstStyle/>
        <a:p>
          <a:endParaRPr lang="en-US"/>
        </a:p>
      </dgm:t>
    </dgm:pt>
    <dgm:pt modelId="{7E3EBB49-9A07-4712-BDD1-7AA80674DE25}" type="pres">
      <dgm:prSet presAssocID="{FB834F36-F5B0-4DD0-9DF6-3F0E26B947A1}" presName="aSpace2" presStyleCnt="0"/>
      <dgm:spPr/>
    </dgm:pt>
    <dgm:pt modelId="{799D2C5F-C40F-441B-B708-1E87DF1C1850}" type="pres">
      <dgm:prSet presAssocID="{24D4F917-41F5-4967-A8E1-DEDDAC0567B5}" presName="childNode" presStyleLbl="node1" presStyleIdx="6" presStyleCnt="8">
        <dgm:presLayoutVars>
          <dgm:bulletEnabled val="1"/>
        </dgm:presLayoutVars>
      </dgm:prSet>
      <dgm:spPr/>
      <dgm:t>
        <a:bodyPr/>
        <a:lstStyle/>
        <a:p>
          <a:endParaRPr lang="en-US"/>
        </a:p>
      </dgm:t>
    </dgm:pt>
    <dgm:pt modelId="{4AB45B2A-792D-470C-9AB0-213DBCAC4F25}" type="pres">
      <dgm:prSet presAssocID="{B24449E9-8869-498E-A1CB-979A43E60DD7}" presName="aSpace" presStyleCnt="0"/>
      <dgm:spPr/>
    </dgm:pt>
    <dgm:pt modelId="{F4E28664-6BB2-491B-9234-E0EABD273D76}" type="pres">
      <dgm:prSet presAssocID="{B82473B4-00BC-42E4-8968-DBF12158DCF6}" presName="compNode" presStyleCnt="0"/>
      <dgm:spPr/>
    </dgm:pt>
    <dgm:pt modelId="{D8C157F3-B2FA-4A90-8613-165176B3A927}" type="pres">
      <dgm:prSet presAssocID="{B82473B4-00BC-42E4-8968-DBF12158DCF6}" presName="aNode" presStyleLbl="bgShp" presStyleIdx="2" presStyleCnt="3"/>
      <dgm:spPr/>
      <dgm:t>
        <a:bodyPr/>
        <a:lstStyle/>
        <a:p>
          <a:endParaRPr lang="en-US"/>
        </a:p>
      </dgm:t>
    </dgm:pt>
    <dgm:pt modelId="{1453EA9B-7173-48A5-B6E2-8EB939FC3B96}" type="pres">
      <dgm:prSet presAssocID="{B82473B4-00BC-42E4-8968-DBF12158DCF6}" presName="textNode" presStyleLbl="bgShp" presStyleIdx="2" presStyleCnt="3"/>
      <dgm:spPr/>
      <dgm:t>
        <a:bodyPr/>
        <a:lstStyle/>
        <a:p>
          <a:endParaRPr lang="en-US"/>
        </a:p>
      </dgm:t>
    </dgm:pt>
    <dgm:pt modelId="{BD70793E-8E03-4A02-A38B-6F4D7F2361AD}" type="pres">
      <dgm:prSet presAssocID="{B82473B4-00BC-42E4-8968-DBF12158DCF6}" presName="compChildNode" presStyleCnt="0"/>
      <dgm:spPr/>
    </dgm:pt>
    <dgm:pt modelId="{E3832DD4-7EC8-40E5-8F68-A61CF5AFAAB1}" type="pres">
      <dgm:prSet presAssocID="{B82473B4-00BC-42E4-8968-DBF12158DCF6}" presName="theInnerList" presStyleCnt="0"/>
      <dgm:spPr/>
    </dgm:pt>
    <dgm:pt modelId="{83B0A22E-6B79-4DDE-9ED1-6ACA2CBCD13B}" type="pres">
      <dgm:prSet presAssocID="{2A2A5C5B-BEF1-4BE4-9CCC-51D065C6306B}" presName="childNode" presStyleLbl="node1" presStyleIdx="7" presStyleCnt="8">
        <dgm:presLayoutVars>
          <dgm:bulletEnabled val="1"/>
        </dgm:presLayoutVars>
      </dgm:prSet>
      <dgm:spPr/>
      <dgm:t>
        <a:bodyPr/>
        <a:lstStyle/>
        <a:p>
          <a:endParaRPr lang="en-US"/>
        </a:p>
      </dgm:t>
    </dgm:pt>
  </dgm:ptLst>
  <dgm:cxnLst>
    <dgm:cxn modelId="{EB0DF4C1-DF7B-4803-855B-C2DC38693698}" type="presOf" srcId="{31F32187-5D9C-4AFC-B41D-3A16B6C3D220}" destId="{3D0A9C6C-B3DD-46B0-B720-461AFA597BF5}" srcOrd="0" destOrd="0" presId="urn:microsoft.com/office/officeart/2005/8/layout/lProcess2"/>
    <dgm:cxn modelId="{49C29B5E-BCDC-40BF-A493-3BA58C2ABD40}" type="presOf" srcId="{24D4F917-41F5-4967-A8E1-DEDDAC0567B5}" destId="{799D2C5F-C40F-441B-B708-1E87DF1C1850}" srcOrd="0" destOrd="0" presId="urn:microsoft.com/office/officeart/2005/8/layout/lProcess2"/>
    <dgm:cxn modelId="{D1B8D4E7-2692-49E0-BA4B-C585D95D6CFE}" type="presOf" srcId="{B24449E9-8869-498E-A1CB-979A43E60DD7}" destId="{933AEFDF-C1AE-4BBF-AD7A-5825BA61FE6C}" srcOrd="1" destOrd="0" presId="urn:microsoft.com/office/officeart/2005/8/layout/lProcess2"/>
    <dgm:cxn modelId="{AD9F5030-62AD-474C-823A-741C0370AE23}" srcId="{AE420057-76E9-4821-BB21-75178D1FE7C0}" destId="{B82473B4-00BC-42E4-8968-DBF12158DCF6}" srcOrd="2" destOrd="0" parTransId="{A57EAF74-8E2F-467E-97B2-027EFBE147A9}" sibTransId="{EA366031-4CE7-4B38-BD16-E786257262BF}"/>
    <dgm:cxn modelId="{14F56DB5-09B6-4CF2-9DF4-3E0AAE89DA11}" type="presOf" srcId="{CA769AD3-5131-41FC-B5FA-92AE1C292FFD}" destId="{740C17B3-344D-465A-BA64-DDB8C1BB85FF}" srcOrd="0" destOrd="0" presId="urn:microsoft.com/office/officeart/2005/8/layout/lProcess2"/>
    <dgm:cxn modelId="{01891F88-A920-49AD-B2BA-7F85E9030397}" type="presOf" srcId="{B24449E9-8869-498E-A1CB-979A43E60DD7}" destId="{02135536-72DB-49CE-A0A9-296BA292DFF2}" srcOrd="0" destOrd="0" presId="urn:microsoft.com/office/officeart/2005/8/layout/lProcess2"/>
    <dgm:cxn modelId="{30629F75-1A15-405E-8231-D735C30DF702}" type="presOf" srcId="{AE420057-76E9-4821-BB21-75178D1FE7C0}" destId="{309F3342-AFA5-4457-9D20-A47A09BE2385}" srcOrd="0" destOrd="0" presId="urn:microsoft.com/office/officeart/2005/8/layout/lProcess2"/>
    <dgm:cxn modelId="{4E52B06D-C2B9-41B2-ACAC-B907E18D0341}" type="presOf" srcId="{C498ADD1-149A-4031-862A-F58475577C2B}" destId="{42841BAF-7D89-4016-9BB0-22A7ACE0F125}" srcOrd="0" destOrd="0" presId="urn:microsoft.com/office/officeart/2005/8/layout/lProcess2"/>
    <dgm:cxn modelId="{FDD25AEA-1FEB-4A06-9893-218B3F97294F}" type="presOf" srcId="{B82473B4-00BC-42E4-8968-DBF12158DCF6}" destId="{D8C157F3-B2FA-4A90-8613-165176B3A927}" srcOrd="0" destOrd="0" presId="urn:microsoft.com/office/officeart/2005/8/layout/lProcess2"/>
    <dgm:cxn modelId="{80D369A3-CD1D-49F4-B48B-70B480315CE9}" type="presOf" srcId="{C498ADD1-149A-4031-862A-F58475577C2B}" destId="{3ADA555F-8172-4546-AF20-A381C05296F2}" srcOrd="1" destOrd="0" presId="urn:microsoft.com/office/officeart/2005/8/layout/lProcess2"/>
    <dgm:cxn modelId="{914D9404-AFFF-4948-9197-C959640DE37D}" srcId="{C498ADD1-149A-4031-862A-F58475577C2B}" destId="{CA769AD3-5131-41FC-B5FA-92AE1C292FFD}" srcOrd="1" destOrd="0" parTransId="{3F65C96B-F664-4552-8240-264B4F62A5E5}" sibTransId="{BB793A2E-18C1-4DC0-AAEF-B9C53504DE5F}"/>
    <dgm:cxn modelId="{26399B07-5FF0-4264-9BAE-1E7659A96A11}" type="presOf" srcId="{B82473B4-00BC-42E4-8968-DBF12158DCF6}" destId="{1453EA9B-7173-48A5-B6E2-8EB939FC3B96}" srcOrd="1" destOrd="0" presId="urn:microsoft.com/office/officeart/2005/8/layout/lProcess2"/>
    <dgm:cxn modelId="{E73E6BEC-EF46-4C76-AABB-4E817A991308}" srcId="{B24449E9-8869-498E-A1CB-979A43E60DD7}" destId="{FB834F36-F5B0-4DD0-9DF6-3F0E26B947A1}" srcOrd="3" destOrd="0" parTransId="{BCA2167E-361E-4D9B-885A-3326333E380C}" sibTransId="{E727F25B-CA79-42E9-9499-1DFEA2660201}"/>
    <dgm:cxn modelId="{579F477B-B92C-48D1-9BEC-DF89521732F0}" srcId="{B24449E9-8869-498E-A1CB-979A43E60DD7}" destId="{24D4F917-41F5-4967-A8E1-DEDDAC0567B5}" srcOrd="4" destOrd="0" parTransId="{34B8D76A-4DEC-47FA-B06F-7D12D23057B7}" sibTransId="{6246C0E3-0DFB-4C73-8ADF-9384183FE250}"/>
    <dgm:cxn modelId="{2EABADD1-6AFB-470A-A8F2-C879893C50DE}" srcId="{B24449E9-8869-498E-A1CB-979A43E60DD7}" destId="{6B47AAA2-196D-401C-99DE-554341FC1B17}" srcOrd="2" destOrd="0" parTransId="{BB5F4FD8-E2D3-4746-A947-8D3D96D4FC7B}" sibTransId="{DA62CDA3-AF62-4C93-A93B-128E70A03273}"/>
    <dgm:cxn modelId="{EA8635BD-5D4B-4198-B38A-D2582D36D1C6}" srcId="{AE420057-76E9-4821-BB21-75178D1FE7C0}" destId="{B24449E9-8869-498E-A1CB-979A43E60DD7}" srcOrd="1" destOrd="0" parTransId="{DA838D13-A699-4E56-8CBF-1E6948D888D6}" sibTransId="{1546BDC1-79FA-4200-A464-F95EAD33D500}"/>
    <dgm:cxn modelId="{A027272D-7B3F-4FC1-8A19-C7B10DEC9858}" type="presOf" srcId="{FB834F36-F5B0-4DD0-9DF6-3F0E26B947A1}" destId="{2225096E-F9B2-4186-BE71-198E8516B32A}" srcOrd="0" destOrd="0" presId="urn:microsoft.com/office/officeart/2005/8/layout/lProcess2"/>
    <dgm:cxn modelId="{CBF57D37-5D73-40C5-ADA0-4D1D7DE9C9CD}" type="presOf" srcId="{6B47AAA2-196D-401C-99DE-554341FC1B17}" destId="{9559DBB2-70CB-46DD-98DD-DA06C281C465}" srcOrd="0" destOrd="0" presId="urn:microsoft.com/office/officeart/2005/8/layout/lProcess2"/>
    <dgm:cxn modelId="{D9CE15D5-CEB1-4D2A-94BD-390CE74FEEDC}" srcId="{C498ADD1-149A-4031-862A-F58475577C2B}" destId="{60EF450F-48B4-470D-A02E-21FF5BDF4053}" srcOrd="0" destOrd="0" parTransId="{3C65DE7D-85DB-4701-9553-3D9443301404}" sibTransId="{F31BF017-0A92-4AB9-9677-BF99E59084E3}"/>
    <dgm:cxn modelId="{677829BC-7B75-4ED1-89E2-295DF2FAB803}" srcId="{B24449E9-8869-498E-A1CB-979A43E60DD7}" destId="{750473A2-211D-4E96-8F47-666B8CBD8162}" srcOrd="1" destOrd="0" parTransId="{020CC5CE-67DB-4730-AFC4-69A98616E603}" sibTransId="{D5E8C6E3-F4EB-410B-AB51-250055C4490C}"/>
    <dgm:cxn modelId="{664DAAE5-A6DA-4919-8895-00A86D302A6A}" type="presOf" srcId="{750473A2-211D-4E96-8F47-666B8CBD8162}" destId="{8E89F019-6861-4AAA-ABB5-9A78699D007C}" srcOrd="0" destOrd="0" presId="urn:microsoft.com/office/officeart/2005/8/layout/lProcess2"/>
    <dgm:cxn modelId="{9A515593-76AA-4BA2-B456-19025A03B02E}" srcId="{AE420057-76E9-4821-BB21-75178D1FE7C0}" destId="{C498ADD1-149A-4031-862A-F58475577C2B}" srcOrd="0" destOrd="0" parTransId="{7156E18B-777F-4B4C-9807-6EA5C5E24A14}" sibTransId="{889D59E7-8300-4C13-B6C1-06C67010F46A}"/>
    <dgm:cxn modelId="{B1C77733-28C5-48B5-9C9A-E738704F0FC8}" srcId="{B24449E9-8869-498E-A1CB-979A43E60DD7}" destId="{31F32187-5D9C-4AFC-B41D-3A16B6C3D220}" srcOrd="0" destOrd="0" parTransId="{E7503113-A17B-401F-9F9E-EC1FC8F4148A}" sibTransId="{2E2103E6-1CE8-4095-B783-BD6B45C8AE8E}"/>
    <dgm:cxn modelId="{213D97CC-965B-4BAF-8FDE-67C731162692}" srcId="{B82473B4-00BC-42E4-8968-DBF12158DCF6}" destId="{2A2A5C5B-BEF1-4BE4-9CCC-51D065C6306B}" srcOrd="0" destOrd="0" parTransId="{568E5488-0BC9-43DC-90D0-568A167E246C}" sibTransId="{3C4505F2-1EE6-4F8E-94E3-6E94833F5ECD}"/>
    <dgm:cxn modelId="{B304EF7F-CF26-4117-A4A9-D1FFE8CD080E}" type="presOf" srcId="{60EF450F-48B4-470D-A02E-21FF5BDF4053}" destId="{7F084C7D-AC44-401F-AE56-4107A791246C}" srcOrd="0" destOrd="0" presId="urn:microsoft.com/office/officeart/2005/8/layout/lProcess2"/>
    <dgm:cxn modelId="{B84424D5-F164-4994-91E4-DB79DAED6B85}" type="presOf" srcId="{2A2A5C5B-BEF1-4BE4-9CCC-51D065C6306B}" destId="{83B0A22E-6B79-4DDE-9ED1-6ACA2CBCD13B}" srcOrd="0" destOrd="0" presId="urn:microsoft.com/office/officeart/2005/8/layout/lProcess2"/>
    <dgm:cxn modelId="{5A9D8912-1974-469B-B19F-9E9A3B2B4B1E}" type="presParOf" srcId="{309F3342-AFA5-4457-9D20-A47A09BE2385}" destId="{524248A1-08B2-4266-8728-A78D7E9A8441}" srcOrd="0" destOrd="0" presId="urn:microsoft.com/office/officeart/2005/8/layout/lProcess2"/>
    <dgm:cxn modelId="{95E0141C-ABF9-4548-AA02-81B86A0CCA1E}" type="presParOf" srcId="{524248A1-08B2-4266-8728-A78D7E9A8441}" destId="{42841BAF-7D89-4016-9BB0-22A7ACE0F125}" srcOrd="0" destOrd="0" presId="urn:microsoft.com/office/officeart/2005/8/layout/lProcess2"/>
    <dgm:cxn modelId="{C34D0439-2964-4280-9D96-BF9BFBFCF2F3}" type="presParOf" srcId="{524248A1-08B2-4266-8728-A78D7E9A8441}" destId="{3ADA555F-8172-4546-AF20-A381C05296F2}" srcOrd="1" destOrd="0" presId="urn:microsoft.com/office/officeart/2005/8/layout/lProcess2"/>
    <dgm:cxn modelId="{D0CAA7E5-A937-4C1A-AC1B-704E1117AEEE}" type="presParOf" srcId="{524248A1-08B2-4266-8728-A78D7E9A8441}" destId="{02BD3CA1-5340-4804-815D-03EDCF341CF7}" srcOrd="2" destOrd="0" presId="urn:microsoft.com/office/officeart/2005/8/layout/lProcess2"/>
    <dgm:cxn modelId="{95547D2A-6FE5-40BC-85CA-E09EAB48B251}" type="presParOf" srcId="{02BD3CA1-5340-4804-815D-03EDCF341CF7}" destId="{2A958E60-CFFB-4458-87B7-D69EBC68106E}" srcOrd="0" destOrd="0" presId="urn:microsoft.com/office/officeart/2005/8/layout/lProcess2"/>
    <dgm:cxn modelId="{5A218C35-13EE-4D70-BF3E-ECD536897095}" type="presParOf" srcId="{2A958E60-CFFB-4458-87B7-D69EBC68106E}" destId="{7F084C7D-AC44-401F-AE56-4107A791246C}" srcOrd="0" destOrd="0" presId="urn:microsoft.com/office/officeart/2005/8/layout/lProcess2"/>
    <dgm:cxn modelId="{50A39ACC-088A-41A0-AA19-5F294978708E}" type="presParOf" srcId="{2A958E60-CFFB-4458-87B7-D69EBC68106E}" destId="{2B689C34-E7B0-41EF-B611-39A6BBA8D495}" srcOrd="1" destOrd="0" presId="urn:microsoft.com/office/officeart/2005/8/layout/lProcess2"/>
    <dgm:cxn modelId="{7273B372-3AE6-429C-AB8F-A69DB3AC3257}" type="presParOf" srcId="{2A958E60-CFFB-4458-87B7-D69EBC68106E}" destId="{740C17B3-344D-465A-BA64-DDB8C1BB85FF}" srcOrd="2" destOrd="0" presId="urn:microsoft.com/office/officeart/2005/8/layout/lProcess2"/>
    <dgm:cxn modelId="{E96CF95C-E091-4385-ADE5-B81C9BD3F42A}" type="presParOf" srcId="{309F3342-AFA5-4457-9D20-A47A09BE2385}" destId="{D50652DC-3E55-44B4-A4DD-E896D3EBF43E}" srcOrd="1" destOrd="0" presId="urn:microsoft.com/office/officeart/2005/8/layout/lProcess2"/>
    <dgm:cxn modelId="{6975FBD0-17D9-4B1D-A077-91DCA3DEBF41}" type="presParOf" srcId="{309F3342-AFA5-4457-9D20-A47A09BE2385}" destId="{224A1339-9FD2-44A7-AC0A-177AEA801D74}" srcOrd="2" destOrd="0" presId="urn:microsoft.com/office/officeart/2005/8/layout/lProcess2"/>
    <dgm:cxn modelId="{A414B74A-15BD-4F74-9831-93C4A120B9BD}" type="presParOf" srcId="{224A1339-9FD2-44A7-AC0A-177AEA801D74}" destId="{02135536-72DB-49CE-A0A9-296BA292DFF2}" srcOrd="0" destOrd="0" presId="urn:microsoft.com/office/officeart/2005/8/layout/lProcess2"/>
    <dgm:cxn modelId="{30268694-D7EC-4817-9248-3541CEBFD4FD}" type="presParOf" srcId="{224A1339-9FD2-44A7-AC0A-177AEA801D74}" destId="{933AEFDF-C1AE-4BBF-AD7A-5825BA61FE6C}" srcOrd="1" destOrd="0" presId="urn:microsoft.com/office/officeart/2005/8/layout/lProcess2"/>
    <dgm:cxn modelId="{D37300AD-D18E-4234-B7DD-D7E293AF70FF}" type="presParOf" srcId="{224A1339-9FD2-44A7-AC0A-177AEA801D74}" destId="{D770E2C1-E8AB-4CBA-85BB-0F839A179914}" srcOrd="2" destOrd="0" presId="urn:microsoft.com/office/officeart/2005/8/layout/lProcess2"/>
    <dgm:cxn modelId="{E4AE238F-F496-4B3F-BC19-CAA8D90FC0BC}" type="presParOf" srcId="{D770E2C1-E8AB-4CBA-85BB-0F839A179914}" destId="{A1F55F9D-6C04-4D5D-AF49-142DA4B9CFEF}" srcOrd="0" destOrd="0" presId="urn:microsoft.com/office/officeart/2005/8/layout/lProcess2"/>
    <dgm:cxn modelId="{CE788C11-1E71-44B8-B790-8CA8FE136211}" type="presParOf" srcId="{A1F55F9D-6C04-4D5D-AF49-142DA4B9CFEF}" destId="{3D0A9C6C-B3DD-46B0-B720-461AFA597BF5}" srcOrd="0" destOrd="0" presId="urn:microsoft.com/office/officeart/2005/8/layout/lProcess2"/>
    <dgm:cxn modelId="{77E41453-BECC-48F0-A684-8ED8EDF3E30B}" type="presParOf" srcId="{A1F55F9D-6C04-4D5D-AF49-142DA4B9CFEF}" destId="{459AE2CB-726C-400F-90A8-7B98D9978724}" srcOrd="1" destOrd="0" presId="urn:microsoft.com/office/officeart/2005/8/layout/lProcess2"/>
    <dgm:cxn modelId="{3A907A57-C117-487B-A3A2-E5342183D0F9}" type="presParOf" srcId="{A1F55F9D-6C04-4D5D-AF49-142DA4B9CFEF}" destId="{8E89F019-6861-4AAA-ABB5-9A78699D007C}" srcOrd="2" destOrd="0" presId="urn:microsoft.com/office/officeart/2005/8/layout/lProcess2"/>
    <dgm:cxn modelId="{44DD0A7C-0FB3-4332-A98F-6404EAE4026D}" type="presParOf" srcId="{A1F55F9D-6C04-4D5D-AF49-142DA4B9CFEF}" destId="{CBC64F9C-3D61-44C6-8EFE-AEC809609D42}" srcOrd="3" destOrd="0" presId="urn:microsoft.com/office/officeart/2005/8/layout/lProcess2"/>
    <dgm:cxn modelId="{3B5BB2E8-5BF4-4C43-934D-2FCCDB711025}" type="presParOf" srcId="{A1F55F9D-6C04-4D5D-AF49-142DA4B9CFEF}" destId="{9559DBB2-70CB-46DD-98DD-DA06C281C465}" srcOrd="4" destOrd="0" presId="urn:microsoft.com/office/officeart/2005/8/layout/lProcess2"/>
    <dgm:cxn modelId="{CB82521F-CEE1-42E9-A1D9-D754F850CA57}" type="presParOf" srcId="{A1F55F9D-6C04-4D5D-AF49-142DA4B9CFEF}" destId="{9CCDB091-381E-404B-81A5-D98314BA4408}" srcOrd="5" destOrd="0" presId="urn:microsoft.com/office/officeart/2005/8/layout/lProcess2"/>
    <dgm:cxn modelId="{D52B5AE4-34F8-4F6B-A849-34FCA3634C06}" type="presParOf" srcId="{A1F55F9D-6C04-4D5D-AF49-142DA4B9CFEF}" destId="{2225096E-F9B2-4186-BE71-198E8516B32A}" srcOrd="6" destOrd="0" presId="urn:microsoft.com/office/officeart/2005/8/layout/lProcess2"/>
    <dgm:cxn modelId="{69F2476A-3264-4BF8-BA5A-5B152ADBF7E7}" type="presParOf" srcId="{A1F55F9D-6C04-4D5D-AF49-142DA4B9CFEF}" destId="{7E3EBB49-9A07-4712-BDD1-7AA80674DE25}" srcOrd="7" destOrd="0" presId="urn:microsoft.com/office/officeart/2005/8/layout/lProcess2"/>
    <dgm:cxn modelId="{AD54D02E-1B5D-4922-8AD8-648F2C1DF4A3}" type="presParOf" srcId="{A1F55F9D-6C04-4D5D-AF49-142DA4B9CFEF}" destId="{799D2C5F-C40F-441B-B708-1E87DF1C1850}" srcOrd="8" destOrd="0" presId="urn:microsoft.com/office/officeart/2005/8/layout/lProcess2"/>
    <dgm:cxn modelId="{5650E6CC-07CC-4B69-9C61-1DF3BD8D463C}" type="presParOf" srcId="{309F3342-AFA5-4457-9D20-A47A09BE2385}" destId="{4AB45B2A-792D-470C-9AB0-213DBCAC4F25}" srcOrd="3" destOrd="0" presId="urn:microsoft.com/office/officeart/2005/8/layout/lProcess2"/>
    <dgm:cxn modelId="{027A7657-67F4-41E9-BE18-F3C0ED643FA5}" type="presParOf" srcId="{309F3342-AFA5-4457-9D20-A47A09BE2385}" destId="{F4E28664-6BB2-491B-9234-E0EABD273D76}" srcOrd="4" destOrd="0" presId="urn:microsoft.com/office/officeart/2005/8/layout/lProcess2"/>
    <dgm:cxn modelId="{50AACF49-228E-46EA-8100-652C5D272E60}" type="presParOf" srcId="{F4E28664-6BB2-491B-9234-E0EABD273D76}" destId="{D8C157F3-B2FA-4A90-8613-165176B3A927}" srcOrd="0" destOrd="0" presId="urn:microsoft.com/office/officeart/2005/8/layout/lProcess2"/>
    <dgm:cxn modelId="{3FA02ECA-FEE7-4C9A-8A63-80E7528A98EE}" type="presParOf" srcId="{F4E28664-6BB2-491B-9234-E0EABD273D76}" destId="{1453EA9B-7173-48A5-B6E2-8EB939FC3B96}" srcOrd="1" destOrd="0" presId="urn:microsoft.com/office/officeart/2005/8/layout/lProcess2"/>
    <dgm:cxn modelId="{70002A7B-BE26-46BA-AE51-A3614D895605}" type="presParOf" srcId="{F4E28664-6BB2-491B-9234-E0EABD273D76}" destId="{BD70793E-8E03-4A02-A38B-6F4D7F2361AD}" srcOrd="2" destOrd="0" presId="urn:microsoft.com/office/officeart/2005/8/layout/lProcess2"/>
    <dgm:cxn modelId="{6FAB50CE-D2F1-4191-BD7B-FD8CB58F4462}" type="presParOf" srcId="{BD70793E-8E03-4A02-A38B-6F4D7F2361AD}" destId="{E3832DD4-7EC8-40E5-8F68-A61CF5AFAAB1}" srcOrd="0" destOrd="0" presId="urn:microsoft.com/office/officeart/2005/8/layout/lProcess2"/>
    <dgm:cxn modelId="{458C6933-722D-4ECD-A7B7-F086D381C4BA}" type="presParOf" srcId="{E3832DD4-7EC8-40E5-8F68-A61CF5AFAAB1}" destId="{83B0A22E-6B79-4DDE-9ED1-6ACA2CBCD13B}"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8B136F59-773A-4800-A670-93C24070E782}"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US"/>
        </a:p>
      </dgm:t>
    </dgm:pt>
    <dgm:pt modelId="{6D5D05D2-7A41-49BD-B045-3C879B40781A}">
      <dgm:prSet phldrT="[Text]" custT="1"/>
      <dgm:spPr/>
      <dgm:t>
        <a:bodyPr/>
        <a:lstStyle/>
        <a:p>
          <a:r>
            <a:rPr lang="en-US" sz="2400" b="1" dirty="0" err="1"/>
            <a:t>Tổ</a:t>
          </a:r>
          <a:r>
            <a:rPr lang="en-US" sz="2400" b="1" dirty="0"/>
            <a:t> </a:t>
          </a:r>
          <a:r>
            <a:rPr lang="en-US" sz="2400" b="1" dirty="0" err="1"/>
            <a:t>chức</a:t>
          </a:r>
          <a:r>
            <a:rPr lang="en-US" sz="2400" b="1" dirty="0"/>
            <a:t>, </a:t>
          </a:r>
          <a:r>
            <a:rPr lang="en-US" sz="2400" b="1" dirty="0" err="1"/>
            <a:t>cá</a:t>
          </a:r>
          <a:r>
            <a:rPr lang="en-US" sz="2400" b="1" dirty="0"/>
            <a:t> </a:t>
          </a:r>
          <a:r>
            <a:rPr lang="en-US" sz="2400" b="1" dirty="0" err="1"/>
            <a:t>nhân</a:t>
          </a:r>
          <a:endParaRPr lang="en-US" sz="2400" b="1" dirty="0"/>
        </a:p>
        <a:p>
          <a:r>
            <a:rPr lang="en-US" sz="1800" b="1" dirty="0" err="1">
              <a:solidFill>
                <a:srgbClr val="FF0000"/>
              </a:solidFill>
            </a:rPr>
            <a:t>Khoản</a:t>
          </a:r>
          <a:r>
            <a:rPr lang="en-US" sz="1800" b="1" dirty="0">
              <a:solidFill>
                <a:srgbClr val="FF0000"/>
              </a:solidFill>
            </a:rPr>
            <a:t> 6 </a:t>
          </a:r>
          <a:r>
            <a:rPr lang="en-US" sz="1800" b="1" dirty="0" err="1">
              <a:solidFill>
                <a:srgbClr val="FF0000"/>
              </a:solidFill>
            </a:rPr>
            <a:t>Điều</a:t>
          </a:r>
          <a:r>
            <a:rPr lang="en-US" sz="1800" b="1" dirty="0">
              <a:solidFill>
                <a:srgbClr val="FF0000"/>
              </a:solidFill>
            </a:rPr>
            <a:t> 4</a:t>
          </a:r>
          <a:r>
            <a:rPr lang="en-US" sz="1800" dirty="0">
              <a:solidFill>
                <a:srgbClr val="FF0000"/>
              </a:solidFill>
            </a:rPr>
            <a:t> </a:t>
          </a:r>
          <a:r>
            <a:rPr lang="en-US" sz="1800" dirty="0" err="1">
              <a:solidFill>
                <a:srgbClr val="FF0000"/>
              </a:solidFill>
            </a:rPr>
            <a:t>Luật</a:t>
          </a:r>
          <a:r>
            <a:rPr lang="en-US" sz="1800" dirty="0">
              <a:solidFill>
                <a:srgbClr val="FF0000"/>
              </a:solidFill>
            </a:rPr>
            <a:t> SHTT</a:t>
          </a:r>
        </a:p>
      </dgm:t>
    </dgm:pt>
    <dgm:pt modelId="{6DB0BF0F-CE90-424B-A160-69DF79288B0D}" type="parTrans" cxnId="{8635F512-A3D0-4821-82AF-2DBD65C9C89E}">
      <dgm:prSet/>
      <dgm:spPr/>
      <dgm:t>
        <a:bodyPr/>
        <a:lstStyle/>
        <a:p>
          <a:endParaRPr lang="en-US"/>
        </a:p>
      </dgm:t>
    </dgm:pt>
    <dgm:pt modelId="{72C6133F-0DB9-4B5D-9EF0-463295D9A6DE}" type="sibTrans" cxnId="{8635F512-A3D0-4821-82AF-2DBD65C9C89E}">
      <dgm:prSet/>
      <dgm:spPr/>
      <dgm:t>
        <a:bodyPr/>
        <a:lstStyle/>
        <a:p>
          <a:endParaRPr lang="en-US"/>
        </a:p>
      </dgm:t>
    </dgm:pt>
    <dgm:pt modelId="{E285A7F5-ED24-4B81-9EEA-99A51F32C932}">
      <dgm:prSet phldrT="[Text]"/>
      <dgm:spPr/>
      <dgm:t>
        <a:bodyPr/>
        <a:lstStyle/>
        <a:p>
          <a:r>
            <a:rPr lang="en-US" dirty="0" err="1"/>
            <a:t>Là</a:t>
          </a:r>
          <a:r>
            <a:rPr lang="en-US" dirty="0"/>
            <a:t> </a:t>
          </a:r>
          <a:r>
            <a:rPr lang="en-US" dirty="0" err="1"/>
            <a:t>chủ</a:t>
          </a:r>
          <a:r>
            <a:rPr lang="en-US" dirty="0"/>
            <a:t> </a:t>
          </a:r>
          <a:r>
            <a:rPr lang="en-US" dirty="0" err="1"/>
            <a:t>sở</a:t>
          </a:r>
          <a:r>
            <a:rPr lang="en-US" dirty="0"/>
            <a:t> </a:t>
          </a:r>
          <a:r>
            <a:rPr lang="en-US" dirty="0" err="1"/>
            <a:t>hữu</a:t>
          </a:r>
          <a:r>
            <a:rPr lang="en-US" dirty="0"/>
            <a:t>; </a:t>
          </a:r>
          <a:r>
            <a:rPr lang="en-US" dirty="0" err="1"/>
            <a:t>hoặc</a:t>
          </a:r>
          <a:endParaRPr lang="en-US" dirty="0"/>
        </a:p>
      </dgm:t>
    </dgm:pt>
    <dgm:pt modelId="{E1B9F0DE-C98B-4199-BB52-D403244FFD5A}" type="parTrans" cxnId="{99F9D95B-8C71-4033-BB64-F6E2656545C8}">
      <dgm:prSet/>
      <dgm:spPr/>
      <dgm:t>
        <a:bodyPr/>
        <a:lstStyle/>
        <a:p>
          <a:endParaRPr lang="en-US"/>
        </a:p>
      </dgm:t>
    </dgm:pt>
    <dgm:pt modelId="{C4CE931F-642F-46A0-93CC-E6BA146A9056}" type="sibTrans" cxnId="{99F9D95B-8C71-4033-BB64-F6E2656545C8}">
      <dgm:prSet/>
      <dgm:spPr/>
      <dgm:t>
        <a:bodyPr/>
        <a:lstStyle/>
        <a:p>
          <a:endParaRPr lang="en-US"/>
        </a:p>
      </dgm:t>
    </dgm:pt>
    <dgm:pt modelId="{00315FC8-D615-4D99-88D5-ABE5D2AD3F49}">
      <dgm:prSet phldrT="[Text]"/>
      <dgm:spPr/>
      <dgm:t>
        <a:bodyPr/>
        <a:lstStyle/>
        <a:p>
          <a:r>
            <a:rPr lang="en-US" dirty="0" err="1"/>
            <a:t>Được</a:t>
          </a:r>
          <a:r>
            <a:rPr lang="en-US" dirty="0"/>
            <a:t> </a:t>
          </a:r>
          <a:r>
            <a:rPr lang="en-US" dirty="0" err="1"/>
            <a:t>chủ</a:t>
          </a:r>
          <a:r>
            <a:rPr lang="en-US" dirty="0"/>
            <a:t> </a:t>
          </a:r>
          <a:r>
            <a:rPr lang="en-US" dirty="0" err="1"/>
            <a:t>sở</a:t>
          </a:r>
          <a:r>
            <a:rPr lang="en-US" dirty="0"/>
            <a:t> </a:t>
          </a:r>
          <a:r>
            <a:rPr lang="en-US" dirty="0" err="1"/>
            <a:t>hữu</a:t>
          </a:r>
          <a:r>
            <a:rPr lang="en-US" dirty="0"/>
            <a:t> </a:t>
          </a:r>
          <a:r>
            <a:rPr lang="en-US" dirty="0" err="1"/>
            <a:t>chuyển</a:t>
          </a:r>
          <a:r>
            <a:rPr lang="en-US" dirty="0"/>
            <a:t> </a:t>
          </a:r>
          <a:r>
            <a:rPr lang="en-US" dirty="0" err="1"/>
            <a:t>giao</a:t>
          </a:r>
          <a:r>
            <a:rPr lang="en-US" dirty="0"/>
            <a:t> </a:t>
          </a:r>
          <a:r>
            <a:rPr lang="en-US" dirty="0" err="1"/>
            <a:t>quyền</a:t>
          </a:r>
          <a:endParaRPr lang="en-US" dirty="0"/>
        </a:p>
      </dgm:t>
    </dgm:pt>
    <dgm:pt modelId="{8B0AAD86-F768-4CD8-ABAE-572B5E2280C5}" type="parTrans" cxnId="{2D4A0E8E-5CE2-40A9-92D8-900A34C9A98D}">
      <dgm:prSet/>
      <dgm:spPr/>
      <dgm:t>
        <a:bodyPr/>
        <a:lstStyle/>
        <a:p>
          <a:endParaRPr lang="en-US"/>
        </a:p>
      </dgm:t>
    </dgm:pt>
    <dgm:pt modelId="{6D4CCA13-81B8-4396-B2CD-AC98577FCFA8}" type="sibTrans" cxnId="{2D4A0E8E-5CE2-40A9-92D8-900A34C9A98D}">
      <dgm:prSet/>
      <dgm:spPr/>
      <dgm:t>
        <a:bodyPr/>
        <a:lstStyle/>
        <a:p>
          <a:endParaRPr lang="en-US"/>
        </a:p>
      </dgm:t>
    </dgm:pt>
    <dgm:pt modelId="{271DAC23-F9F7-47A8-9D19-876A3FB443BC}">
      <dgm:prSet phldrT="[Text]" custT="1"/>
      <dgm:spPr/>
      <dgm:t>
        <a:bodyPr/>
        <a:lstStyle/>
        <a:p>
          <a:r>
            <a:rPr lang="en-US" sz="2900" b="1" dirty="0" err="1"/>
            <a:t>Giới</a:t>
          </a:r>
          <a:r>
            <a:rPr lang="en-US" sz="2900" b="1" dirty="0"/>
            <a:t> </a:t>
          </a:r>
          <a:r>
            <a:rPr lang="en-US" sz="2900" b="1" dirty="0" err="1"/>
            <a:t>hạn</a:t>
          </a:r>
          <a:r>
            <a:rPr lang="en-US" sz="2900" b="1" dirty="0"/>
            <a:t> </a:t>
          </a:r>
          <a:r>
            <a:rPr lang="en-US" sz="2900" b="1" dirty="0" err="1"/>
            <a:t>quyền</a:t>
          </a:r>
          <a:r>
            <a:rPr lang="en-US" sz="2900" b="1" dirty="0"/>
            <a:t> SHTT</a:t>
          </a:r>
        </a:p>
        <a:p>
          <a:r>
            <a:rPr lang="en-US" sz="1800" b="1" dirty="0" err="1">
              <a:solidFill>
                <a:srgbClr val="FF0000"/>
              </a:solidFill>
            </a:rPr>
            <a:t>Điều</a:t>
          </a:r>
          <a:r>
            <a:rPr lang="en-US" sz="1800" b="1" dirty="0">
              <a:solidFill>
                <a:srgbClr val="FF0000"/>
              </a:solidFill>
            </a:rPr>
            <a:t> 7</a:t>
          </a:r>
          <a:r>
            <a:rPr lang="en-US" sz="1800" dirty="0">
              <a:solidFill>
                <a:srgbClr val="FF0000"/>
              </a:solidFill>
            </a:rPr>
            <a:t> </a:t>
          </a:r>
          <a:r>
            <a:rPr lang="en-US" sz="1800" dirty="0" err="1">
              <a:solidFill>
                <a:srgbClr val="FF0000"/>
              </a:solidFill>
            </a:rPr>
            <a:t>Luật</a:t>
          </a:r>
          <a:r>
            <a:rPr lang="en-US" sz="1800" dirty="0">
              <a:solidFill>
                <a:srgbClr val="FF0000"/>
              </a:solidFill>
            </a:rPr>
            <a:t> SHTT</a:t>
          </a:r>
        </a:p>
      </dgm:t>
    </dgm:pt>
    <dgm:pt modelId="{2EFD0A45-BB06-4AF5-9279-2E07F3631BB1}" type="parTrans" cxnId="{03C46B29-C1B6-4CCC-872E-14A2A2411F3B}">
      <dgm:prSet/>
      <dgm:spPr/>
      <dgm:t>
        <a:bodyPr/>
        <a:lstStyle/>
        <a:p>
          <a:endParaRPr lang="en-US"/>
        </a:p>
      </dgm:t>
    </dgm:pt>
    <dgm:pt modelId="{644D78A1-7CD3-4F31-BA07-740D78062147}" type="sibTrans" cxnId="{03C46B29-C1B6-4CCC-872E-14A2A2411F3B}">
      <dgm:prSet/>
      <dgm:spPr/>
      <dgm:t>
        <a:bodyPr/>
        <a:lstStyle/>
        <a:p>
          <a:endParaRPr lang="en-US"/>
        </a:p>
      </dgm:t>
    </dgm:pt>
    <dgm:pt modelId="{32730492-415B-4C69-9B4A-858058706BBC}">
      <dgm:prSet phldrT="[Text]"/>
      <dgm:spPr/>
      <dgm:t>
        <a:bodyPr/>
        <a:lstStyle/>
        <a:p>
          <a:r>
            <a:rPr lang="it-IT" dirty="0"/>
            <a:t>Chỉ được thực hiện quyền trong phạm vi và thời hạn quy định</a:t>
          </a:r>
          <a:endParaRPr lang="en-US" dirty="0"/>
        </a:p>
      </dgm:t>
    </dgm:pt>
    <dgm:pt modelId="{68357210-2E30-41BE-AEE8-1C59915F60AA}" type="parTrans" cxnId="{278971EB-EFC3-4A7E-9D14-76D9177F1A7A}">
      <dgm:prSet/>
      <dgm:spPr/>
      <dgm:t>
        <a:bodyPr/>
        <a:lstStyle/>
        <a:p>
          <a:endParaRPr lang="en-US"/>
        </a:p>
      </dgm:t>
    </dgm:pt>
    <dgm:pt modelId="{589F741B-CAF0-4482-8352-A571D1E189FA}" type="sibTrans" cxnId="{278971EB-EFC3-4A7E-9D14-76D9177F1A7A}">
      <dgm:prSet/>
      <dgm:spPr/>
      <dgm:t>
        <a:bodyPr/>
        <a:lstStyle/>
        <a:p>
          <a:endParaRPr lang="en-US"/>
        </a:p>
      </dgm:t>
    </dgm:pt>
    <dgm:pt modelId="{1E829357-5A1A-4050-BD57-077CA45B0B24}">
      <dgm:prSet phldrT="[Text]"/>
      <dgm:spPr/>
      <dgm:t>
        <a:bodyPr/>
        <a:lstStyle/>
        <a:p>
          <a:r>
            <a:rPr lang="nl-NL" dirty="0"/>
            <a:t>Bảo đảm mục tiêu quốc phòng, an ninh, dân sinh và các lợi ích khác của Nhà nước, xã hội quy định</a:t>
          </a:r>
          <a:endParaRPr lang="en-US" dirty="0"/>
        </a:p>
      </dgm:t>
    </dgm:pt>
    <dgm:pt modelId="{48F8CBCF-0240-440D-BC82-128A91AC18C9}" type="parTrans" cxnId="{7BA59BAE-14B7-45B3-A29C-F11CD1E0ED00}">
      <dgm:prSet/>
      <dgm:spPr/>
      <dgm:t>
        <a:bodyPr/>
        <a:lstStyle/>
        <a:p>
          <a:endParaRPr lang="en-US"/>
        </a:p>
      </dgm:t>
    </dgm:pt>
    <dgm:pt modelId="{5E7B02C9-34D2-435A-825F-863F4A2F436D}" type="sibTrans" cxnId="{7BA59BAE-14B7-45B3-A29C-F11CD1E0ED00}">
      <dgm:prSet/>
      <dgm:spPr/>
      <dgm:t>
        <a:bodyPr/>
        <a:lstStyle/>
        <a:p>
          <a:endParaRPr lang="en-US"/>
        </a:p>
      </dgm:t>
    </dgm:pt>
    <dgm:pt modelId="{C14A07AD-81E4-44B9-BBEE-A6D5E4C6889E}">
      <dgm:prSet phldrT="[Text]" custT="1"/>
      <dgm:spPr/>
      <dgm:t>
        <a:bodyPr/>
        <a:lstStyle/>
        <a:p>
          <a:r>
            <a:rPr lang="en-US" sz="2900" b="1" dirty="0" err="1"/>
            <a:t>Hạn</a:t>
          </a:r>
          <a:r>
            <a:rPr lang="en-US" sz="2900" b="1" dirty="0"/>
            <a:t> </a:t>
          </a:r>
          <a:r>
            <a:rPr lang="en-US" sz="2900" b="1" dirty="0" err="1"/>
            <a:t>chế</a:t>
          </a:r>
          <a:r>
            <a:rPr lang="en-US" sz="2900" b="1" dirty="0"/>
            <a:t> </a:t>
          </a:r>
          <a:r>
            <a:rPr lang="en-US" sz="2900" b="1" dirty="0" err="1"/>
            <a:t>quyền</a:t>
          </a:r>
          <a:r>
            <a:rPr lang="en-US" sz="2900" b="1" dirty="0"/>
            <a:t> SHCN</a:t>
          </a:r>
        </a:p>
        <a:p>
          <a:r>
            <a:rPr lang="en-US" sz="1800" b="1" dirty="0" err="1">
              <a:solidFill>
                <a:srgbClr val="FF0000"/>
              </a:solidFill>
            </a:rPr>
            <a:t>Điều</a:t>
          </a:r>
          <a:r>
            <a:rPr lang="en-US" sz="1800" b="1" dirty="0">
              <a:solidFill>
                <a:srgbClr val="FF0000"/>
              </a:solidFill>
            </a:rPr>
            <a:t> 132</a:t>
          </a:r>
          <a:r>
            <a:rPr lang="en-US" sz="1800" dirty="0">
              <a:solidFill>
                <a:srgbClr val="FF0000"/>
              </a:solidFill>
            </a:rPr>
            <a:t> </a:t>
          </a:r>
          <a:r>
            <a:rPr lang="en-US" sz="1800" dirty="0" err="1">
              <a:solidFill>
                <a:srgbClr val="FF0000"/>
              </a:solidFill>
            </a:rPr>
            <a:t>Luật</a:t>
          </a:r>
          <a:r>
            <a:rPr lang="en-US" sz="1800" dirty="0">
              <a:solidFill>
                <a:srgbClr val="FF0000"/>
              </a:solidFill>
            </a:rPr>
            <a:t> SHTT</a:t>
          </a:r>
        </a:p>
      </dgm:t>
    </dgm:pt>
    <dgm:pt modelId="{311599DD-843D-438C-9B5B-541AFEB2C7BD}" type="parTrans" cxnId="{4F7E0577-E444-4B58-8999-72EE6BFC9660}">
      <dgm:prSet/>
      <dgm:spPr/>
      <dgm:t>
        <a:bodyPr/>
        <a:lstStyle/>
        <a:p>
          <a:endParaRPr lang="en-US"/>
        </a:p>
      </dgm:t>
    </dgm:pt>
    <dgm:pt modelId="{0AD26C4F-8DF1-454B-9AE6-64B3996083A0}" type="sibTrans" cxnId="{4F7E0577-E444-4B58-8999-72EE6BFC9660}">
      <dgm:prSet/>
      <dgm:spPr/>
      <dgm:t>
        <a:bodyPr/>
        <a:lstStyle/>
        <a:p>
          <a:endParaRPr lang="en-US"/>
        </a:p>
      </dgm:t>
    </dgm:pt>
    <dgm:pt modelId="{58A8EA89-C77A-4BC3-B50A-58F95F1561D4}">
      <dgm:prSet phldrT="[Text]"/>
      <dgm:spPr/>
      <dgm:t>
        <a:bodyPr/>
        <a:lstStyle/>
        <a:p>
          <a:r>
            <a:rPr lang="it-IT" dirty="0"/>
            <a:t>Quyền của người sử dụng trước đối với sáng chế, kiểu dáng công nghiệp</a:t>
          </a:r>
          <a:endParaRPr lang="en-US" dirty="0"/>
        </a:p>
      </dgm:t>
    </dgm:pt>
    <dgm:pt modelId="{D7365ADA-6A99-4510-A01E-5FE829F55AAA}" type="parTrans" cxnId="{CDAA64DD-6FCD-4C71-AB3C-E0373C792833}">
      <dgm:prSet/>
      <dgm:spPr/>
      <dgm:t>
        <a:bodyPr/>
        <a:lstStyle/>
        <a:p>
          <a:endParaRPr lang="en-US"/>
        </a:p>
      </dgm:t>
    </dgm:pt>
    <dgm:pt modelId="{7FE234E2-595A-4DCC-8791-5EAE514B79A3}" type="sibTrans" cxnId="{CDAA64DD-6FCD-4C71-AB3C-E0373C792833}">
      <dgm:prSet/>
      <dgm:spPr/>
      <dgm:t>
        <a:bodyPr/>
        <a:lstStyle/>
        <a:p>
          <a:endParaRPr lang="en-US"/>
        </a:p>
      </dgm:t>
    </dgm:pt>
    <dgm:pt modelId="{7C2D6233-4D63-4B3D-8E26-0BD3A0D81DC3}">
      <dgm:prSet phldrT="[Text]"/>
      <dgm:spPr/>
      <dgm:t>
        <a:bodyPr/>
        <a:lstStyle/>
        <a:p>
          <a:r>
            <a:rPr lang="en-US" dirty="0" err="1"/>
            <a:t>Các</a:t>
          </a:r>
          <a:r>
            <a:rPr lang="en-US" dirty="0"/>
            <a:t> </a:t>
          </a:r>
          <a:r>
            <a:rPr lang="en-US" dirty="0" err="1"/>
            <a:t>nghĩa</a:t>
          </a:r>
          <a:r>
            <a:rPr lang="en-US" dirty="0"/>
            <a:t> </a:t>
          </a:r>
          <a:r>
            <a:rPr lang="en-US" dirty="0" err="1"/>
            <a:t>vụ</a:t>
          </a:r>
          <a:r>
            <a:rPr lang="en-US" dirty="0"/>
            <a:t> (</a:t>
          </a:r>
          <a:r>
            <a:rPr lang="en-US" dirty="0" err="1"/>
            <a:t>bao</a:t>
          </a:r>
          <a:r>
            <a:rPr lang="en-US" dirty="0"/>
            <a:t> </a:t>
          </a:r>
          <a:r>
            <a:rPr lang="en-US" dirty="0" err="1"/>
            <a:t>gồm</a:t>
          </a:r>
          <a:r>
            <a:rPr lang="en-US" dirty="0"/>
            <a:t> </a:t>
          </a:r>
          <a:r>
            <a:rPr lang="en-US" dirty="0" err="1"/>
            <a:t>chuyển</a:t>
          </a:r>
          <a:r>
            <a:rPr lang="en-US" dirty="0"/>
            <a:t> </a:t>
          </a:r>
          <a:r>
            <a:rPr lang="en-US" dirty="0" err="1"/>
            <a:t>giao</a:t>
          </a:r>
          <a:r>
            <a:rPr lang="en-US" dirty="0"/>
            <a:t> </a:t>
          </a:r>
          <a:r>
            <a:rPr lang="en-US" dirty="0" err="1"/>
            <a:t>quyền</a:t>
          </a:r>
          <a:r>
            <a:rPr lang="en-US" dirty="0"/>
            <a:t> </a:t>
          </a:r>
          <a:r>
            <a:rPr lang="en-US" dirty="0" err="1"/>
            <a:t>sử</a:t>
          </a:r>
          <a:r>
            <a:rPr lang="en-US" dirty="0"/>
            <a:t> </a:t>
          </a:r>
          <a:r>
            <a:rPr lang="en-US" dirty="0" err="1"/>
            <a:t>dụng</a:t>
          </a:r>
          <a:r>
            <a:rPr lang="en-US" dirty="0"/>
            <a:t> SC </a:t>
          </a:r>
          <a:r>
            <a:rPr lang="en-US" dirty="0" err="1"/>
            <a:t>theo</a:t>
          </a:r>
          <a:r>
            <a:rPr lang="en-US" dirty="0"/>
            <a:t> QĐ </a:t>
          </a:r>
          <a:r>
            <a:rPr lang="en-US" dirty="0" err="1"/>
            <a:t>của</a:t>
          </a:r>
          <a:r>
            <a:rPr lang="en-US" dirty="0"/>
            <a:t> </a:t>
          </a:r>
          <a:r>
            <a:rPr lang="en-US" dirty="0" err="1"/>
            <a:t>cơ</a:t>
          </a:r>
          <a:r>
            <a:rPr lang="en-US" dirty="0"/>
            <a:t> </a:t>
          </a:r>
          <a:r>
            <a:rPr lang="en-US" dirty="0" err="1"/>
            <a:t>quan</a:t>
          </a:r>
          <a:r>
            <a:rPr lang="en-US" dirty="0"/>
            <a:t> </a:t>
          </a:r>
          <a:r>
            <a:rPr lang="en-US" dirty="0" err="1"/>
            <a:t>có</a:t>
          </a:r>
          <a:r>
            <a:rPr lang="en-US" dirty="0"/>
            <a:t> </a:t>
          </a:r>
          <a:r>
            <a:rPr lang="en-US" dirty="0" err="1"/>
            <a:t>thẩm</a:t>
          </a:r>
          <a:r>
            <a:rPr lang="en-US" dirty="0"/>
            <a:t> </a:t>
          </a:r>
          <a:r>
            <a:rPr lang="en-US" dirty="0" err="1"/>
            <a:t>quyền</a:t>
          </a:r>
          <a:r>
            <a:rPr lang="en-US" dirty="0"/>
            <a:t>)</a:t>
          </a:r>
        </a:p>
      </dgm:t>
    </dgm:pt>
    <dgm:pt modelId="{7F95F4E5-925A-4D78-8200-95E15C7C7CE6}" type="parTrans" cxnId="{05D18352-8DA6-4693-866E-0C9F6C8540CE}">
      <dgm:prSet/>
      <dgm:spPr/>
      <dgm:t>
        <a:bodyPr/>
        <a:lstStyle/>
        <a:p>
          <a:endParaRPr lang="en-US"/>
        </a:p>
      </dgm:t>
    </dgm:pt>
    <dgm:pt modelId="{80AA18CD-FBEC-4ED3-8638-481804DF6E6C}" type="sibTrans" cxnId="{05D18352-8DA6-4693-866E-0C9F6C8540CE}">
      <dgm:prSet/>
      <dgm:spPr/>
      <dgm:t>
        <a:bodyPr/>
        <a:lstStyle/>
        <a:p>
          <a:endParaRPr lang="en-US"/>
        </a:p>
      </dgm:t>
    </dgm:pt>
    <dgm:pt modelId="{2298F457-B015-47E4-9910-1E8BA1846E4D}" type="pres">
      <dgm:prSet presAssocID="{8B136F59-773A-4800-A670-93C24070E782}" presName="Name0" presStyleCnt="0">
        <dgm:presLayoutVars>
          <dgm:chMax val="7"/>
          <dgm:dir/>
          <dgm:animLvl val="lvl"/>
          <dgm:resizeHandles val="exact"/>
        </dgm:presLayoutVars>
      </dgm:prSet>
      <dgm:spPr/>
      <dgm:t>
        <a:bodyPr/>
        <a:lstStyle/>
        <a:p>
          <a:endParaRPr lang="en-US"/>
        </a:p>
      </dgm:t>
    </dgm:pt>
    <dgm:pt modelId="{18CBC58A-2AC1-4348-96A2-6C43292C06FF}" type="pres">
      <dgm:prSet presAssocID="{6D5D05D2-7A41-49BD-B045-3C879B40781A}" presName="circle1" presStyleLbl="node1" presStyleIdx="0" presStyleCnt="3"/>
      <dgm:spPr/>
    </dgm:pt>
    <dgm:pt modelId="{1919E983-D84D-4843-87F9-D45B779ECED3}" type="pres">
      <dgm:prSet presAssocID="{6D5D05D2-7A41-49BD-B045-3C879B40781A}" presName="space" presStyleCnt="0"/>
      <dgm:spPr/>
    </dgm:pt>
    <dgm:pt modelId="{237EB844-B732-432F-B051-7AF19752D431}" type="pres">
      <dgm:prSet presAssocID="{6D5D05D2-7A41-49BD-B045-3C879B40781A}" presName="rect1" presStyleLbl="alignAcc1" presStyleIdx="0" presStyleCnt="3"/>
      <dgm:spPr/>
      <dgm:t>
        <a:bodyPr/>
        <a:lstStyle/>
        <a:p>
          <a:endParaRPr lang="en-US"/>
        </a:p>
      </dgm:t>
    </dgm:pt>
    <dgm:pt modelId="{20BBB4C3-BE93-46DF-8896-24D052A6368E}" type="pres">
      <dgm:prSet presAssocID="{271DAC23-F9F7-47A8-9D19-876A3FB443BC}" presName="vertSpace2" presStyleLbl="node1" presStyleIdx="0" presStyleCnt="3"/>
      <dgm:spPr/>
    </dgm:pt>
    <dgm:pt modelId="{B367BCF3-C60D-46DB-A839-998FB6EB7485}" type="pres">
      <dgm:prSet presAssocID="{271DAC23-F9F7-47A8-9D19-876A3FB443BC}" presName="circle2" presStyleLbl="node1" presStyleIdx="1" presStyleCnt="3"/>
      <dgm:spPr/>
    </dgm:pt>
    <dgm:pt modelId="{974AEBE2-81B8-418E-AC4B-3DE1B86DF5B2}" type="pres">
      <dgm:prSet presAssocID="{271DAC23-F9F7-47A8-9D19-876A3FB443BC}" presName="rect2" presStyleLbl="alignAcc1" presStyleIdx="1" presStyleCnt="3"/>
      <dgm:spPr/>
      <dgm:t>
        <a:bodyPr/>
        <a:lstStyle/>
        <a:p>
          <a:endParaRPr lang="en-US"/>
        </a:p>
      </dgm:t>
    </dgm:pt>
    <dgm:pt modelId="{96D0E7BD-658E-45E3-89CD-4E53E874E461}" type="pres">
      <dgm:prSet presAssocID="{C14A07AD-81E4-44B9-BBEE-A6D5E4C6889E}" presName="vertSpace3" presStyleLbl="node1" presStyleIdx="1" presStyleCnt="3"/>
      <dgm:spPr/>
    </dgm:pt>
    <dgm:pt modelId="{005721D4-DA52-4551-9AFC-70D7365121A3}" type="pres">
      <dgm:prSet presAssocID="{C14A07AD-81E4-44B9-BBEE-A6D5E4C6889E}" presName="circle3" presStyleLbl="node1" presStyleIdx="2" presStyleCnt="3"/>
      <dgm:spPr/>
    </dgm:pt>
    <dgm:pt modelId="{9B58BB8F-CAE9-456F-AAE6-EF0C2AAF4DAF}" type="pres">
      <dgm:prSet presAssocID="{C14A07AD-81E4-44B9-BBEE-A6D5E4C6889E}" presName="rect3" presStyleLbl="alignAcc1" presStyleIdx="2" presStyleCnt="3"/>
      <dgm:spPr/>
      <dgm:t>
        <a:bodyPr/>
        <a:lstStyle/>
        <a:p>
          <a:endParaRPr lang="en-US"/>
        </a:p>
      </dgm:t>
    </dgm:pt>
    <dgm:pt modelId="{F10F250F-AEA7-4C23-B064-8123F15A6BA8}" type="pres">
      <dgm:prSet presAssocID="{6D5D05D2-7A41-49BD-B045-3C879B40781A}" presName="rect1ParTx" presStyleLbl="alignAcc1" presStyleIdx="2" presStyleCnt="3">
        <dgm:presLayoutVars>
          <dgm:chMax val="1"/>
          <dgm:bulletEnabled val="1"/>
        </dgm:presLayoutVars>
      </dgm:prSet>
      <dgm:spPr/>
      <dgm:t>
        <a:bodyPr/>
        <a:lstStyle/>
        <a:p>
          <a:endParaRPr lang="en-US"/>
        </a:p>
      </dgm:t>
    </dgm:pt>
    <dgm:pt modelId="{1564F861-6158-428A-982A-A3C79444FB1C}" type="pres">
      <dgm:prSet presAssocID="{6D5D05D2-7A41-49BD-B045-3C879B40781A}" presName="rect1ChTx" presStyleLbl="alignAcc1" presStyleIdx="2" presStyleCnt="3">
        <dgm:presLayoutVars>
          <dgm:bulletEnabled val="1"/>
        </dgm:presLayoutVars>
      </dgm:prSet>
      <dgm:spPr/>
      <dgm:t>
        <a:bodyPr/>
        <a:lstStyle/>
        <a:p>
          <a:endParaRPr lang="en-US"/>
        </a:p>
      </dgm:t>
    </dgm:pt>
    <dgm:pt modelId="{23BF4947-C46E-44E8-B704-9DA065FEC775}" type="pres">
      <dgm:prSet presAssocID="{271DAC23-F9F7-47A8-9D19-876A3FB443BC}" presName="rect2ParTx" presStyleLbl="alignAcc1" presStyleIdx="2" presStyleCnt="3">
        <dgm:presLayoutVars>
          <dgm:chMax val="1"/>
          <dgm:bulletEnabled val="1"/>
        </dgm:presLayoutVars>
      </dgm:prSet>
      <dgm:spPr/>
      <dgm:t>
        <a:bodyPr/>
        <a:lstStyle/>
        <a:p>
          <a:endParaRPr lang="en-US"/>
        </a:p>
      </dgm:t>
    </dgm:pt>
    <dgm:pt modelId="{C19BD298-2D5E-42D4-8728-E53B1E8FEF0C}" type="pres">
      <dgm:prSet presAssocID="{271DAC23-F9F7-47A8-9D19-876A3FB443BC}" presName="rect2ChTx" presStyleLbl="alignAcc1" presStyleIdx="2" presStyleCnt="3">
        <dgm:presLayoutVars>
          <dgm:bulletEnabled val="1"/>
        </dgm:presLayoutVars>
      </dgm:prSet>
      <dgm:spPr/>
      <dgm:t>
        <a:bodyPr/>
        <a:lstStyle/>
        <a:p>
          <a:endParaRPr lang="en-US"/>
        </a:p>
      </dgm:t>
    </dgm:pt>
    <dgm:pt modelId="{1092CDCD-4A89-4632-957D-E504F4C69EDC}" type="pres">
      <dgm:prSet presAssocID="{C14A07AD-81E4-44B9-BBEE-A6D5E4C6889E}" presName="rect3ParTx" presStyleLbl="alignAcc1" presStyleIdx="2" presStyleCnt="3">
        <dgm:presLayoutVars>
          <dgm:chMax val="1"/>
          <dgm:bulletEnabled val="1"/>
        </dgm:presLayoutVars>
      </dgm:prSet>
      <dgm:spPr/>
      <dgm:t>
        <a:bodyPr/>
        <a:lstStyle/>
        <a:p>
          <a:endParaRPr lang="en-US"/>
        </a:p>
      </dgm:t>
    </dgm:pt>
    <dgm:pt modelId="{445C0041-AB39-4058-928E-CAED998ADE85}" type="pres">
      <dgm:prSet presAssocID="{C14A07AD-81E4-44B9-BBEE-A6D5E4C6889E}" presName="rect3ChTx" presStyleLbl="alignAcc1" presStyleIdx="2" presStyleCnt="3">
        <dgm:presLayoutVars>
          <dgm:bulletEnabled val="1"/>
        </dgm:presLayoutVars>
      </dgm:prSet>
      <dgm:spPr/>
      <dgm:t>
        <a:bodyPr/>
        <a:lstStyle/>
        <a:p>
          <a:endParaRPr lang="en-US"/>
        </a:p>
      </dgm:t>
    </dgm:pt>
  </dgm:ptLst>
  <dgm:cxnLst>
    <dgm:cxn modelId="{F0CC355D-61DF-4EB1-B7B4-97CAF095C7B6}" type="presOf" srcId="{6D5D05D2-7A41-49BD-B045-3C879B40781A}" destId="{F10F250F-AEA7-4C23-B064-8123F15A6BA8}" srcOrd="1" destOrd="0" presId="urn:microsoft.com/office/officeart/2005/8/layout/target3"/>
    <dgm:cxn modelId="{8635F512-A3D0-4821-82AF-2DBD65C9C89E}" srcId="{8B136F59-773A-4800-A670-93C24070E782}" destId="{6D5D05D2-7A41-49BD-B045-3C879B40781A}" srcOrd="0" destOrd="0" parTransId="{6DB0BF0F-CE90-424B-A160-69DF79288B0D}" sibTransId="{72C6133F-0DB9-4B5D-9EF0-463295D9A6DE}"/>
    <dgm:cxn modelId="{CDAA64DD-6FCD-4C71-AB3C-E0373C792833}" srcId="{C14A07AD-81E4-44B9-BBEE-A6D5E4C6889E}" destId="{58A8EA89-C77A-4BC3-B50A-58F95F1561D4}" srcOrd="0" destOrd="0" parTransId="{D7365ADA-6A99-4510-A01E-5FE829F55AAA}" sibTransId="{7FE234E2-595A-4DCC-8791-5EAE514B79A3}"/>
    <dgm:cxn modelId="{5411D963-7E35-4D4D-87E6-9E72E68D65D8}" type="presOf" srcId="{58A8EA89-C77A-4BC3-B50A-58F95F1561D4}" destId="{445C0041-AB39-4058-928E-CAED998ADE85}" srcOrd="0" destOrd="0" presId="urn:microsoft.com/office/officeart/2005/8/layout/target3"/>
    <dgm:cxn modelId="{2D4A0E8E-5CE2-40A9-92D8-900A34C9A98D}" srcId="{6D5D05D2-7A41-49BD-B045-3C879B40781A}" destId="{00315FC8-D615-4D99-88D5-ABE5D2AD3F49}" srcOrd="1" destOrd="0" parTransId="{8B0AAD86-F768-4CD8-ABAE-572B5E2280C5}" sibTransId="{6D4CCA13-81B8-4396-B2CD-AC98577FCFA8}"/>
    <dgm:cxn modelId="{C4295F8E-D583-430C-BF3C-23ABFDD0AC40}" type="presOf" srcId="{E285A7F5-ED24-4B81-9EEA-99A51F32C932}" destId="{1564F861-6158-428A-982A-A3C79444FB1C}" srcOrd="0" destOrd="0" presId="urn:microsoft.com/office/officeart/2005/8/layout/target3"/>
    <dgm:cxn modelId="{888004A4-3518-4E78-8F11-A50D1185358B}" type="presOf" srcId="{1E829357-5A1A-4050-BD57-077CA45B0B24}" destId="{C19BD298-2D5E-42D4-8728-E53B1E8FEF0C}" srcOrd="0" destOrd="1" presId="urn:microsoft.com/office/officeart/2005/8/layout/target3"/>
    <dgm:cxn modelId="{7BA59BAE-14B7-45B3-A29C-F11CD1E0ED00}" srcId="{271DAC23-F9F7-47A8-9D19-876A3FB443BC}" destId="{1E829357-5A1A-4050-BD57-077CA45B0B24}" srcOrd="1" destOrd="0" parTransId="{48F8CBCF-0240-440D-BC82-128A91AC18C9}" sibTransId="{5E7B02C9-34D2-435A-825F-863F4A2F436D}"/>
    <dgm:cxn modelId="{444BDA87-E3F5-4606-8E85-3B19AB87BF29}" type="presOf" srcId="{7C2D6233-4D63-4B3D-8E26-0BD3A0D81DC3}" destId="{445C0041-AB39-4058-928E-CAED998ADE85}" srcOrd="0" destOrd="1" presId="urn:microsoft.com/office/officeart/2005/8/layout/target3"/>
    <dgm:cxn modelId="{05D18352-8DA6-4693-866E-0C9F6C8540CE}" srcId="{C14A07AD-81E4-44B9-BBEE-A6D5E4C6889E}" destId="{7C2D6233-4D63-4B3D-8E26-0BD3A0D81DC3}" srcOrd="1" destOrd="0" parTransId="{7F95F4E5-925A-4D78-8200-95E15C7C7CE6}" sibTransId="{80AA18CD-FBEC-4ED3-8638-481804DF6E6C}"/>
    <dgm:cxn modelId="{1A1403C1-B2CA-47B1-90DA-D116C9B06768}" type="presOf" srcId="{271DAC23-F9F7-47A8-9D19-876A3FB443BC}" destId="{23BF4947-C46E-44E8-B704-9DA065FEC775}" srcOrd="1" destOrd="0" presId="urn:microsoft.com/office/officeart/2005/8/layout/target3"/>
    <dgm:cxn modelId="{212D290B-31DA-41F1-A8D5-A898097A396E}" type="presOf" srcId="{8B136F59-773A-4800-A670-93C24070E782}" destId="{2298F457-B015-47E4-9910-1E8BA1846E4D}" srcOrd="0" destOrd="0" presId="urn:microsoft.com/office/officeart/2005/8/layout/target3"/>
    <dgm:cxn modelId="{F41CDCC0-FF37-4F87-8F1F-56C5EF2D9A4D}" type="presOf" srcId="{C14A07AD-81E4-44B9-BBEE-A6D5E4C6889E}" destId="{1092CDCD-4A89-4632-957D-E504F4C69EDC}" srcOrd="1" destOrd="0" presId="urn:microsoft.com/office/officeart/2005/8/layout/target3"/>
    <dgm:cxn modelId="{8701C8CE-0496-429E-91F1-D25A342106D5}" type="presOf" srcId="{32730492-415B-4C69-9B4A-858058706BBC}" destId="{C19BD298-2D5E-42D4-8728-E53B1E8FEF0C}" srcOrd="0" destOrd="0" presId="urn:microsoft.com/office/officeart/2005/8/layout/target3"/>
    <dgm:cxn modelId="{54AF2774-7CF8-44AC-83B3-088D4E81E6B3}" type="presOf" srcId="{6D5D05D2-7A41-49BD-B045-3C879B40781A}" destId="{237EB844-B732-432F-B051-7AF19752D431}" srcOrd="0" destOrd="0" presId="urn:microsoft.com/office/officeart/2005/8/layout/target3"/>
    <dgm:cxn modelId="{4F7E0577-E444-4B58-8999-72EE6BFC9660}" srcId="{8B136F59-773A-4800-A670-93C24070E782}" destId="{C14A07AD-81E4-44B9-BBEE-A6D5E4C6889E}" srcOrd="2" destOrd="0" parTransId="{311599DD-843D-438C-9B5B-541AFEB2C7BD}" sibTransId="{0AD26C4F-8DF1-454B-9AE6-64B3996083A0}"/>
    <dgm:cxn modelId="{26A103FB-AF67-4865-8F6C-9A2FDC60F666}" type="presOf" srcId="{00315FC8-D615-4D99-88D5-ABE5D2AD3F49}" destId="{1564F861-6158-428A-982A-A3C79444FB1C}" srcOrd="0" destOrd="1" presId="urn:microsoft.com/office/officeart/2005/8/layout/target3"/>
    <dgm:cxn modelId="{03C46B29-C1B6-4CCC-872E-14A2A2411F3B}" srcId="{8B136F59-773A-4800-A670-93C24070E782}" destId="{271DAC23-F9F7-47A8-9D19-876A3FB443BC}" srcOrd="1" destOrd="0" parTransId="{2EFD0A45-BB06-4AF5-9279-2E07F3631BB1}" sibTransId="{644D78A1-7CD3-4F31-BA07-740D78062147}"/>
    <dgm:cxn modelId="{278971EB-EFC3-4A7E-9D14-76D9177F1A7A}" srcId="{271DAC23-F9F7-47A8-9D19-876A3FB443BC}" destId="{32730492-415B-4C69-9B4A-858058706BBC}" srcOrd="0" destOrd="0" parTransId="{68357210-2E30-41BE-AEE8-1C59915F60AA}" sibTransId="{589F741B-CAF0-4482-8352-A571D1E189FA}"/>
    <dgm:cxn modelId="{FDA525B3-2EBF-402F-BBB5-CDB97A68EB6A}" type="presOf" srcId="{C14A07AD-81E4-44B9-BBEE-A6D5E4C6889E}" destId="{9B58BB8F-CAE9-456F-AAE6-EF0C2AAF4DAF}" srcOrd="0" destOrd="0" presId="urn:microsoft.com/office/officeart/2005/8/layout/target3"/>
    <dgm:cxn modelId="{99F9D95B-8C71-4033-BB64-F6E2656545C8}" srcId="{6D5D05D2-7A41-49BD-B045-3C879B40781A}" destId="{E285A7F5-ED24-4B81-9EEA-99A51F32C932}" srcOrd="0" destOrd="0" parTransId="{E1B9F0DE-C98B-4199-BB52-D403244FFD5A}" sibTransId="{C4CE931F-642F-46A0-93CC-E6BA146A9056}"/>
    <dgm:cxn modelId="{CB8CFDC0-950B-48EB-9F4F-72A73B8974FA}" type="presOf" srcId="{271DAC23-F9F7-47A8-9D19-876A3FB443BC}" destId="{974AEBE2-81B8-418E-AC4B-3DE1B86DF5B2}" srcOrd="0" destOrd="0" presId="urn:microsoft.com/office/officeart/2005/8/layout/target3"/>
    <dgm:cxn modelId="{D070398C-BED7-46BB-8216-02735F762074}" type="presParOf" srcId="{2298F457-B015-47E4-9910-1E8BA1846E4D}" destId="{18CBC58A-2AC1-4348-96A2-6C43292C06FF}" srcOrd="0" destOrd="0" presId="urn:microsoft.com/office/officeart/2005/8/layout/target3"/>
    <dgm:cxn modelId="{D44FBB7B-58E3-4965-AA14-30B780063CAA}" type="presParOf" srcId="{2298F457-B015-47E4-9910-1E8BA1846E4D}" destId="{1919E983-D84D-4843-87F9-D45B779ECED3}" srcOrd="1" destOrd="0" presId="urn:microsoft.com/office/officeart/2005/8/layout/target3"/>
    <dgm:cxn modelId="{19917DB1-7CED-4C53-B29A-ED481E7F1CB8}" type="presParOf" srcId="{2298F457-B015-47E4-9910-1E8BA1846E4D}" destId="{237EB844-B732-432F-B051-7AF19752D431}" srcOrd="2" destOrd="0" presId="urn:microsoft.com/office/officeart/2005/8/layout/target3"/>
    <dgm:cxn modelId="{F710796A-E1C4-491E-A515-723DAEF2117C}" type="presParOf" srcId="{2298F457-B015-47E4-9910-1E8BA1846E4D}" destId="{20BBB4C3-BE93-46DF-8896-24D052A6368E}" srcOrd="3" destOrd="0" presId="urn:microsoft.com/office/officeart/2005/8/layout/target3"/>
    <dgm:cxn modelId="{C1D8CBA3-A6F7-4E88-9708-041653121A06}" type="presParOf" srcId="{2298F457-B015-47E4-9910-1E8BA1846E4D}" destId="{B367BCF3-C60D-46DB-A839-998FB6EB7485}" srcOrd="4" destOrd="0" presId="urn:microsoft.com/office/officeart/2005/8/layout/target3"/>
    <dgm:cxn modelId="{6B496C6B-B489-4B09-A899-69A7161E2440}" type="presParOf" srcId="{2298F457-B015-47E4-9910-1E8BA1846E4D}" destId="{974AEBE2-81B8-418E-AC4B-3DE1B86DF5B2}" srcOrd="5" destOrd="0" presId="urn:microsoft.com/office/officeart/2005/8/layout/target3"/>
    <dgm:cxn modelId="{73532A0F-DE04-4CC6-A2D2-15FB18DCE953}" type="presParOf" srcId="{2298F457-B015-47E4-9910-1E8BA1846E4D}" destId="{96D0E7BD-658E-45E3-89CD-4E53E874E461}" srcOrd="6" destOrd="0" presId="urn:microsoft.com/office/officeart/2005/8/layout/target3"/>
    <dgm:cxn modelId="{E75C58CA-EFAC-4DBD-B1BE-F57F0E43E2D0}" type="presParOf" srcId="{2298F457-B015-47E4-9910-1E8BA1846E4D}" destId="{005721D4-DA52-4551-9AFC-70D7365121A3}" srcOrd="7" destOrd="0" presId="urn:microsoft.com/office/officeart/2005/8/layout/target3"/>
    <dgm:cxn modelId="{7C34FB6B-6B5F-4807-83E4-826CBE934767}" type="presParOf" srcId="{2298F457-B015-47E4-9910-1E8BA1846E4D}" destId="{9B58BB8F-CAE9-456F-AAE6-EF0C2AAF4DAF}" srcOrd="8" destOrd="0" presId="urn:microsoft.com/office/officeart/2005/8/layout/target3"/>
    <dgm:cxn modelId="{ADD629C1-EFE9-407F-8796-9C0DE097899E}" type="presParOf" srcId="{2298F457-B015-47E4-9910-1E8BA1846E4D}" destId="{F10F250F-AEA7-4C23-B064-8123F15A6BA8}" srcOrd="9" destOrd="0" presId="urn:microsoft.com/office/officeart/2005/8/layout/target3"/>
    <dgm:cxn modelId="{A64CB4DE-18B2-402C-84B1-436356C3B0F4}" type="presParOf" srcId="{2298F457-B015-47E4-9910-1E8BA1846E4D}" destId="{1564F861-6158-428A-982A-A3C79444FB1C}" srcOrd="10" destOrd="0" presId="urn:microsoft.com/office/officeart/2005/8/layout/target3"/>
    <dgm:cxn modelId="{3A294792-83FE-47BF-A992-E2B878FAEE37}" type="presParOf" srcId="{2298F457-B015-47E4-9910-1E8BA1846E4D}" destId="{23BF4947-C46E-44E8-B704-9DA065FEC775}" srcOrd="11" destOrd="0" presId="urn:microsoft.com/office/officeart/2005/8/layout/target3"/>
    <dgm:cxn modelId="{D29766E4-BCAB-4B35-B093-28FB3E4CAD5A}" type="presParOf" srcId="{2298F457-B015-47E4-9910-1E8BA1846E4D}" destId="{C19BD298-2D5E-42D4-8728-E53B1E8FEF0C}" srcOrd="12" destOrd="0" presId="urn:microsoft.com/office/officeart/2005/8/layout/target3"/>
    <dgm:cxn modelId="{9FA36E1F-B4E0-4BE3-93E5-44880A39057E}" type="presParOf" srcId="{2298F457-B015-47E4-9910-1E8BA1846E4D}" destId="{1092CDCD-4A89-4632-957D-E504F4C69EDC}" srcOrd="13" destOrd="0" presId="urn:microsoft.com/office/officeart/2005/8/layout/target3"/>
    <dgm:cxn modelId="{2F7E3723-531A-4580-9E45-1918CA13C855}" type="presParOf" srcId="{2298F457-B015-47E4-9910-1E8BA1846E4D}" destId="{445C0041-AB39-4058-928E-CAED998ADE85}"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0AB8CE-E344-4EC2-8E80-C72763FCEEC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98667550-5B3E-4CC6-8189-1652B9BDA265}">
      <dgm:prSet phldrT="[Text]"/>
      <dgm:spPr/>
      <dgm:t>
        <a:bodyPr/>
        <a:lstStyle/>
        <a:p>
          <a:r>
            <a:rPr lang="en-US" b="1" dirty="0">
              <a:latin typeface="+mj-lt"/>
            </a:rPr>
            <a:t>WIPO</a:t>
          </a:r>
        </a:p>
      </dgm:t>
    </dgm:pt>
    <dgm:pt modelId="{B29F934F-FCA2-4E5A-B3E9-276E494F8BB0}" type="parTrans" cxnId="{24EACC4A-F36B-45FE-83F4-6DBB50465301}">
      <dgm:prSet/>
      <dgm:spPr/>
      <dgm:t>
        <a:bodyPr/>
        <a:lstStyle/>
        <a:p>
          <a:endParaRPr lang="en-US">
            <a:latin typeface="+mj-lt"/>
          </a:endParaRPr>
        </a:p>
      </dgm:t>
    </dgm:pt>
    <dgm:pt modelId="{E3E5FA59-5624-48AF-913B-5ED94757E713}" type="sibTrans" cxnId="{24EACC4A-F36B-45FE-83F4-6DBB50465301}">
      <dgm:prSet/>
      <dgm:spPr/>
      <dgm:t>
        <a:bodyPr/>
        <a:lstStyle/>
        <a:p>
          <a:endParaRPr lang="en-US">
            <a:latin typeface="+mj-lt"/>
          </a:endParaRPr>
        </a:p>
      </dgm:t>
    </dgm:pt>
    <dgm:pt modelId="{8F4746A8-6E52-4173-B08C-5564D3D5886A}">
      <dgm:prSet phldrT="[Text]" custT="1"/>
      <dgm:spPr/>
      <dgm:t>
        <a:bodyPr/>
        <a:lstStyle/>
        <a:p>
          <a:r>
            <a:rPr lang="en-US" sz="1500" b="1" dirty="0" err="1">
              <a:latin typeface="+mj-lt"/>
            </a:rPr>
            <a:t>Công</a:t>
          </a:r>
          <a:r>
            <a:rPr lang="en-US" sz="1500" b="1" dirty="0">
              <a:latin typeface="+mj-lt"/>
            </a:rPr>
            <a:t> </a:t>
          </a:r>
          <a:r>
            <a:rPr lang="en-US" sz="1500" b="1" dirty="0" err="1">
              <a:latin typeface="+mj-lt"/>
            </a:rPr>
            <a:t>ước</a:t>
          </a:r>
          <a:r>
            <a:rPr lang="en-US" sz="1500" b="1" dirty="0">
              <a:latin typeface="+mj-lt"/>
            </a:rPr>
            <a:t> Stockholm</a:t>
          </a:r>
        </a:p>
      </dgm:t>
    </dgm:pt>
    <dgm:pt modelId="{B14A6D34-39A1-4770-BF03-93A0A73A0A92}" type="parTrans" cxnId="{FD40A5D8-913B-4868-B642-18D12A44FCF2}">
      <dgm:prSet/>
      <dgm:spPr/>
      <dgm:t>
        <a:bodyPr/>
        <a:lstStyle/>
        <a:p>
          <a:endParaRPr lang="en-US">
            <a:latin typeface="+mj-lt"/>
          </a:endParaRPr>
        </a:p>
      </dgm:t>
    </dgm:pt>
    <dgm:pt modelId="{23B4BDBE-593A-4B53-8623-4AAA8AD3386F}" type="sibTrans" cxnId="{FD40A5D8-913B-4868-B642-18D12A44FCF2}">
      <dgm:prSet/>
      <dgm:spPr/>
      <dgm:t>
        <a:bodyPr/>
        <a:lstStyle/>
        <a:p>
          <a:endParaRPr lang="en-US">
            <a:latin typeface="+mj-lt"/>
          </a:endParaRPr>
        </a:p>
      </dgm:t>
    </dgm:pt>
    <dgm:pt modelId="{F064F221-B28C-463A-A58A-FC25E3646334}">
      <dgm:prSet phldrT="[Text]" custT="1"/>
      <dgm:spPr/>
      <dgm:t>
        <a:bodyPr/>
        <a:lstStyle/>
        <a:p>
          <a:r>
            <a:rPr lang="en-US" sz="1500" b="1" dirty="0" err="1">
              <a:latin typeface="+mj-lt"/>
            </a:rPr>
            <a:t>Công</a:t>
          </a:r>
          <a:r>
            <a:rPr lang="en-US" sz="1500" b="1" dirty="0">
              <a:latin typeface="+mj-lt"/>
            </a:rPr>
            <a:t> </a:t>
          </a:r>
          <a:r>
            <a:rPr lang="en-US" sz="1500" b="1" dirty="0" err="1">
              <a:latin typeface="+mj-lt"/>
            </a:rPr>
            <a:t>ước</a:t>
          </a:r>
          <a:r>
            <a:rPr lang="en-US" sz="1500" b="1" dirty="0">
              <a:latin typeface="+mj-lt"/>
            </a:rPr>
            <a:t> Paris/ Berne/ UPOV</a:t>
          </a:r>
        </a:p>
      </dgm:t>
    </dgm:pt>
    <dgm:pt modelId="{0B758FB0-A0A2-4E31-8E3C-9A2FD225D577}" type="parTrans" cxnId="{ECE99A32-9703-481C-B373-DC298655DFEC}">
      <dgm:prSet/>
      <dgm:spPr/>
      <dgm:t>
        <a:bodyPr/>
        <a:lstStyle/>
        <a:p>
          <a:endParaRPr lang="en-US">
            <a:latin typeface="+mj-lt"/>
          </a:endParaRPr>
        </a:p>
      </dgm:t>
    </dgm:pt>
    <dgm:pt modelId="{D2B4D1EB-456D-4F4E-A3C8-3D95E402BE2A}" type="sibTrans" cxnId="{ECE99A32-9703-481C-B373-DC298655DFEC}">
      <dgm:prSet/>
      <dgm:spPr/>
      <dgm:t>
        <a:bodyPr/>
        <a:lstStyle/>
        <a:p>
          <a:endParaRPr lang="en-US">
            <a:latin typeface="+mj-lt"/>
          </a:endParaRPr>
        </a:p>
      </dgm:t>
    </dgm:pt>
    <dgm:pt modelId="{1173AE3E-3606-48B2-A44F-B824B05CC983}">
      <dgm:prSet phldrT="[Text]"/>
      <dgm:spPr/>
      <dgm:t>
        <a:bodyPr/>
        <a:lstStyle/>
        <a:p>
          <a:r>
            <a:rPr lang="en-US" b="1" dirty="0">
              <a:latin typeface="+mj-lt"/>
            </a:rPr>
            <a:t>WIPO</a:t>
          </a:r>
        </a:p>
      </dgm:t>
    </dgm:pt>
    <dgm:pt modelId="{F83D945B-F798-4412-9478-FAD5818BE03E}" type="parTrans" cxnId="{D00C990E-C683-4F1B-8BCD-11A4FD3E4C68}">
      <dgm:prSet/>
      <dgm:spPr/>
      <dgm:t>
        <a:bodyPr/>
        <a:lstStyle/>
        <a:p>
          <a:endParaRPr lang="en-US">
            <a:latin typeface="+mj-lt"/>
          </a:endParaRPr>
        </a:p>
      </dgm:t>
    </dgm:pt>
    <dgm:pt modelId="{080DA5C0-5FCE-4522-A97A-7E5A3BC01122}" type="sibTrans" cxnId="{D00C990E-C683-4F1B-8BCD-11A4FD3E4C68}">
      <dgm:prSet/>
      <dgm:spPr/>
      <dgm:t>
        <a:bodyPr/>
        <a:lstStyle/>
        <a:p>
          <a:endParaRPr lang="en-US">
            <a:latin typeface="+mj-lt"/>
          </a:endParaRPr>
        </a:p>
      </dgm:t>
    </dgm:pt>
    <dgm:pt modelId="{F6A3410A-E94D-45D7-9F03-BF94BC4CE3CD}">
      <dgm:prSet phldrT="[Text]" custT="1"/>
      <dgm:spPr/>
      <dgm:t>
        <a:bodyPr/>
        <a:lstStyle/>
        <a:p>
          <a:r>
            <a:rPr lang="en-US" sz="1500" b="1" dirty="0" err="1">
              <a:latin typeface="+mj-lt"/>
            </a:rPr>
            <a:t>Hệ</a:t>
          </a:r>
          <a:r>
            <a:rPr lang="en-US" sz="1500" b="1" dirty="0">
              <a:latin typeface="+mj-lt"/>
            </a:rPr>
            <a:t> </a:t>
          </a:r>
          <a:r>
            <a:rPr lang="en-US" sz="1500" b="1" dirty="0" err="1">
              <a:latin typeface="+mj-lt"/>
            </a:rPr>
            <a:t>thống</a:t>
          </a:r>
          <a:r>
            <a:rPr lang="en-US" sz="1500" b="1" dirty="0">
              <a:latin typeface="+mj-lt"/>
            </a:rPr>
            <a:t> Madrid/ PCT/ </a:t>
          </a:r>
          <a:r>
            <a:rPr lang="en-US" sz="1500" b="1" dirty="0" err="1" smtClean="0">
              <a:latin typeface="+mj-lt"/>
            </a:rPr>
            <a:t>Lague</a:t>
          </a:r>
          <a:r>
            <a:rPr lang="en-US" sz="1500" b="1" dirty="0" smtClean="0">
              <a:latin typeface="+mj-lt"/>
            </a:rPr>
            <a:t> </a:t>
          </a:r>
          <a:endParaRPr lang="en-US" sz="1500" b="1" dirty="0">
            <a:latin typeface="+mj-lt"/>
          </a:endParaRPr>
        </a:p>
      </dgm:t>
    </dgm:pt>
    <dgm:pt modelId="{AA533312-1064-4224-BEC3-031DBB4DC7E1}" type="parTrans" cxnId="{E0EBAA1F-E9AA-4866-9C43-F4D6A09BBC5D}">
      <dgm:prSet/>
      <dgm:spPr/>
      <dgm:t>
        <a:bodyPr/>
        <a:lstStyle/>
        <a:p>
          <a:endParaRPr lang="en-US">
            <a:latin typeface="+mj-lt"/>
          </a:endParaRPr>
        </a:p>
      </dgm:t>
    </dgm:pt>
    <dgm:pt modelId="{B38FAFE6-62B1-4AEB-ADC1-A9AE79BA632B}" type="sibTrans" cxnId="{E0EBAA1F-E9AA-4866-9C43-F4D6A09BBC5D}">
      <dgm:prSet/>
      <dgm:spPr/>
      <dgm:t>
        <a:bodyPr/>
        <a:lstStyle/>
        <a:p>
          <a:endParaRPr lang="en-US">
            <a:latin typeface="+mj-lt"/>
          </a:endParaRPr>
        </a:p>
      </dgm:t>
    </dgm:pt>
    <dgm:pt modelId="{A0215A19-4FB6-4149-8EC1-1D6CFFC7DECB}">
      <dgm:prSet phldrT="[Text]" custT="1"/>
      <dgm:spPr/>
      <dgm:t>
        <a:bodyPr/>
        <a:lstStyle/>
        <a:p>
          <a:r>
            <a:rPr lang="en-US" sz="1500" b="1" dirty="0">
              <a:latin typeface="+mj-lt"/>
            </a:rPr>
            <a:t>WTO</a:t>
          </a:r>
        </a:p>
      </dgm:t>
    </dgm:pt>
    <dgm:pt modelId="{DA4DCF3E-716A-41EF-AC9D-5DC2D1363C57}" type="parTrans" cxnId="{B3C3A20D-CC3E-474B-AB43-D17380417B41}">
      <dgm:prSet/>
      <dgm:spPr/>
      <dgm:t>
        <a:bodyPr/>
        <a:lstStyle/>
        <a:p>
          <a:endParaRPr lang="en-US">
            <a:latin typeface="+mj-lt"/>
          </a:endParaRPr>
        </a:p>
      </dgm:t>
    </dgm:pt>
    <dgm:pt modelId="{C1249C83-85A6-49A4-ADBF-98980CF42F0D}" type="sibTrans" cxnId="{B3C3A20D-CC3E-474B-AB43-D17380417B41}">
      <dgm:prSet/>
      <dgm:spPr/>
      <dgm:t>
        <a:bodyPr/>
        <a:lstStyle/>
        <a:p>
          <a:endParaRPr lang="en-US">
            <a:latin typeface="+mj-lt"/>
          </a:endParaRPr>
        </a:p>
      </dgm:t>
    </dgm:pt>
    <dgm:pt modelId="{9A67926B-76CD-4F3A-A8A0-46F655BBC424}">
      <dgm:prSet phldrT="[Text]" custT="1"/>
      <dgm:spPr/>
      <dgm:t>
        <a:bodyPr/>
        <a:lstStyle/>
        <a:p>
          <a:r>
            <a:rPr lang="en-US" sz="1500" b="1" dirty="0" err="1">
              <a:latin typeface="+mj-lt"/>
            </a:rPr>
            <a:t>Hiệp</a:t>
          </a:r>
          <a:r>
            <a:rPr lang="en-US" sz="1500" b="1" dirty="0">
              <a:latin typeface="+mj-lt"/>
            </a:rPr>
            <a:t> </a:t>
          </a:r>
          <a:r>
            <a:rPr lang="en-US" sz="1500" b="1" dirty="0" err="1">
              <a:latin typeface="+mj-lt"/>
            </a:rPr>
            <a:t>định</a:t>
          </a:r>
          <a:r>
            <a:rPr lang="en-US" sz="1500" b="1" dirty="0">
              <a:latin typeface="+mj-lt"/>
            </a:rPr>
            <a:t> TRIPS</a:t>
          </a:r>
        </a:p>
      </dgm:t>
    </dgm:pt>
    <dgm:pt modelId="{4AEA33C1-CE77-4A41-8F0E-7206A10DB82D}" type="parTrans" cxnId="{D4E28565-0CA7-4298-BDA7-4F75B1F401C4}">
      <dgm:prSet/>
      <dgm:spPr/>
      <dgm:t>
        <a:bodyPr/>
        <a:lstStyle/>
        <a:p>
          <a:endParaRPr lang="en-US">
            <a:latin typeface="+mj-lt"/>
          </a:endParaRPr>
        </a:p>
      </dgm:t>
    </dgm:pt>
    <dgm:pt modelId="{EC5C8963-A89E-4E4C-9727-459F77FFE174}" type="sibTrans" cxnId="{D4E28565-0CA7-4298-BDA7-4F75B1F401C4}">
      <dgm:prSet/>
      <dgm:spPr/>
      <dgm:t>
        <a:bodyPr/>
        <a:lstStyle/>
        <a:p>
          <a:endParaRPr lang="en-US">
            <a:latin typeface="+mj-lt"/>
          </a:endParaRPr>
        </a:p>
      </dgm:t>
    </dgm:pt>
    <dgm:pt modelId="{6A563893-1DD8-4534-9743-8B7BA7AE1BE3}">
      <dgm:prSet custT="1"/>
      <dgm:spPr/>
      <dgm:t>
        <a:bodyPr/>
        <a:lstStyle/>
        <a:p>
          <a:r>
            <a:rPr lang="en-US" sz="1500" b="1" dirty="0">
              <a:latin typeface="+mj-lt"/>
            </a:rPr>
            <a:t>ASEAN</a:t>
          </a:r>
        </a:p>
      </dgm:t>
    </dgm:pt>
    <dgm:pt modelId="{5934041D-8C8B-4049-A9DA-C63086327ABE}" type="parTrans" cxnId="{EAEB1356-7CC1-4EE3-A57A-B19BD2180DC2}">
      <dgm:prSet/>
      <dgm:spPr/>
      <dgm:t>
        <a:bodyPr/>
        <a:lstStyle/>
        <a:p>
          <a:endParaRPr lang="en-US">
            <a:latin typeface="+mj-lt"/>
          </a:endParaRPr>
        </a:p>
      </dgm:t>
    </dgm:pt>
    <dgm:pt modelId="{0582FDF6-8A89-46E5-8F7E-127C54FF419A}" type="sibTrans" cxnId="{EAEB1356-7CC1-4EE3-A57A-B19BD2180DC2}">
      <dgm:prSet/>
      <dgm:spPr/>
      <dgm:t>
        <a:bodyPr/>
        <a:lstStyle/>
        <a:p>
          <a:endParaRPr lang="en-US">
            <a:latin typeface="+mj-lt"/>
          </a:endParaRPr>
        </a:p>
      </dgm:t>
    </dgm:pt>
    <dgm:pt modelId="{4242AA90-D0B4-4CF9-AD07-4F1D3E0B2D15}">
      <dgm:prSet custT="1"/>
      <dgm:spPr/>
      <dgm:t>
        <a:bodyPr/>
        <a:lstStyle/>
        <a:p>
          <a:r>
            <a:rPr lang="en-US" sz="1500" b="1" dirty="0" err="1">
              <a:latin typeface="+mj-lt"/>
            </a:rPr>
            <a:t>Khác</a:t>
          </a:r>
          <a:endParaRPr lang="en-US" sz="1500" b="1" dirty="0">
            <a:latin typeface="+mj-lt"/>
          </a:endParaRPr>
        </a:p>
      </dgm:t>
    </dgm:pt>
    <dgm:pt modelId="{06E92E0A-C2CB-4188-8A6E-5544CC6C164A}" type="parTrans" cxnId="{69274275-8177-4829-A4D2-24A828EC5BAE}">
      <dgm:prSet/>
      <dgm:spPr/>
      <dgm:t>
        <a:bodyPr/>
        <a:lstStyle/>
        <a:p>
          <a:endParaRPr lang="en-US">
            <a:latin typeface="+mj-lt"/>
          </a:endParaRPr>
        </a:p>
      </dgm:t>
    </dgm:pt>
    <dgm:pt modelId="{490AEA0A-E40C-4D80-8529-F1273383B35B}" type="sibTrans" cxnId="{69274275-8177-4829-A4D2-24A828EC5BAE}">
      <dgm:prSet/>
      <dgm:spPr/>
      <dgm:t>
        <a:bodyPr/>
        <a:lstStyle/>
        <a:p>
          <a:endParaRPr lang="en-US">
            <a:latin typeface="+mj-lt"/>
          </a:endParaRPr>
        </a:p>
      </dgm:t>
    </dgm:pt>
    <dgm:pt modelId="{F526FA1F-4FE4-4AE9-AAE0-60A053F44949}">
      <dgm:prSet phldrT="[Text]" custT="1"/>
      <dgm:spPr/>
      <dgm:t>
        <a:bodyPr/>
        <a:lstStyle/>
        <a:p>
          <a:r>
            <a:rPr lang="en-US" sz="1500" b="1" dirty="0" err="1">
              <a:latin typeface="+mj-lt"/>
            </a:rPr>
            <a:t>Khác</a:t>
          </a:r>
          <a:endParaRPr lang="en-US" sz="1500" b="1" dirty="0">
            <a:latin typeface="+mj-lt"/>
          </a:endParaRPr>
        </a:p>
      </dgm:t>
    </dgm:pt>
    <dgm:pt modelId="{9D90BE15-6DC6-4BC2-89E9-DDD6A4FA003F}" type="parTrans" cxnId="{8F3881EA-7559-4A91-BC1B-C0A4370D6D75}">
      <dgm:prSet/>
      <dgm:spPr/>
      <dgm:t>
        <a:bodyPr/>
        <a:lstStyle/>
        <a:p>
          <a:endParaRPr lang="en-US">
            <a:latin typeface="+mj-lt"/>
          </a:endParaRPr>
        </a:p>
      </dgm:t>
    </dgm:pt>
    <dgm:pt modelId="{B6C53E00-EDD2-4145-A651-C7167CB17145}" type="sibTrans" cxnId="{8F3881EA-7559-4A91-BC1B-C0A4370D6D75}">
      <dgm:prSet/>
      <dgm:spPr/>
      <dgm:t>
        <a:bodyPr/>
        <a:lstStyle/>
        <a:p>
          <a:endParaRPr lang="en-US">
            <a:latin typeface="+mj-lt"/>
          </a:endParaRPr>
        </a:p>
      </dgm:t>
    </dgm:pt>
    <dgm:pt modelId="{6FC338B5-1221-41DA-9DCB-CD9B95AC4D45}">
      <dgm:prSet custT="1"/>
      <dgm:spPr/>
      <dgm:t>
        <a:bodyPr/>
        <a:lstStyle/>
        <a:p>
          <a:r>
            <a:rPr lang="en-US" sz="1500" b="1" dirty="0" err="1">
              <a:latin typeface="+mj-lt"/>
            </a:rPr>
            <a:t>Hiệp</a:t>
          </a:r>
          <a:r>
            <a:rPr lang="en-US" sz="1500" b="1" dirty="0">
              <a:latin typeface="+mj-lt"/>
            </a:rPr>
            <a:t> </a:t>
          </a:r>
          <a:r>
            <a:rPr lang="en-US" sz="1500" b="1" dirty="0" err="1">
              <a:latin typeface="+mj-lt"/>
            </a:rPr>
            <a:t>định</a:t>
          </a:r>
          <a:r>
            <a:rPr lang="en-US" sz="1500" b="1" dirty="0">
              <a:latin typeface="+mj-lt"/>
            </a:rPr>
            <a:t> </a:t>
          </a:r>
          <a:r>
            <a:rPr lang="en-US" sz="1500" b="1" dirty="0" err="1">
              <a:latin typeface="+mj-lt"/>
            </a:rPr>
            <a:t>khung</a:t>
          </a:r>
          <a:endParaRPr lang="en-US" sz="1500" b="1" dirty="0">
            <a:latin typeface="+mj-lt"/>
          </a:endParaRPr>
        </a:p>
      </dgm:t>
    </dgm:pt>
    <dgm:pt modelId="{4D723964-1699-4CD7-A42A-0CD6A78042B7}" type="parTrans" cxnId="{1CA42858-7059-4F6E-A51F-0C8022EC8033}">
      <dgm:prSet/>
      <dgm:spPr/>
      <dgm:t>
        <a:bodyPr/>
        <a:lstStyle/>
        <a:p>
          <a:endParaRPr lang="en-US">
            <a:latin typeface="+mj-lt"/>
          </a:endParaRPr>
        </a:p>
      </dgm:t>
    </dgm:pt>
    <dgm:pt modelId="{26CCF4B3-09C9-409A-86C9-29CA5F492DAF}" type="sibTrans" cxnId="{1CA42858-7059-4F6E-A51F-0C8022EC8033}">
      <dgm:prSet/>
      <dgm:spPr/>
      <dgm:t>
        <a:bodyPr/>
        <a:lstStyle/>
        <a:p>
          <a:endParaRPr lang="en-US">
            <a:latin typeface="+mj-lt"/>
          </a:endParaRPr>
        </a:p>
      </dgm:t>
    </dgm:pt>
    <dgm:pt modelId="{072A13B8-7CC3-4AC5-8969-0AD12B87C6B3}">
      <dgm:prSet custT="1"/>
      <dgm:spPr/>
      <dgm:t>
        <a:bodyPr/>
        <a:lstStyle/>
        <a:p>
          <a:endParaRPr lang="en-US" sz="1500" b="1" dirty="0">
            <a:latin typeface="+mj-lt"/>
          </a:endParaRPr>
        </a:p>
      </dgm:t>
    </dgm:pt>
    <dgm:pt modelId="{211F264C-11D2-44CF-9E0B-FECBF49A7584}" type="parTrans" cxnId="{FF37F370-2C97-4B36-AD7C-17C835D19962}">
      <dgm:prSet/>
      <dgm:spPr/>
      <dgm:t>
        <a:bodyPr/>
        <a:lstStyle/>
        <a:p>
          <a:endParaRPr lang="en-US">
            <a:latin typeface="+mj-lt"/>
          </a:endParaRPr>
        </a:p>
      </dgm:t>
    </dgm:pt>
    <dgm:pt modelId="{1A212C46-FA34-4F38-81F3-D4BE4DF95424}" type="sibTrans" cxnId="{FF37F370-2C97-4B36-AD7C-17C835D19962}">
      <dgm:prSet/>
      <dgm:spPr/>
      <dgm:t>
        <a:bodyPr/>
        <a:lstStyle/>
        <a:p>
          <a:endParaRPr lang="en-US">
            <a:latin typeface="+mj-lt"/>
          </a:endParaRPr>
        </a:p>
      </dgm:t>
    </dgm:pt>
    <dgm:pt modelId="{BD2FEECB-78C8-4CFC-B528-65818CFBA8F0}">
      <dgm:prSet phldrT="[Text]" custT="1"/>
      <dgm:spPr/>
      <dgm:t>
        <a:bodyPr/>
        <a:lstStyle/>
        <a:p>
          <a:r>
            <a:rPr lang="en-US" sz="1500" b="1" dirty="0" err="1">
              <a:latin typeface="+mj-lt"/>
            </a:rPr>
            <a:t>Khác</a:t>
          </a:r>
          <a:endParaRPr lang="en-US" sz="1500" b="1" dirty="0">
            <a:latin typeface="+mj-lt"/>
          </a:endParaRPr>
        </a:p>
      </dgm:t>
    </dgm:pt>
    <dgm:pt modelId="{C01919E5-1093-495F-B6D4-6539D73A33F6}" type="parTrans" cxnId="{844684D3-1B6F-48C2-B13B-6CC6F2DADF9B}">
      <dgm:prSet/>
      <dgm:spPr/>
      <dgm:t>
        <a:bodyPr/>
        <a:lstStyle/>
        <a:p>
          <a:endParaRPr lang="en-US">
            <a:latin typeface="+mj-lt"/>
          </a:endParaRPr>
        </a:p>
      </dgm:t>
    </dgm:pt>
    <dgm:pt modelId="{EA03C31A-2802-4105-B187-7925480788D3}" type="sibTrans" cxnId="{844684D3-1B6F-48C2-B13B-6CC6F2DADF9B}">
      <dgm:prSet/>
      <dgm:spPr/>
      <dgm:t>
        <a:bodyPr/>
        <a:lstStyle/>
        <a:p>
          <a:endParaRPr lang="en-US">
            <a:latin typeface="+mj-lt"/>
          </a:endParaRPr>
        </a:p>
      </dgm:t>
    </dgm:pt>
    <dgm:pt modelId="{6EBC792E-6A70-479E-8126-FC08A22D9C05}">
      <dgm:prSet custT="1"/>
      <dgm:spPr/>
      <dgm:t>
        <a:bodyPr/>
        <a:lstStyle/>
        <a:p>
          <a:r>
            <a:rPr lang="en-US" sz="1500" b="1" dirty="0" err="1">
              <a:latin typeface="+mj-lt"/>
            </a:rPr>
            <a:t>Hiệp</a:t>
          </a:r>
          <a:r>
            <a:rPr lang="en-US" sz="1500" b="1" dirty="0">
              <a:latin typeface="+mj-lt"/>
            </a:rPr>
            <a:t> </a:t>
          </a:r>
          <a:r>
            <a:rPr lang="en-US" sz="1500" b="1" dirty="0" err="1">
              <a:latin typeface="+mj-lt"/>
            </a:rPr>
            <a:t>định</a:t>
          </a:r>
          <a:r>
            <a:rPr lang="en-US" sz="1500" b="1" dirty="0">
              <a:latin typeface="+mj-lt"/>
            </a:rPr>
            <a:t> CPTPP</a:t>
          </a:r>
        </a:p>
      </dgm:t>
    </dgm:pt>
    <dgm:pt modelId="{A7BD8BA7-B1D8-4B88-93E2-85DA0A4D9ED0}" type="parTrans" cxnId="{DAB5B4E0-40B1-43A7-89DF-42866271378A}">
      <dgm:prSet/>
      <dgm:spPr/>
      <dgm:t>
        <a:bodyPr/>
        <a:lstStyle/>
        <a:p>
          <a:endParaRPr lang="en-US">
            <a:latin typeface="+mj-lt"/>
          </a:endParaRPr>
        </a:p>
      </dgm:t>
    </dgm:pt>
    <dgm:pt modelId="{A82F058B-3FF2-4013-8847-DA1B2E56D3AF}" type="sibTrans" cxnId="{DAB5B4E0-40B1-43A7-89DF-42866271378A}">
      <dgm:prSet/>
      <dgm:spPr/>
      <dgm:t>
        <a:bodyPr/>
        <a:lstStyle/>
        <a:p>
          <a:endParaRPr lang="en-US">
            <a:latin typeface="+mj-lt"/>
          </a:endParaRPr>
        </a:p>
      </dgm:t>
    </dgm:pt>
    <dgm:pt modelId="{291D2A82-2C8F-46AE-8E11-272A0E120701}">
      <dgm:prSet custT="1"/>
      <dgm:spPr/>
      <dgm:t>
        <a:bodyPr/>
        <a:lstStyle/>
        <a:p>
          <a:r>
            <a:rPr lang="en-US" sz="1500" b="1" dirty="0" err="1">
              <a:latin typeface="+mj-lt"/>
            </a:rPr>
            <a:t>Hiệp</a:t>
          </a:r>
          <a:r>
            <a:rPr lang="en-US" sz="1500" b="1" dirty="0">
              <a:latin typeface="+mj-lt"/>
            </a:rPr>
            <a:t> </a:t>
          </a:r>
          <a:r>
            <a:rPr lang="en-US" sz="1500" b="1" dirty="0" err="1">
              <a:latin typeface="+mj-lt"/>
            </a:rPr>
            <a:t>định</a:t>
          </a:r>
          <a:r>
            <a:rPr lang="en-US" sz="1500" b="1" dirty="0">
              <a:latin typeface="+mj-lt"/>
            </a:rPr>
            <a:t> </a:t>
          </a:r>
          <a:r>
            <a:rPr lang="en-US" sz="1500" b="1" dirty="0" err="1">
              <a:latin typeface="+mj-lt"/>
            </a:rPr>
            <a:t>với</a:t>
          </a:r>
          <a:r>
            <a:rPr lang="en-US" sz="1500" b="1" dirty="0">
              <a:latin typeface="+mj-lt"/>
            </a:rPr>
            <a:t> </a:t>
          </a:r>
          <a:r>
            <a:rPr lang="en-US" sz="1500" b="1" dirty="0" err="1">
              <a:latin typeface="+mj-lt"/>
            </a:rPr>
            <a:t>Mỹ</a:t>
          </a:r>
          <a:r>
            <a:rPr lang="en-US" sz="1500" b="1" dirty="0">
              <a:latin typeface="+mj-lt"/>
            </a:rPr>
            <a:t>/ </a:t>
          </a:r>
          <a:r>
            <a:rPr lang="en-US" sz="1500" b="1" dirty="0" err="1">
              <a:latin typeface="+mj-lt"/>
            </a:rPr>
            <a:t>Thụy</a:t>
          </a:r>
          <a:r>
            <a:rPr lang="en-US" sz="1500" b="1" dirty="0">
              <a:latin typeface="+mj-lt"/>
            </a:rPr>
            <a:t> </a:t>
          </a:r>
          <a:r>
            <a:rPr lang="en-US" sz="1500" b="1" dirty="0" err="1">
              <a:latin typeface="+mj-lt"/>
            </a:rPr>
            <a:t>Sỹ</a:t>
          </a:r>
          <a:r>
            <a:rPr lang="en-US" sz="1500" b="1" dirty="0">
              <a:latin typeface="+mj-lt"/>
            </a:rPr>
            <a:t>/ </a:t>
          </a:r>
          <a:r>
            <a:rPr lang="en-US" sz="1500" b="1" dirty="0" err="1">
              <a:latin typeface="+mj-lt"/>
            </a:rPr>
            <a:t>Nhật</a:t>
          </a:r>
          <a:r>
            <a:rPr lang="en-US" sz="1500" b="1" dirty="0">
              <a:latin typeface="+mj-lt"/>
            </a:rPr>
            <a:t> </a:t>
          </a:r>
          <a:r>
            <a:rPr lang="en-US" sz="1500" b="1" dirty="0" err="1">
              <a:latin typeface="+mj-lt"/>
            </a:rPr>
            <a:t>Bản</a:t>
          </a:r>
          <a:r>
            <a:rPr lang="en-US" sz="1500" b="1" dirty="0">
              <a:latin typeface="+mj-lt"/>
            </a:rPr>
            <a:t>/ </a:t>
          </a:r>
          <a:r>
            <a:rPr lang="en-US" sz="1500" b="1" dirty="0" err="1">
              <a:latin typeface="+mj-lt"/>
            </a:rPr>
            <a:t>Hàn</a:t>
          </a:r>
          <a:r>
            <a:rPr lang="en-US" sz="1500" b="1" dirty="0">
              <a:latin typeface="+mj-lt"/>
            </a:rPr>
            <a:t> </a:t>
          </a:r>
          <a:r>
            <a:rPr lang="en-US" sz="1500" b="1" dirty="0" err="1">
              <a:latin typeface="+mj-lt"/>
            </a:rPr>
            <a:t>Quốc</a:t>
          </a:r>
          <a:r>
            <a:rPr lang="en-US" sz="1500" b="1" dirty="0">
              <a:latin typeface="+mj-lt"/>
            </a:rPr>
            <a:t>/ Chile</a:t>
          </a:r>
        </a:p>
      </dgm:t>
    </dgm:pt>
    <dgm:pt modelId="{D0500328-52D2-45F9-B452-45C6CB6D97D4}" type="parTrans" cxnId="{179A2FAE-AEA3-4A4C-B326-2F5C082F9D6E}">
      <dgm:prSet/>
      <dgm:spPr/>
      <dgm:t>
        <a:bodyPr/>
        <a:lstStyle/>
        <a:p>
          <a:endParaRPr lang="en-US">
            <a:latin typeface="+mj-lt"/>
          </a:endParaRPr>
        </a:p>
      </dgm:t>
    </dgm:pt>
    <dgm:pt modelId="{29F65746-2E53-4744-89BD-42F9526D5EC3}" type="sibTrans" cxnId="{179A2FAE-AEA3-4A4C-B326-2F5C082F9D6E}">
      <dgm:prSet/>
      <dgm:spPr/>
      <dgm:t>
        <a:bodyPr/>
        <a:lstStyle/>
        <a:p>
          <a:endParaRPr lang="en-US">
            <a:latin typeface="+mj-lt"/>
          </a:endParaRPr>
        </a:p>
      </dgm:t>
    </dgm:pt>
    <dgm:pt modelId="{A45769E5-1575-44D6-ACF1-3FD9DCFD0EE0}">
      <dgm:prSet custT="1"/>
      <dgm:spPr/>
      <dgm:t>
        <a:bodyPr/>
        <a:lstStyle/>
        <a:p>
          <a:r>
            <a:rPr lang="en-US" sz="1500" b="1" dirty="0" err="1">
              <a:latin typeface="+mj-lt"/>
            </a:rPr>
            <a:t>Khác</a:t>
          </a:r>
          <a:endParaRPr lang="en-US" sz="1500" b="1" dirty="0">
            <a:latin typeface="+mj-lt"/>
          </a:endParaRPr>
        </a:p>
      </dgm:t>
    </dgm:pt>
    <dgm:pt modelId="{5B0A878D-C513-4DFA-8CD3-9D16C32E630E}" type="parTrans" cxnId="{21BD2C9E-335A-4E30-A8A5-E693F8DDFBB2}">
      <dgm:prSet/>
      <dgm:spPr/>
      <dgm:t>
        <a:bodyPr/>
        <a:lstStyle/>
        <a:p>
          <a:endParaRPr lang="en-US">
            <a:latin typeface="+mj-lt"/>
          </a:endParaRPr>
        </a:p>
      </dgm:t>
    </dgm:pt>
    <dgm:pt modelId="{E518E73F-622E-40EA-9F67-082EC6BDD978}" type="sibTrans" cxnId="{21BD2C9E-335A-4E30-A8A5-E693F8DDFBB2}">
      <dgm:prSet/>
      <dgm:spPr/>
      <dgm:t>
        <a:bodyPr/>
        <a:lstStyle/>
        <a:p>
          <a:endParaRPr lang="en-US">
            <a:latin typeface="+mj-lt"/>
          </a:endParaRPr>
        </a:p>
      </dgm:t>
    </dgm:pt>
    <dgm:pt modelId="{917EB897-4076-411B-9471-642A820C42FD}">
      <dgm:prSet custT="1"/>
      <dgm:spPr/>
      <dgm:t>
        <a:bodyPr/>
        <a:lstStyle/>
        <a:p>
          <a:r>
            <a:rPr lang="en-US" sz="1500" b="1" dirty="0" err="1">
              <a:latin typeface="+mj-lt"/>
            </a:rPr>
            <a:t>Khác</a:t>
          </a:r>
          <a:endParaRPr lang="en-US" sz="1500" b="1" dirty="0">
            <a:latin typeface="+mj-lt"/>
          </a:endParaRPr>
        </a:p>
      </dgm:t>
    </dgm:pt>
    <dgm:pt modelId="{493FD448-60C2-4B91-B63E-5EA940401E63}" type="parTrans" cxnId="{92FD8652-45A0-49FF-B81A-4C41FBB87CED}">
      <dgm:prSet/>
      <dgm:spPr/>
      <dgm:t>
        <a:bodyPr/>
        <a:lstStyle/>
        <a:p>
          <a:endParaRPr lang="en-US"/>
        </a:p>
      </dgm:t>
    </dgm:pt>
    <dgm:pt modelId="{1B491592-FC01-4BC8-A84F-BBF961480D09}" type="sibTrans" cxnId="{92FD8652-45A0-49FF-B81A-4C41FBB87CED}">
      <dgm:prSet/>
      <dgm:spPr/>
      <dgm:t>
        <a:bodyPr/>
        <a:lstStyle/>
        <a:p>
          <a:endParaRPr lang="en-US"/>
        </a:p>
      </dgm:t>
    </dgm:pt>
    <dgm:pt modelId="{5B1FA305-D9CA-474C-85EE-BC9B21B00233}" type="pres">
      <dgm:prSet presAssocID="{1E0AB8CE-E344-4EC2-8E80-C72763FCEEC9}" presName="linearFlow" presStyleCnt="0">
        <dgm:presLayoutVars>
          <dgm:dir/>
          <dgm:animLvl val="lvl"/>
          <dgm:resizeHandles val="exact"/>
        </dgm:presLayoutVars>
      </dgm:prSet>
      <dgm:spPr/>
      <dgm:t>
        <a:bodyPr/>
        <a:lstStyle/>
        <a:p>
          <a:endParaRPr lang="en-US"/>
        </a:p>
      </dgm:t>
    </dgm:pt>
    <dgm:pt modelId="{215F4A42-4679-4244-AF4C-2F1712BAC1BC}" type="pres">
      <dgm:prSet presAssocID="{98667550-5B3E-4CC6-8189-1652B9BDA265}" presName="composite" presStyleCnt="0"/>
      <dgm:spPr/>
    </dgm:pt>
    <dgm:pt modelId="{3C813690-56FC-4DF8-8A81-947DCD1D5B46}" type="pres">
      <dgm:prSet presAssocID="{98667550-5B3E-4CC6-8189-1652B9BDA265}" presName="parentText" presStyleLbl="alignNode1" presStyleIdx="0" presStyleCnt="5">
        <dgm:presLayoutVars>
          <dgm:chMax val="1"/>
          <dgm:bulletEnabled val="1"/>
        </dgm:presLayoutVars>
      </dgm:prSet>
      <dgm:spPr/>
      <dgm:t>
        <a:bodyPr/>
        <a:lstStyle/>
        <a:p>
          <a:endParaRPr lang="en-US"/>
        </a:p>
      </dgm:t>
    </dgm:pt>
    <dgm:pt modelId="{4ED8CA6E-5A92-4D21-9A06-8EC3BCA59430}" type="pres">
      <dgm:prSet presAssocID="{98667550-5B3E-4CC6-8189-1652B9BDA265}" presName="descendantText" presStyleLbl="alignAcc1" presStyleIdx="0" presStyleCnt="5">
        <dgm:presLayoutVars>
          <dgm:bulletEnabled val="1"/>
        </dgm:presLayoutVars>
      </dgm:prSet>
      <dgm:spPr/>
      <dgm:t>
        <a:bodyPr/>
        <a:lstStyle/>
        <a:p>
          <a:endParaRPr lang="en-US"/>
        </a:p>
      </dgm:t>
    </dgm:pt>
    <dgm:pt modelId="{CAE929CE-AE65-4CFE-96ED-DF19CA057224}" type="pres">
      <dgm:prSet presAssocID="{E3E5FA59-5624-48AF-913B-5ED94757E713}" presName="sp" presStyleCnt="0"/>
      <dgm:spPr/>
    </dgm:pt>
    <dgm:pt modelId="{AEF51C05-BC44-48F8-A667-632E6580845C}" type="pres">
      <dgm:prSet presAssocID="{1173AE3E-3606-48B2-A44F-B824B05CC983}" presName="composite" presStyleCnt="0"/>
      <dgm:spPr/>
    </dgm:pt>
    <dgm:pt modelId="{917F0EEB-F9B7-4042-B242-736E3115C093}" type="pres">
      <dgm:prSet presAssocID="{1173AE3E-3606-48B2-A44F-B824B05CC983}" presName="parentText" presStyleLbl="alignNode1" presStyleIdx="1" presStyleCnt="5">
        <dgm:presLayoutVars>
          <dgm:chMax val="1"/>
          <dgm:bulletEnabled val="1"/>
        </dgm:presLayoutVars>
      </dgm:prSet>
      <dgm:spPr/>
      <dgm:t>
        <a:bodyPr/>
        <a:lstStyle/>
        <a:p>
          <a:endParaRPr lang="en-US"/>
        </a:p>
      </dgm:t>
    </dgm:pt>
    <dgm:pt modelId="{02C4152D-6E39-4689-B91D-D3449EBD7B73}" type="pres">
      <dgm:prSet presAssocID="{1173AE3E-3606-48B2-A44F-B824B05CC983}" presName="descendantText" presStyleLbl="alignAcc1" presStyleIdx="1" presStyleCnt="5">
        <dgm:presLayoutVars>
          <dgm:bulletEnabled val="1"/>
        </dgm:presLayoutVars>
      </dgm:prSet>
      <dgm:spPr/>
      <dgm:t>
        <a:bodyPr/>
        <a:lstStyle/>
        <a:p>
          <a:endParaRPr lang="en-US"/>
        </a:p>
      </dgm:t>
    </dgm:pt>
    <dgm:pt modelId="{6DA6EE4F-0741-44D7-B36A-E5E80B6457D3}" type="pres">
      <dgm:prSet presAssocID="{080DA5C0-5FCE-4522-A97A-7E5A3BC01122}" presName="sp" presStyleCnt="0"/>
      <dgm:spPr/>
    </dgm:pt>
    <dgm:pt modelId="{E0362083-E60A-40A2-94E3-69AA8551B37C}" type="pres">
      <dgm:prSet presAssocID="{A0215A19-4FB6-4149-8EC1-1D6CFFC7DECB}" presName="composite" presStyleCnt="0"/>
      <dgm:spPr/>
    </dgm:pt>
    <dgm:pt modelId="{DB3DC0A3-68C8-46C7-9978-456440873D63}" type="pres">
      <dgm:prSet presAssocID="{A0215A19-4FB6-4149-8EC1-1D6CFFC7DECB}" presName="parentText" presStyleLbl="alignNode1" presStyleIdx="2" presStyleCnt="5">
        <dgm:presLayoutVars>
          <dgm:chMax val="1"/>
          <dgm:bulletEnabled val="1"/>
        </dgm:presLayoutVars>
      </dgm:prSet>
      <dgm:spPr/>
      <dgm:t>
        <a:bodyPr/>
        <a:lstStyle/>
        <a:p>
          <a:endParaRPr lang="en-US"/>
        </a:p>
      </dgm:t>
    </dgm:pt>
    <dgm:pt modelId="{C18D4315-6922-41A1-9FB0-B1C941CE847F}" type="pres">
      <dgm:prSet presAssocID="{A0215A19-4FB6-4149-8EC1-1D6CFFC7DECB}" presName="descendantText" presStyleLbl="alignAcc1" presStyleIdx="2" presStyleCnt="5">
        <dgm:presLayoutVars>
          <dgm:bulletEnabled val="1"/>
        </dgm:presLayoutVars>
      </dgm:prSet>
      <dgm:spPr/>
      <dgm:t>
        <a:bodyPr/>
        <a:lstStyle/>
        <a:p>
          <a:endParaRPr lang="en-US"/>
        </a:p>
      </dgm:t>
    </dgm:pt>
    <dgm:pt modelId="{665D8E0D-58DD-4349-8CA8-D4D59D4BC497}" type="pres">
      <dgm:prSet presAssocID="{C1249C83-85A6-49A4-ADBF-98980CF42F0D}" presName="sp" presStyleCnt="0"/>
      <dgm:spPr/>
    </dgm:pt>
    <dgm:pt modelId="{B0839A87-3CBB-40E4-8BF5-E80CF1F9CC8B}" type="pres">
      <dgm:prSet presAssocID="{6A563893-1DD8-4534-9743-8B7BA7AE1BE3}" presName="composite" presStyleCnt="0"/>
      <dgm:spPr/>
    </dgm:pt>
    <dgm:pt modelId="{424A15C6-35C8-47EF-827F-C9883D7F8A53}" type="pres">
      <dgm:prSet presAssocID="{6A563893-1DD8-4534-9743-8B7BA7AE1BE3}" presName="parentText" presStyleLbl="alignNode1" presStyleIdx="3" presStyleCnt="5">
        <dgm:presLayoutVars>
          <dgm:chMax val="1"/>
          <dgm:bulletEnabled val="1"/>
        </dgm:presLayoutVars>
      </dgm:prSet>
      <dgm:spPr/>
      <dgm:t>
        <a:bodyPr/>
        <a:lstStyle/>
        <a:p>
          <a:endParaRPr lang="en-US"/>
        </a:p>
      </dgm:t>
    </dgm:pt>
    <dgm:pt modelId="{31731319-1CD7-4A1C-947C-69B31AC19159}" type="pres">
      <dgm:prSet presAssocID="{6A563893-1DD8-4534-9743-8B7BA7AE1BE3}" presName="descendantText" presStyleLbl="alignAcc1" presStyleIdx="3" presStyleCnt="5">
        <dgm:presLayoutVars>
          <dgm:bulletEnabled val="1"/>
        </dgm:presLayoutVars>
      </dgm:prSet>
      <dgm:spPr/>
      <dgm:t>
        <a:bodyPr/>
        <a:lstStyle/>
        <a:p>
          <a:endParaRPr lang="en-US"/>
        </a:p>
      </dgm:t>
    </dgm:pt>
    <dgm:pt modelId="{8A49445B-8B04-4890-A4FD-14B0883B5720}" type="pres">
      <dgm:prSet presAssocID="{0582FDF6-8A89-46E5-8F7E-127C54FF419A}" presName="sp" presStyleCnt="0"/>
      <dgm:spPr/>
    </dgm:pt>
    <dgm:pt modelId="{CB211885-BCD5-42A0-A251-5DE3EAFE6D97}" type="pres">
      <dgm:prSet presAssocID="{4242AA90-D0B4-4CF9-AD07-4F1D3E0B2D15}" presName="composite" presStyleCnt="0"/>
      <dgm:spPr/>
    </dgm:pt>
    <dgm:pt modelId="{575E9238-3D9D-4766-B687-1B47B8DBD9D9}" type="pres">
      <dgm:prSet presAssocID="{4242AA90-D0B4-4CF9-AD07-4F1D3E0B2D15}" presName="parentText" presStyleLbl="alignNode1" presStyleIdx="4" presStyleCnt="5">
        <dgm:presLayoutVars>
          <dgm:chMax val="1"/>
          <dgm:bulletEnabled val="1"/>
        </dgm:presLayoutVars>
      </dgm:prSet>
      <dgm:spPr/>
      <dgm:t>
        <a:bodyPr/>
        <a:lstStyle/>
        <a:p>
          <a:endParaRPr lang="en-US"/>
        </a:p>
      </dgm:t>
    </dgm:pt>
    <dgm:pt modelId="{66C0557E-C466-44C1-83EA-293158D7898A}" type="pres">
      <dgm:prSet presAssocID="{4242AA90-D0B4-4CF9-AD07-4F1D3E0B2D15}" presName="descendantText" presStyleLbl="alignAcc1" presStyleIdx="4" presStyleCnt="5" custScaleY="134693">
        <dgm:presLayoutVars>
          <dgm:bulletEnabled val="1"/>
        </dgm:presLayoutVars>
      </dgm:prSet>
      <dgm:spPr/>
      <dgm:t>
        <a:bodyPr/>
        <a:lstStyle/>
        <a:p>
          <a:endParaRPr lang="en-US"/>
        </a:p>
      </dgm:t>
    </dgm:pt>
  </dgm:ptLst>
  <dgm:cxnLst>
    <dgm:cxn modelId="{69274275-8177-4829-A4D2-24A828EC5BAE}" srcId="{1E0AB8CE-E344-4EC2-8E80-C72763FCEEC9}" destId="{4242AA90-D0B4-4CF9-AD07-4F1D3E0B2D15}" srcOrd="4" destOrd="0" parTransId="{06E92E0A-C2CB-4188-8A6E-5544CC6C164A}" sibTransId="{490AEA0A-E40C-4D80-8529-F1273383B35B}"/>
    <dgm:cxn modelId="{179A2FAE-AEA3-4A4C-B326-2F5C082F9D6E}" srcId="{4242AA90-D0B4-4CF9-AD07-4F1D3E0B2D15}" destId="{291D2A82-2C8F-46AE-8E11-272A0E120701}" srcOrd="1" destOrd="0" parTransId="{D0500328-52D2-45F9-B452-45C6CB6D97D4}" sibTransId="{29F65746-2E53-4744-89BD-42F9526D5EC3}"/>
    <dgm:cxn modelId="{B3736F42-F028-46DC-8650-596BF2D06693}" type="presOf" srcId="{A45769E5-1575-44D6-ACF1-3FD9DCFD0EE0}" destId="{66C0557E-C466-44C1-83EA-293158D7898A}" srcOrd="0" destOrd="2" presId="urn:microsoft.com/office/officeart/2005/8/layout/chevron2"/>
    <dgm:cxn modelId="{92FD8652-45A0-49FF-B81A-4C41FBB87CED}" srcId="{6A563893-1DD8-4534-9743-8B7BA7AE1BE3}" destId="{917EB897-4076-411B-9471-642A820C42FD}" srcOrd="1" destOrd="0" parTransId="{493FD448-60C2-4B91-B63E-5EA940401E63}" sibTransId="{1B491592-FC01-4BC8-A84F-BBF961480D09}"/>
    <dgm:cxn modelId="{1CA42858-7059-4F6E-A51F-0C8022EC8033}" srcId="{6A563893-1DD8-4534-9743-8B7BA7AE1BE3}" destId="{6FC338B5-1221-41DA-9DCB-CD9B95AC4D45}" srcOrd="0" destOrd="0" parTransId="{4D723964-1699-4CD7-A42A-0CD6A78042B7}" sibTransId="{26CCF4B3-09C9-409A-86C9-29CA5F492DAF}"/>
    <dgm:cxn modelId="{1F845DD9-134E-4B01-B896-6F8F554C62FF}" type="presOf" srcId="{8F4746A8-6E52-4173-B08C-5564D3D5886A}" destId="{4ED8CA6E-5A92-4D21-9A06-8EC3BCA59430}" srcOrd="0" destOrd="0" presId="urn:microsoft.com/office/officeart/2005/8/layout/chevron2"/>
    <dgm:cxn modelId="{D00C990E-C683-4F1B-8BCD-11A4FD3E4C68}" srcId="{1E0AB8CE-E344-4EC2-8E80-C72763FCEEC9}" destId="{1173AE3E-3606-48B2-A44F-B824B05CC983}" srcOrd="1" destOrd="0" parTransId="{F83D945B-F798-4412-9478-FAD5818BE03E}" sibTransId="{080DA5C0-5FCE-4522-A97A-7E5A3BC01122}"/>
    <dgm:cxn modelId="{E0EBAA1F-E9AA-4866-9C43-F4D6A09BBC5D}" srcId="{1173AE3E-3606-48B2-A44F-B824B05CC983}" destId="{F6A3410A-E94D-45D7-9F03-BF94BC4CE3CD}" srcOrd="0" destOrd="0" parTransId="{AA533312-1064-4224-BEC3-031DBB4DC7E1}" sibTransId="{B38FAFE6-62B1-4AEB-ADC1-A9AE79BA632B}"/>
    <dgm:cxn modelId="{FD40A5D8-913B-4868-B642-18D12A44FCF2}" srcId="{98667550-5B3E-4CC6-8189-1652B9BDA265}" destId="{8F4746A8-6E52-4173-B08C-5564D3D5886A}" srcOrd="0" destOrd="0" parTransId="{B14A6D34-39A1-4770-BF03-93A0A73A0A92}" sibTransId="{23B4BDBE-593A-4B53-8623-4AAA8AD3386F}"/>
    <dgm:cxn modelId="{57EFCACA-D637-4CDE-A843-9017B3F83998}" type="presOf" srcId="{072A13B8-7CC3-4AC5-8969-0AD12B87C6B3}" destId="{31731319-1CD7-4A1C-947C-69B31AC19159}" srcOrd="0" destOrd="2" presId="urn:microsoft.com/office/officeart/2005/8/layout/chevron2"/>
    <dgm:cxn modelId="{095C6C7A-E997-4E5B-AA69-815005F01F2A}" type="presOf" srcId="{F6A3410A-E94D-45D7-9F03-BF94BC4CE3CD}" destId="{02C4152D-6E39-4689-B91D-D3449EBD7B73}" srcOrd="0" destOrd="0" presId="urn:microsoft.com/office/officeart/2005/8/layout/chevron2"/>
    <dgm:cxn modelId="{FF37F370-2C97-4B36-AD7C-17C835D19962}" srcId="{6A563893-1DD8-4534-9743-8B7BA7AE1BE3}" destId="{072A13B8-7CC3-4AC5-8969-0AD12B87C6B3}" srcOrd="2" destOrd="0" parTransId="{211F264C-11D2-44CF-9E0B-FECBF49A7584}" sibTransId="{1A212C46-FA34-4F38-81F3-D4BE4DF95424}"/>
    <dgm:cxn modelId="{EFF171B4-C250-4C23-9D60-07A6371AC6E2}" type="presOf" srcId="{1173AE3E-3606-48B2-A44F-B824B05CC983}" destId="{917F0EEB-F9B7-4042-B242-736E3115C093}" srcOrd="0" destOrd="0" presId="urn:microsoft.com/office/officeart/2005/8/layout/chevron2"/>
    <dgm:cxn modelId="{CC82331B-E18F-4229-A603-5FFB85A7F76C}" type="presOf" srcId="{6A563893-1DD8-4534-9743-8B7BA7AE1BE3}" destId="{424A15C6-35C8-47EF-827F-C9883D7F8A53}" srcOrd="0" destOrd="0" presId="urn:microsoft.com/office/officeart/2005/8/layout/chevron2"/>
    <dgm:cxn modelId="{54143089-AA3C-43E2-B91B-0FCD202EFFF1}" type="presOf" srcId="{6EBC792E-6A70-479E-8126-FC08A22D9C05}" destId="{66C0557E-C466-44C1-83EA-293158D7898A}" srcOrd="0" destOrd="0" presId="urn:microsoft.com/office/officeart/2005/8/layout/chevron2"/>
    <dgm:cxn modelId="{8F3881EA-7559-4A91-BC1B-C0A4370D6D75}" srcId="{98667550-5B3E-4CC6-8189-1652B9BDA265}" destId="{F526FA1F-4FE4-4AE9-AAE0-60A053F44949}" srcOrd="2" destOrd="0" parTransId="{9D90BE15-6DC6-4BC2-89E9-DDD6A4FA003F}" sibTransId="{B6C53E00-EDD2-4145-A651-C7167CB17145}"/>
    <dgm:cxn modelId="{ECE99A32-9703-481C-B373-DC298655DFEC}" srcId="{98667550-5B3E-4CC6-8189-1652B9BDA265}" destId="{F064F221-B28C-463A-A58A-FC25E3646334}" srcOrd="1" destOrd="0" parTransId="{0B758FB0-A0A2-4E31-8E3C-9A2FD225D577}" sibTransId="{D2B4D1EB-456D-4F4E-A3C8-3D95E402BE2A}"/>
    <dgm:cxn modelId="{F492F0C5-B3B0-4286-BA42-DA368588225D}" type="presOf" srcId="{BD2FEECB-78C8-4CFC-B528-65818CFBA8F0}" destId="{02C4152D-6E39-4689-B91D-D3449EBD7B73}" srcOrd="0" destOrd="1" presId="urn:microsoft.com/office/officeart/2005/8/layout/chevron2"/>
    <dgm:cxn modelId="{33046EE4-5B93-4D0B-9EF3-37BE7CEB98D3}" type="presOf" srcId="{A0215A19-4FB6-4149-8EC1-1D6CFFC7DECB}" destId="{DB3DC0A3-68C8-46C7-9978-456440873D63}" srcOrd="0" destOrd="0" presId="urn:microsoft.com/office/officeart/2005/8/layout/chevron2"/>
    <dgm:cxn modelId="{844684D3-1B6F-48C2-B13B-6CC6F2DADF9B}" srcId="{1173AE3E-3606-48B2-A44F-B824B05CC983}" destId="{BD2FEECB-78C8-4CFC-B528-65818CFBA8F0}" srcOrd="1" destOrd="0" parTransId="{C01919E5-1093-495F-B6D4-6539D73A33F6}" sibTransId="{EA03C31A-2802-4105-B187-7925480788D3}"/>
    <dgm:cxn modelId="{D4E28565-0CA7-4298-BDA7-4F75B1F401C4}" srcId="{A0215A19-4FB6-4149-8EC1-1D6CFFC7DECB}" destId="{9A67926B-76CD-4F3A-A8A0-46F655BBC424}" srcOrd="0" destOrd="0" parTransId="{4AEA33C1-CE77-4A41-8F0E-7206A10DB82D}" sibTransId="{EC5C8963-A89E-4E4C-9727-459F77FFE174}"/>
    <dgm:cxn modelId="{AC6F0028-E50F-46B7-96B9-5DAE97F436D9}" type="presOf" srcId="{6FC338B5-1221-41DA-9DCB-CD9B95AC4D45}" destId="{31731319-1CD7-4A1C-947C-69B31AC19159}" srcOrd="0" destOrd="0" presId="urn:microsoft.com/office/officeart/2005/8/layout/chevron2"/>
    <dgm:cxn modelId="{506C28BA-ED29-4FAE-A1AE-0C0BB21732AF}" type="presOf" srcId="{F526FA1F-4FE4-4AE9-AAE0-60A053F44949}" destId="{4ED8CA6E-5A92-4D21-9A06-8EC3BCA59430}" srcOrd="0" destOrd="2" presId="urn:microsoft.com/office/officeart/2005/8/layout/chevron2"/>
    <dgm:cxn modelId="{B3C3A20D-CC3E-474B-AB43-D17380417B41}" srcId="{1E0AB8CE-E344-4EC2-8E80-C72763FCEEC9}" destId="{A0215A19-4FB6-4149-8EC1-1D6CFFC7DECB}" srcOrd="2" destOrd="0" parTransId="{DA4DCF3E-716A-41EF-AC9D-5DC2D1363C57}" sibTransId="{C1249C83-85A6-49A4-ADBF-98980CF42F0D}"/>
    <dgm:cxn modelId="{EAEB1356-7CC1-4EE3-A57A-B19BD2180DC2}" srcId="{1E0AB8CE-E344-4EC2-8E80-C72763FCEEC9}" destId="{6A563893-1DD8-4534-9743-8B7BA7AE1BE3}" srcOrd="3" destOrd="0" parTransId="{5934041D-8C8B-4049-A9DA-C63086327ABE}" sibTransId="{0582FDF6-8A89-46E5-8F7E-127C54FF419A}"/>
    <dgm:cxn modelId="{21BD2C9E-335A-4E30-A8A5-E693F8DDFBB2}" srcId="{4242AA90-D0B4-4CF9-AD07-4F1D3E0B2D15}" destId="{A45769E5-1575-44D6-ACF1-3FD9DCFD0EE0}" srcOrd="2" destOrd="0" parTransId="{5B0A878D-C513-4DFA-8CD3-9D16C32E630E}" sibTransId="{E518E73F-622E-40EA-9F67-082EC6BDD978}"/>
    <dgm:cxn modelId="{3359B7FE-18B5-46D6-8060-5018A06F7E95}" type="presOf" srcId="{917EB897-4076-411B-9471-642A820C42FD}" destId="{31731319-1CD7-4A1C-947C-69B31AC19159}" srcOrd="0" destOrd="1" presId="urn:microsoft.com/office/officeart/2005/8/layout/chevron2"/>
    <dgm:cxn modelId="{AF066569-79A3-42A6-B0B5-EDE1DD981C48}" type="presOf" srcId="{1E0AB8CE-E344-4EC2-8E80-C72763FCEEC9}" destId="{5B1FA305-D9CA-474C-85EE-BC9B21B00233}" srcOrd="0" destOrd="0" presId="urn:microsoft.com/office/officeart/2005/8/layout/chevron2"/>
    <dgm:cxn modelId="{D55D0D4C-5114-4C50-9A98-DEADB6EB01CC}" type="presOf" srcId="{291D2A82-2C8F-46AE-8E11-272A0E120701}" destId="{66C0557E-C466-44C1-83EA-293158D7898A}" srcOrd="0" destOrd="1" presId="urn:microsoft.com/office/officeart/2005/8/layout/chevron2"/>
    <dgm:cxn modelId="{24EACC4A-F36B-45FE-83F4-6DBB50465301}" srcId="{1E0AB8CE-E344-4EC2-8E80-C72763FCEEC9}" destId="{98667550-5B3E-4CC6-8189-1652B9BDA265}" srcOrd="0" destOrd="0" parTransId="{B29F934F-FCA2-4E5A-B3E9-276E494F8BB0}" sibTransId="{E3E5FA59-5624-48AF-913B-5ED94757E713}"/>
    <dgm:cxn modelId="{1BBC6D3E-58DB-4302-AEF8-DE484139C66D}" type="presOf" srcId="{98667550-5B3E-4CC6-8189-1652B9BDA265}" destId="{3C813690-56FC-4DF8-8A81-947DCD1D5B46}" srcOrd="0" destOrd="0" presId="urn:microsoft.com/office/officeart/2005/8/layout/chevron2"/>
    <dgm:cxn modelId="{DAB5B4E0-40B1-43A7-89DF-42866271378A}" srcId="{4242AA90-D0B4-4CF9-AD07-4F1D3E0B2D15}" destId="{6EBC792E-6A70-479E-8126-FC08A22D9C05}" srcOrd="0" destOrd="0" parTransId="{A7BD8BA7-B1D8-4B88-93E2-85DA0A4D9ED0}" sibTransId="{A82F058B-3FF2-4013-8847-DA1B2E56D3AF}"/>
    <dgm:cxn modelId="{D98F50E0-4D25-4586-AD1B-A90AEE45BADA}" type="presOf" srcId="{4242AA90-D0B4-4CF9-AD07-4F1D3E0B2D15}" destId="{575E9238-3D9D-4766-B687-1B47B8DBD9D9}" srcOrd="0" destOrd="0" presId="urn:microsoft.com/office/officeart/2005/8/layout/chevron2"/>
    <dgm:cxn modelId="{292E68F8-4450-4AE0-90D2-42695F76A03F}" type="presOf" srcId="{9A67926B-76CD-4F3A-A8A0-46F655BBC424}" destId="{C18D4315-6922-41A1-9FB0-B1C941CE847F}" srcOrd="0" destOrd="0" presId="urn:microsoft.com/office/officeart/2005/8/layout/chevron2"/>
    <dgm:cxn modelId="{49B16E9D-B0F7-42F1-B09F-351B0FC0E452}" type="presOf" srcId="{F064F221-B28C-463A-A58A-FC25E3646334}" destId="{4ED8CA6E-5A92-4D21-9A06-8EC3BCA59430}" srcOrd="0" destOrd="1" presId="urn:microsoft.com/office/officeart/2005/8/layout/chevron2"/>
    <dgm:cxn modelId="{77940510-6085-4AD0-9442-CE4AA290F630}" type="presParOf" srcId="{5B1FA305-D9CA-474C-85EE-BC9B21B00233}" destId="{215F4A42-4679-4244-AF4C-2F1712BAC1BC}" srcOrd="0" destOrd="0" presId="urn:microsoft.com/office/officeart/2005/8/layout/chevron2"/>
    <dgm:cxn modelId="{C7237CBB-4D38-43EF-87FF-F02B3111E332}" type="presParOf" srcId="{215F4A42-4679-4244-AF4C-2F1712BAC1BC}" destId="{3C813690-56FC-4DF8-8A81-947DCD1D5B46}" srcOrd="0" destOrd="0" presId="urn:microsoft.com/office/officeart/2005/8/layout/chevron2"/>
    <dgm:cxn modelId="{2BA22E3C-1734-485B-81DC-F3F9343D58B2}" type="presParOf" srcId="{215F4A42-4679-4244-AF4C-2F1712BAC1BC}" destId="{4ED8CA6E-5A92-4D21-9A06-8EC3BCA59430}" srcOrd="1" destOrd="0" presId="urn:microsoft.com/office/officeart/2005/8/layout/chevron2"/>
    <dgm:cxn modelId="{0B788D3D-44BC-4A34-8E78-B1699D3B30FC}" type="presParOf" srcId="{5B1FA305-D9CA-474C-85EE-BC9B21B00233}" destId="{CAE929CE-AE65-4CFE-96ED-DF19CA057224}" srcOrd="1" destOrd="0" presId="urn:microsoft.com/office/officeart/2005/8/layout/chevron2"/>
    <dgm:cxn modelId="{EA1A7E1E-7A1F-4D76-8AB5-D8B9D30E3DB0}" type="presParOf" srcId="{5B1FA305-D9CA-474C-85EE-BC9B21B00233}" destId="{AEF51C05-BC44-48F8-A667-632E6580845C}" srcOrd="2" destOrd="0" presId="urn:microsoft.com/office/officeart/2005/8/layout/chevron2"/>
    <dgm:cxn modelId="{3FE51439-D119-4A56-8BC8-77B6393AC4D0}" type="presParOf" srcId="{AEF51C05-BC44-48F8-A667-632E6580845C}" destId="{917F0EEB-F9B7-4042-B242-736E3115C093}" srcOrd="0" destOrd="0" presId="urn:microsoft.com/office/officeart/2005/8/layout/chevron2"/>
    <dgm:cxn modelId="{B20010E1-CCEF-4080-BDE7-488B5C032B72}" type="presParOf" srcId="{AEF51C05-BC44-48F8-A667-632E6580845C}" destId="{02C4152D-6E39-4689-B91D-D3449EBD7B73}" srcOrd="1" destOrd="0" presId="urn:microsoft.com/office/officeart/2005/8/layout/chevron2"/>
    <dgm:cxn modelId="{7E28442E-9C45-457A-9BF4-925C993EAE57}" type="presParOf" srcId="{5B1FA305-D9CA-474C-85EE-BC9B21B00233}" destId="{6DA6EE4F-0741-44D7-B36A-E5E80B6457D3}" srcOrd="3" destOrd="0" presId="urn:microsoft.com/office/officeart/2005/8/layout/chevron2"/>
    <dgm:cxn modelId="{429928F1-0A7B-4F70-8CE5-69B8383AF887}" type="presParOf" srcId="{5B1FA305-D9CA-474C-85EE-BC9B21B00233}" destId="{E0362083-E60A-40A2-94E3-69AA8551B37C}" srcOrd="4" destOrd="0" presId="urn:microsoft.com/office/officeart/2005/8/layout/chevron2"/>
    <dgm:cxn modelId="{921147D7-1706-4917-896A-EB1DF6E44527}" type="presParOf" srcId="{E0362083-E60A-40A2-94E3-69AA8551B37C}" destId="{DB3DC0A3-68C8-46C7-9978-456440873D63}" srcOrd="0" destOrd="0" presId="urn:microsoft.com/office/officeart/2005/8/layout/chevron2"/>
    <dgm:cxn modelId="{FA427B42-C91E-4FA5-8ABD-0C2FD4D9FC59}" type="presParOf" srcId="{E0362083-E60A-40A2-94E3-69AA8551B37C}" destId="{C18D4315-6922-41A1-9FB0-B1C941CE847F}" srcOrd="1" destOrd="0" presId="urn:microsoft.com/office/officeart/2005/8/layout/chevron2"/>
    <dgm:cxn modelId="{C2310337-3553-4D69-A630-B33843C17A7D}" type="presParOf" srcId="{5B1FA305-D9CA-474C-85EE-BC9B21B00233}" destId="{665D8E0D-58DD-4349-8CA8-D4D59D4BC497}" srcOrd="5" destOrd="0" presId="urn:microsoft.com/office/officeart/2005/8/layout/chevron2"/>
    <dgm:cxn modelId="{C364D906-3BBB-465B-9B45-DDCA7059ACE9}" type="presParOf" srcId="{5B1FA305-D9CA-474C-85EE-BC9B21B00233}" destId="{B0839A87-3CBB-40E4-8BF5-E80CF1F9CC8B}" srcOrd="6" destOrd="0" presId="urn:microsoft.com/office/officeart/2005/8/layout/chevron2"/>
    <dgm:cxn modelId="{3871CA48-D0FD-407D-B546-ED723762C18A}" type="presParOf" srcId="{B0839A87-3CBB-40E4-8BF5-E80CF1F9CC8B}" destId="{424A15C6-35C8-47EF-827F-C9883D7F8A53}" srcOrd="0" destOrd="0" presId="urn:microsoft.com/office/officeart/2005/8/layout/chevron2"/>
    <dgm:cxn modelId="{541F9367-6A29-4831-91DB-84E3D34A3620}" type="presParOf" srcId="{B0839A87-3CBB-40E4-8BF5-E80CF1F9CC8B}" destId="{31731319-1CD7-4A1C-947C-69B31AC19159}" srcOrd="1" destOrd="0" presId="urn:microsoft.com/office/officeart/2005/8/layout/chevron2"/>
    <dgm:cxn modelId="{A7EA0E11-B4F1-4FEF-94D5-811B9CB01ABA}" type="presParOf" srcId="{5B1FA305-D9CA-474C-85EE-BC9B21B00233}" destId="{8A49445B-8B04-4890-A4FD-14B0883B5720}" srcOrd="7" destOrd="0" presId="urn:microsoft.com/office/officeart/2005/8/layout/chevron2"/>
    <dgm:cxn modelId="{74B4AD39-B0DF-4D81-B1EB-596DB7AB6BE3}" type="presParOf" srcId="{5B1FA305-D9CA-474C-85EE-BC9B21B00233}" destId="{CB211885-BCD5-42A0-A251-5DE3EAFE6D97}" srcOrd="8" destOrd="0" presId="urn:microsoft.com/office/officeart/2005/8/layout/chevron2"/>
    <dgm:cxn modelId="{C40D6B4D-C724-49CB-8C61-82BDB159D433}" type="presParOf" srcId="{CB211885-BCD5-42A0-A251-5DE3EAFE6D97}" destId="{575E9238-3D9D-4766-B687-1B47B8DBD9D9}" srcOrd="0" destOrd="0" presId="urn:microsoft.com/office/officeart/2005/8/layout/chevron2"/>
    <dgm:cxn modelId="{85D18BC9-DBB8-4C55-B112-474BC8B56284}" type="presParOf" srcId="{CB211885-BCD5-42A0-A251-5DE3EAFE6D97}" destId="{66C0557E-C466-44C1-83EA-293158D7898A}" srcOrd="1" destOrd="0" presId="urn:microsoft.com/office/officeart/2005/8/layout/chevro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05FC74-F70B-43A4-BC0B-5D759F389C48}" type="doc">
      <dgm:prSet loTypeId="urn:microsoft.com/office/officeart/2008/layout/LinedList" loCatId="hierarchy" qsTypeId="urn:microsoft.com/office/officeart/2005/8/quickstyle/simple5" qsCatId="simple" csTypeId="urn:microsoft.com/office/officeart/2005/8/colors/accent1_1" csCatId="accent1" phldr="1"/>
      <dgm:spPr/>
      <dgm:t>
        <a:bodyPr/>
        <a:lstStyle/>
        <a:p>
          <a:endParaRPr lang="en-US"/>
        </a:p>
      </dgm:t>
    </dgm:pt>
    <dgm:pt modelId="{8CE51FCC-6C37-4892-AB31-3B7224B2DBD9}">
      <dgm:prSet phldrT="[Text]"/>
      <dgm:spPr/>
      <dgm:t>
        <a:bodyPr/>
        <a:lstStyle/>
        <a:p>
          <a:r>
            <a:rPr lang="en-US" dirty="0" err="1"/>
            <a:t>Nguyên</a:t>
          </a:r>
          <a:r>
            <a:rPr lang="en-US" dirty="0"/>
            <a:t> </a:t>
          </a:r>
          <a:r>
            <a:rPr lang="en-US" dirty="0" err="1"/>
            <a:t>tắc</a:t>
          </a:r>
          <a:r>
            <a:rPr lang="en-US" dirty="0"/>
            <a:t> </a:t>
          </a:r>
          <a:r>
            <a:rPr lang="en-US" dirty="0" err="1"/>
            <a:t>áp</a:t>
          </a:r>
          <a:r>
            <a:rPr lang="en-US" dirty="0"/>
            <a:t> </a:t>
          </a:r>
          <a:r>
            <a:rPr lang="en-US" dirty="0" err="1"/>
            <a:t>dụng</a:t>
          </a:r>
          <a:r>
            <a:rPr lang="en-US" dirty="0"/>
            <a:t> </a:t>
          </a:r>
          <a:r>
            <a:rPr lang="en-US" dirty="0" err="1"/>
            <a:t>pháp</a:t>
          </a:r>
          <a:r>
            <a:rPr lang="en-US" dirty="0"/>
            <a:t> </a:t>
          </a:r>
          <a:r>
            <a:rPr lang="en-US" dirty="0" err="1"/>
            <a:t>luật</a:t>
          </a:r>
          <a:endParaRPr lang="en-US" dirty="0"/>
        </a:p>
      </dgm:t>
    </dgm:pt>
    <dgm:pt modelId="{B5C1FA9B-EBA9-4ABD-97A4-D15323D97DFD}" type="parTrans" cxnId="{2EC39BE0-424B-4F59-94FA-6739FD4A1EEC}">
      <dgm:prSet/>
      <dgm:spPr/>
      <dgm:t>
        <a:bodyPr/>
        <a:lstStyle/>
        <a:p>
          <a:endParaRPr lang="en-US"/>
        </a:p>
      </dgm:t>
    </dgm:pt>
    <dgm:pt modelId="{5B195778-2F3C-4019-A3CC-1A4F84ED2753}" type="sibTrans" cxnId="{2EC39BE0-424B-4F59-94FA-6739FD4A1EEC}">
      <dgm:prSet/>
      <dgm:spPr/>
      <dgm:t>
        <a:bodyPr/>
        <a:lstStyle/>
        <a:p>
          <a:endParaRPr lang="en-US"/>
        </a:p>
      </dgm:t>
    </dgm:pt>
    <dgm:pt modelId="{F991415B-5D38-455B-9CBE-46B90DC657E3}">
      <dgm:prSet phldrT="[Text]"/>
      <dgm:spPr/>
      <dgm:t>
        <a:bodyPr/>
        <a:lstStyle/>
        <a:p>
          <a:r>
            <a:rPr lang="fr-FR" dirty="0" err="1"/>
            <a:t>Những</a:t>
          </a:r>
          <a:r>
            <a:rPr lang="fr-FR" dirty="0"/>
            <a:t> </a:t>
          </a:r>
          <a:r>
            <a:rPr lang="fr-FR" dirty="0" err="1"/>
            <a:t>vấn</a:t>
          </a:r>
          <a:r>
            <a:rPr lang="fr-FR" dirty="0"/>
            <a:t> </a:t>
          </a:r>
          <a:r>
            <a:rPr lang="fr-FR" dirty="0" err="1"/>
            <a:t>đề</a:t>
          </a:r>
          <a:r>
            <a:rPr lang="fr-FR" dirty="0"/>
            <a:t> </a:t>
          </a:r>
          <a:r>
            <a:rPr lang="fr-FR" dirty="0" err="1"/>
            <a:t>dân</a:t>
          </a:r>
          <a:r>
            <a:rPr lang="fr-FR" dirty="0"/>
            <a:t> </a:t>
          </a:r>
          <a:r>
            <a:rPr lang="fr-FR" dirty="0" err="1"/>
            <a:t>sự</a:t>
          </a:r>
          <a:r>
            <a:rPr lang="fr-FR" dirty="0"/>
            <a:t> </a:t>
          </a:r>
          <a:r>
            <a:rPr lang="fr-FR" dirty="0" err="1"/>
            <a:t>liên</a:t>
          </a:r>
          <a:r>
            <a:rPr lang="fr-FR" dirty="0"/>
            <a:t> </a:t>
          </a:r>
          <a:r>
            <a:rPr lang="fr-FR" dirty="0" err="1"/>
            <a:t>quan</a:t>
          </a:r>
          <a:r>
            <a:rPr lang="fr-FR" dirty="0"/>
            <a:t> </a:t>
          </a:r>
          <a:r>
            <a:rPr lang="fr-FR" dirty="0" err="1"/>
            <a:t>đến</a:t>
          </a:r>
          <a:r>
            <a:rPr lang="fr-FR" dirty="0"/>
            <a:t> </a:t>
          </a:r>
          <a:r>
            <a:rPr lang="fr-FR" dirty="0" err="1"/>
            <a:t>sở</a:t>
          </a:r>
          <a:r>
            <a:rPr lang="fr-FR" dirty="0"/>
            <a:t> </a:t>
          </a:r>
          <a:r>
            <a:rPr lang="fr-FR" dirty="0" err="1"/>
            <a:t>hữu</a:t>
          </a:r>
          <a:r>
            <a:rPr lang="fr-FR" dirty="0"/>
            <a:t> </a:t>
          </a:r>
          <a:r>
            <a:rPr lang="fr-FR" dirty="0" err="1"/>
            <a:t>trí</a:t>
          </a:r>
          <a:r>
            <a:rPr lang="fr-FR" dirty="0"/>
            <a:t> </a:t>
          </a:r>
          <a:r>
            <a:rPr lang="fr-FR" dirty="0" err="1"/>
            <a:t>tuệ</a:t>
          </a:r>
          <a:r>
            <a:rPr lang="fr-FR" dirty="0"/>
            <a:t> </a:t>
          </a:r>
          <a:r>
            <a:rPr lang="fr-FR" dirty="0" err="1"/>
            <a:t>không</a:t>
          </a:r>
          <a:r>
            <a:rPr lang="fr-FR" dirty="0"/>
            <a:t> </a:t>
          </a:r>
          <a:r>
            <a:rPr lang="fr-FR" dirty="0" err="1"/>
            <a:t>được</a:t>
          </a:r>
          <a:r>
            <a:rPr lang="fr-FR" dirty="0"/>
            <a:t> </a:t>
          </a:r>
          <a:r>
            <a:rPr lang="fr-FR" dirty="0" err="1"/>
            <a:t>quy</a:t>
          </a:r>
          <a:r>
            <a:rPr lang="fr-FR" dirty="0"/>
            <a:t> </a:t>
          </a:r>
          <a:r>
            <a:rPr lang="fr-FR" dirty="0" err="1"/>
            <a:t>định</a:t>
          </a:r>
          <a:r>
            <a:rPr lang="fr-FR" dirty="0"/>
            <a:t> </a:t>
          </a:r>
          <a:r>
            <a:rPr lang="fr-FR" dirty="0" err="1"/>
            <a:t>trong</a:t>
          </a:r>
          <a:r>
            <a:rPr lang="fr-FR" dirty="0"/>
            <a:t> </a:t>
          </a:r>
          <a:r>
            <a:rPr lang="fr-FR" dirty="0" err="1"/>
            <a:t>Luật</a:t>
          </a:r>
          <a:r>
            <a:rPr lang="fr-FR" dirty="0"/>
            <a:t> </a:t>
          </a:r>
          <a:r>
            <a:rPr lang="fr-FR" dirty="0" err="1"/>
            <a:t>Sở</a:t>
          </a:r>
          <a:r>
            <a:rPr lang="fr-FR" dirty="0"/>
            <a:t> </a:t>
          </a:r>
          <a:r>
            <a:rPr lang="fr-FR" dirty="0" err="1"/>
            <a:t>hữu</a:t>
          </a:r>
          <a:r>
            <a:rPr lang="fr-FR" dirty="0"/>
            <a:t> </a:t>
          </a:r>
          <a:r>
            <a:rPr lang="fr-FR" dirty="0" err="1"/>
            <a:t>trí</a:t>
          </a:r>
          <a:r>
            <a:rPr lang="fr-FR" dirty="0"/>
            <a:t> </a:t>
          </a:r>
          <a:r>
            <a:rPr lang="fr-FR" dirty="0" err="1"/>
            <a:t>tuệ</a:t>
          </a:r>
          <a:r>
            <a:rPr lang="fr-FR" dirty="0"/>
            <a:t> </a:t>
          </a:r>
          <a:r>
            <a:rPr lang="fr-FR" dirty="0" err="1"/>
            <a:t>thì</a:t>
          </a:r>
          <a:r>
            <a:rPr lang="fr-FR" dirty="0"/>
            <a:t> </a:t>
          </a:r>
          <a:r>
            <a:rPr lang="fr-FR" dirty="0" err="1"/>
            <a:t>áp</a:t>
          </a:r>
          <a:r>
            <a:rPr lang="fr-FR" dirty="0"/>
            <a:t> </a:t>
          </a:r>
          <a:r>
            <a:rPr lang="fr-FR" dirty="0" err="1"/>
            <a:t>dụng</a:t>
          </a:r>
          <a:r>
            <a:rPr lang="fr-FR" dirty="0"/>
            <a:t> </a:t>
          </a:r>
          <a:r>
            <a:rPr lang="fr-FR" dirty="0" err="1"/>
            <a:t>quy</a:t>
          </a:r>
          <a:r>
            <a:rPr lang="fr-FR" dirty="0"/>
            <a:t> </a:t>
          </a:r>
          <a:r>
            <a:rPr lang="fr-FR" dirty="0" err="1"/>
            <a:t>định</a:t>
          </a:r>
          <a:r>
            <a:rPr lang="fr-FR" dirty="0"/>
            <a:t> </a:t>
          </a:r>
          <a:r>
            <a:rPr lang="fr-FR" dirty="0" err="1"/>
            <a:t>của</a:t>
          </a:r>
          <a:r>
            <a:rPr lang="fr-FR" dirty="0"/>
            <a:t> </a:t>
          </a:r>
          <a:r>
            <a:rPr lang="fr-FR" dirty="0" err="1"/>
            <a:t>Bộ</a:t>
          </a:r>
          <a:r>
            <a:rPr lang="fr-FR" dirty="0"/>
            <a:t> </a:t>
          </a:r>
          <a:r>
            <a:rPr lang="fr-FR" dirty="0" err="1"/>
            <a:t>luật</a:t>
          </a:r>
          <a:r>
            <a:rPr lang="fr-FR" dirty="0"/>
            <a:t> </a:t>
          </a:r>
          <a:r>
            <a:rPr lang="fr-FR" dirty="0" err="1"/>
            <a:t>dân</a:t>
          </a:r>
          <a:r>
            <a:rPr lang="fr-FR" dirty="0"/>
            <a:t> </a:t>
          </a:r>
          <a:r>
            <a:rPr lang="fr-FR" dirty="0" err="1"/>
            <a:t>sự</a:t>
          </a:r>
          <a:endParaRPr lang="en-US" dirty="0"/>
        </a:p>
      </dgm:t>
    </dgm:pt>
    <dgm:pt modelId="{A716B6B8-2C34-4E7F-8270-FCD8365790F0}" type="parTrans" cxnId="{99934DCD-57E1-45D5-817B-753625ED1F9C}">
      <dgm:prSet/>
      <dgm:spPr/>
      <dgm:t>
        <a:bodyPr/>
        <a:lstStyle/>
        <a:p>
          <a:endParaRPr lang="en-US"/>
        </a:p>
      </dgm:t>
    </dgm:pt>
    <dgm:pt modelId="{1FA087F2-7357-4D28-8F50-DB00CC229DC8}" type="sibTrans" cxnId="{99934DCD-57E1-45D5-817B-753625ED1F9C}">
      <dgm:prSet/>
      <dgm:spPr/>
      <dgm:t>
        <a:bodyPr/>
        <a:lstStyle/>
        <a:p>
          <a:endParaRPr lang="en-US"/>
        </a:p>
      </dgm:t>
    </dgm:pt>
    <dgm:pt modelId="{726CE168-A433-4833-9608-485797726451}">
      <dgm:prSet phldrT="[Text]"/>
      <dgm:spPr/>
      <dgm:t>
        <a:bodyPr/>
        <a:lstStyle/>
        <a:p>
          <a:r>
            <a:rPr lang="fr-FR" dirty="0" err="1"/>
            <a:t>Có</a:t>
          </a:r>
          <a:r>
            <a:rPr lang="fr-FR" dirty="0"/>
            <a:t> </a:t>
          </a:r>
          <a:r>
            <a:rPr lang="fr-FR" dirty="0" err="1"/>
            <a:t>sự</a:t>
          </a:r>
          <a:r>
            <a:rPr lang="fr-FR" dirty="0"/>
            <a:t> </a:t>
          </a:r>
          <a:r>
            <a:rPr lang="fr-FR" dirty="0" err="1"/>
            <a:t>khác</a:t>
          </a:r>
          <a:r>
            <a:rPr lang="fr-FR" dirty="0"/>
            <a:t> </a:t>
          </a:r>
          <a:r>
            <a:rPr lang="fr-FR" dirty="0" err="1"/>
            <a:t>nhau</a:t>
          </a:r>
          <a:r>
            <a:rPr lang="fr-FR" dirty="0"/>
            <a:t> </a:t>
          </a:r>
          <a:r>
            <a:rPr lang="fr-FR" dirty="0" err="1"/>
            <a:t>giữa</a:t>
          </a:r>
          <a:r>
            <a:rPr lang="fr-FR" dirty="0"/>
            <a:t> </a:t>
          </a:r>
          <a:r>
            <a:rPr lang="fr-FR" dirty="0" err="1"/>
            <a:t>quy</a:t>
          </a:r>
          <a:r>
            <a:rPr lang="fr-FR" dirty="0"/>
            <a:t> </a:t>
          </a:r>
          <a:r>
            <a:rPr lang="fr-FR" dirty="0" err="1"/>
            <a:t>định</a:t>
          </a:r>
          <a:r>
            <a:rPr lang="fr-FR" dirty="0"/>
            <a:t> </a:t>
          </a:r>
          <a:r>
            <a:rPr lang="fr-FR" dirty="0" err="1"/>
            <a:t>về</a:t>
          </a:r>
          <a:r>
            <a:rPr lang="fr-FR" dirty="0"/>
            <a:t> </a:t>
          </a:r>
          <a:r>
            <a:rPr lang="fr-FR" dirty="0" err="1"/>
            <a:t>sở</a:t>
          </a:r>
          <a:r>
            <a:rPr lang="fr-FR" dirty="0"/>
            <a:t> </a:t>
          </a:r>
          <a:r>
            <a:rPr lang="fr-FR" dirty="0" err="1"/>
            <a:t>hữu</a:t>
          </a:r>
          <a:r>
            <a:rPr lang="fr-FR" dirty="0"/>
            <a:t> </a:t>
          </a:r>
          <a:r>
            <a:rPr lang="fr-FR" dirty="0" err="1"/>
            <a:t>trí</a:t>
          </a:r>
          <a:r>
            <a:rPr lang="fr-FR" dirty="0"/>
            <a:t> </a:t>
          </a:r>
          <a:r>
            <a:rPr lang="fr-FR" dirty="0" err="1"/>
            <a:t>tuệ</a:t>
          </a:r>
          <a:r>
            <a:rPr lang="fr-FR" dirty="0"/>
            <a:t> </a:t>
          </a:r>
          <a:r>
            <a:rPr lang="fr-FR" dirty="0" err="1"/>
            <a:t>của</a:t>
          </a:r>
          <a:r>
            <a:rPr lang="fr-FR" dirty="0"/>
            <a:t> </a:t>
          </a:r>
          <a:r>
            <a:rPr lang="fr-FR" dirty="0" err="1"/>
            <a:t>Luật</a:t>
          </a:r>
          <a:r>
            <a:rPr lang="fr-FR" dirty="0"/>
            <a:t> </a:t>
          </a:r>
          <a:r>
            <a:rPr lang="fr-FR" dirty="0" err="1"/>
            <a:t>Sở</a:t>
          </a:r>
          <a:r>
            <a:rPr lang="fr-FR" dirty="0"/>
            <a:t> </a:t>
          </a:r>
          <a:r>
            <a:rPr lang="fr-FR" dirty="0" err="1"/>
            <a:t>hữu</a:t>
          </a:r>
          <a:r>
            <a:rPr lang="fr-FR" dirty="0"/>
            <a:t> </a:t>
          </a:r>
          <a:r>
            <a:rPr lang="fr-FR" dirty="0" err="1"/>
            <a:t>trí</a:t>
          </a:r>
          <a:r>
            <a:rPr lang="fr-FR" dirty="0"/>
            <a:t> </a:t>
          </a:r>
          <a:r>
            <a:rPr lang="fr-FR" dirty="0" err="1"/>
            <a:t>tuệ</a:t>
          </a:r>
          <a:r>
            <a:rPr lang="fr-FR" dirty="0"/>
            <a:t> </a:t>
          </a:r>
          <a:r>
            <a:rPr lang="fr-FR" dirty="0" err="1"/>
            <a:t>với</a:t>
          </a:r>
          <a:r>
            <a:rPr lang="fr-FR" dirty="0"/>
            <a:t> </a:t>
          </a:r>
          <a:r>
            <a:rPr lang="fr-FR" dirty="0" err="1"/>
            <a:t>quy</a:t>
          </a:r>
          <a:r>
            <a:rPr lang="fr-FR" dirty="0"/>
            <a:t> </a:t>
          </a:r>
          <a:r>
            <a:rPr lang="fr-FR" dirty="0" err="1"/>
            <a:t>định</a:t>
          </a:r>
          <a:r>
            <a:rPr lang="fr-FR" dirty="0"/>
            <a:t> </a:t>
          </a:r>
          <a:r>
            <a:rPr lang="fr-FR" dirty="0" err="1"/>
            <a:t>của</a:t>
          </a:r>
          <a:r>
            <a:rPr lang="fr-FR" dirty="0"/>
            <a:t> </a:t>
          </a:r>
          <a:r>
            <a:rPr lang="fr-FR" dirty="0" err="1"/>
            <a:t>luật</a:t>
          </a:r>
          <a:r>
            <a:rPr lang="fr-FR" dirty="0"/>
            <a:t> </a:t>
          </a:r>
          <a:r>
            <a:rPr lang="fr-FR" dirty="0" err="1"/>
            <a:t>khác</a:t>
          </a:r>
          <a:r>
            <a:rPr lang="fr-FR" dirty="0"/>
            <a:t> </a:t>
          </a:r>
          <a:r>
            <a:rPr lang="fr-FR" dirty="0" err="1"/>
            <a:t>thì</a:t>
          </a:r>
          <a:r>
            <a:rPr lang="fr-FR" dirty="0"/>
            <a:t> </a:t>
          </a:r>
          <a:r>
            <a:rPr lang="fr-FR" dirty="0" err="1"/>
            <a:t>áp</a:t>
          </a:r>
          <a:r>
            <a:rPr lang="fr-FR" dirty="0"/>
            <a:t> </a:t>
          </a:r>
          <a:r>
            <a:rPr lang="fr-FR" dirty="0" err="1"/>
            <a:t>dụng</a:t>
          </a:r>
          <a:r>
            <a:rPr lang="fr-FR" dirty="0"/>
            <a:t> </a:t>
          </a:r>
          <a:r>
            <a:rPr lang="fr-FR" dirty="0" err="1"/>
            <a:t>quy</a:t>
          </a:r>
          <a:r>
            <a:rPr lang="fr-FR" dirty="0"/>
            <a:t> </a:t>
          </a:r>
          <a:r>
            <a:rPr lang="fr-FR" dirty="0" err="1"/>
            <a:t>định</a:t>
          </a:r>
          <a:r>
            <a:rPr lang="fr-FR" dirty="0"/>
            <a:t> </a:t>
          </a:r>
          <a:r>
            <a:rPr lang="fr-FR" dirty="0" err="1"/>
            <a:t>của</a:t>
          </a:r>
          <a:r>
            <a:rPr lang="fr-FR" dirty="0"/>
            <a:t> </a:t>
          </a:r>
          <a:r>
            <a:rPr lang="fr-FR" dirty="0" err="1"/>
            <a:t>Luật</a:t>
          </a:r>
          <a:r>
            <a:rPr lang="fr-FR" dirty="0"/>
            <a:t> </a:t>
          </a:r>
          <a:r>
            <a:rPr lang="fr-FR" dirty="0" err="1"/>
            <a:t>Sở</a:t>
          </a:r>
          <a:r>
            <a:rPr lang="fr-FR" dirty="0"/>
            <a:t> </a:t>
          </a:r>
          <a:r>
            <a:rPr lang="fr-FR" dirty="0" err="1"/>
            <a:t>hữu</a:t>
          </a:r>
          <a:r>
            <a:rPr lang="fr-FR" dirty="0"/>
            <a:t> </a:t>
          </a:r>
          <a:r>
            <a:rPr lang="fr-FR" dirty="0" err="1"/>
            <a:t>trí</a:t>
          </a:r>
          <a:r>
            <a:rPr lang="fr-FR" dirty="0"/>
            <a:t> </a:t>
          </a:r>
          <a:r>
            <a:rPr lang="fr-FR" dirty="0" err="1"/>
            <a:t>tuệ</a:t>
          </a:r>
          <a:endParaRPr lang="en-US" dirty="0"/>
        </a:p>
      </dgm:t>
    </dgm:pt>
    <dgm:pt modelId="{95C986B7-21EE-4F6A-81A3-0588DE4FC742}" type="parTrans" cxnId="{F550EE45-01DE-4AD6-982E-28958C77BF1B}">
      <dgm:prSet/>
      <dgm:spPr/>
      <dgm:t>
        <a:bodyPr/>
        <a:lstStyle/>
        <a:p>
          <a:endParaRPr lang="en-US"/>
        </a:p>
      </dgm:t>
    </dgm:pt>
    <dgm:pt modelId="{2DF4E62A-28B0-4652-B541-294192542658}" type="sibTrans" cxnId="{F550EE45-01DE-4AD6-982E-28958C77BF1B}">
      <dgm:prSet/>
      <dgm:spPr/>
      <dgm:t>
        <a:bodyPr/>
        <a:lstStyle/>
        <a:p>
          <a:endParaRPr lang="en-US"/>
        </a:p>
      </dgm:t>
    </dgm:pt>
    <dgm:pt modelId="{0C1418DB-0CCC-4487-8772-C14974DEE287}">
      <dgm:prSet phldrT="[Text]"/>
      <dgm:spPr/>
      <dgm:t>
        <a:bodyPr/>
        <a:lstStyle/>
        <a:p>
          <a:r>
            <a:rPr lang="fr-FR" dirty="0" err="1"/>
            <a:t>Điều</a:t>
          </a:r>
          <a:r>
            <a:rPr lang="fr-FR" dirty="0"/>
            <a:t> </a:t>
          </a:r>
          <a:r>
            <a:rPr lang="fr-FR" dirty="0" err="1"/>
            <a:t>ước</a:t>
          </a:r>
          <a:r>
            <a:rPr lang="fr-FR" dirty="0"/>
            <a:t> </a:t>
          </a:r>
          <a:r>
            <a:rPr lang="fr-FR" dirty="0" err="1"/>
            <a:t>quốc</a:t>
          </a:r>
          <a:r>
            <a:rPr lang="fr-FR" dirty="0"/>
            <a:t> </a:t>
          </a:r>
          <a:r>
            <a:rPr lang="fr-FR" dirty="0" err="1"/>
            <a:t>tế</a:t>
          </a:r>
          <a:r>
            <a:rPr lang="fr-FR" dirty="0"/>
            <a:t> </a:t>
          </a:r>
          <a:r>
            <a:rPr lang="fr-FR" dirty="0" err="1"/>
            <a:t>mà</a:t>
          </a:r>
          <a:r>
            <a:rPr lang="fr-FR" dirty="0"/>
            <a:t> </a:t>
          </a:r>
          <a:r>
            <a:rPr lang="fr-FR" dirty="0" err="1"/>
            <a:t>Cộng</a:t>
          </a:r>
          <a:r>
            <a:rPr lang="fr-FR" dirty="0"/>
            <a:t> </a:t>
          </a:r>
          <a:r>
            <a:rPr lang="fr-FR" dirty="0" err="1"/>
            <a:t>hòa</a:t>
          </a:r>
          <a:r>
            <a:rPr lang="fr-FR" dirty="0"/>
            <a:t> </a:t>
          </a:r>
          <a:r>
            <a:rPr lang="fr-FR" dirty="0" err="1"/>
            <a:t>xã</a:t>
          </a:r>
          <a:r>
            <a:rPr lang="fr-FR" dirty="0"/>
            <a:t> </a:t>
          </a:r>
          <a:r>
            <a:rPr lang="fr-FR" dirty="0" err="1"/>
            <a:t>hội</a:t>
          </a:r>
          <a:r>
            <a:rPr lang="fr-FR" dirty="0"/>
            <a:t> </a:t>
          </a:r>
          <a:r>
            <a:rPr lang="fr-FR" dirty="0" err="1"/>
            <a:t>chủ</a:t>
          </a:r>
          <a:r>
            <a:rPr lang="fr-FR" dirty="0"/>
            <a:t> </a:t>
          </a:r>
          <a:r>
            <a:rPr lang="fr-FR" dirty="0" err="1"/>
            <a:t>nghĩa</a:t>
          </a:r>
          <a:r>
            <a:rPr lang="fr-FR" dirty="0"/>
            <a:t> </a:t>
          </a:r>
          <a:r>
            <a:rPr lang="fr-FR" dirty="0" err="1"/>
            <a:t>Việt</a:t>
          </a:r>
          <a:r>
            <a:rPr lang="fr-FR" dirty="0"/>
            <a:t> Nam là </a:t>
          </a:r>
          <a:r>
            <a:rPr lang="fr-FR" dirty="0" err="1"/>
            <a:t>thành</a:t>
          </a:r>
          <a:r>
            <a:rPr lang="fr-FR" dirty="0"/>
            <a:t> </a:t>
          </a:r>
          <a:r>
            <a:rPr lang="fr-FR" dirty="0" err="1"/>
            <a:t>viên</a:t>
          </a:r>
          <a:r>
            <a:rPr lang="fr-FR" dirty="0"/>
            <a:t> </a:t>
          </a:r>
          <a:r>
            <a:rPr lang="fr-FR" dirty="0" err="1"/>
            <a:t>có</a:t>
          </a:r>
          <a:r>
            <a:rPr lang="fr-FR" dirty="0"/>
            <a:t> </a:t>
          </a:r>
          <a:r>
            <a:rPr lang="fr-FR" dirty="0" err="1"/>
            <a:t>quy</a:t>
          </a:r>
          <a:r>
            <a:rPr lang="fr-FR" dirty="0"/>
            <a:t> </a:t>
          </a:r>
          <a:r>
            <a:rPr lang="fr-FR" dirty="0" err="1"/>
            <a:t>định</a:t>
          </a:r>
          <a:r>
            <a:rPr lang="fr-FR" dirty="0"/>
            <a:t> </a:t>
          </a:r>
          <a:r>
            <a:rPr lang="fr-FR" dirty="0" err="1"/>
            <a:t>khác</a:t>
          </a:r>
          <a:r>
            <a:rPr lang="fr-FR" dirty="0"/>
            <a:t> </a:t>
          </a:r>
          <a:r>
            <a:rPr lang="fr-FR" dirty="0" err="1"/>
            <a:t>với</a:t>
          </a:r>
          <a:r>
            <a:rPr lang="fr-FR" dirty="0"/>
            <a:t> </a:t>
          </a:r>
          <a:r>
            <a:rPr lang="fr-FR" dirty="0" err="1"/>
            <a:t>quy</a:t>
          </a:r>
          <a:r>
            <a:rPr lang="fr-FR" dirty="0"/>
            <a:t> </a:t>
          </a:r>
          <a:r>
            <a:rPr lang="fr-FR" dirty="0" err="1"/>
            <a:t>định</a:t>
          </a:r>
          <a:r>
            <a:rPr lang="fr-FR" dirty="0"/>
            <a:t> </a:t>
          </a:r>
          <a:r>
            <a:rPr lang="fr-FR" dirty="0" err="1"/>
            <a:t>của</a:t>
          </a:r>
          <a:r>
            <a:rPr lang="fr-FR" dirty="0"/>
            <a:t> </a:t>
          </a:r>
          <a:r>
            <a:rPr lang="fr-FR" dirty="0" err="1"/>
            <a:t>Luật</a:t>
          </a:r>
          <a:r>
            <a:rPr lang="fr-FR" dirty="0"/>
            <a:t> </a:t>
          </a:r>
          <a:r>
            <a:rPr lang="fr-FR" dirty="0" err="1"/>
            <a:t>Sở</a:t>
          </a:r>
          <a:r>
            <a:rPr lang="fr-FR" dirty="0"/>
            <a:t> </a:t>
          </a:r>
          <a:r>
            <a:rPr lang="fr-FR" dirty="0" err="1"/>
            <a:t>hữu</a:t>
          </a:r>
          <a:r>
            <a:rPr lang="fr-FR" dirty="0"/>
            <a:t> </a:t>
          </a:r>
          <a:r>
            <a:rPr lang="fr-FR" dirty="0" err="1"/>
            <a:t>trí</a:t>
          </a:r>
          <a:r>
            <a:rPr lang="fr-FR" dirty="0"/>
            <a:t> </a:t>
          </a:r>
          <a:r>
            <a:rPr lang="fr-FR" dirty="0" err="1"/>
            <a:t>tuệ</a:t>
          </a:r>
          <a:r>
            <a:rPr lang="fr-FR" dirty="0"/>
            <a:t> </a:t>
          </a:r>
          <a:r>
            <a:rPr lang="fr-FR" dirty="0" err="1"/>
            <a:t>thì</a:t>
          </a:r>
          <a:r>
            <a:rPr lang="fr-FR" dirty="0"/>
            <a:t> </a:t>
          </a:r>
          <a:r>
            <a:rPr lang="fr-FR" dirty="0" err="1"/>
            <a:t>áp</a:t>
          </a:r>
          <a:r>
            <a:rPr lang="fr-FR" dirty="0"/>
            <a:t> </a:t>
          </a:r>
          <a:r>
            <a:rPr lang="fr-FR" dirty="0" err="1"/>
            <a:t>dụng</a:t>
          </a:r>
          <a:r>
            <a:rPr lang="fr-FR" dirty="0"/>
            <a:t> </a:t>
          </a:r>
          <a:r>
            <a:rPr lang="fr-FR" dirty="0" err="1"/>
            <a:t>quy</a:t>
          </a:r>
          <a:r>
            <a:rPr lang="fr-FR" dirty="0"/>
            <a:t> </a:t>
          </a:r>
          <a:r>
            <a:rPr lang="fr-FR" dirty="0" err="1"/>
            <a:t>định</a:t>
          </a:r>
          <a:r>
            <a:rPr lang="fr-FR" dirty="0"/>
            <a:t> </a:t>
          </a:r>
          <a:r>
            <a:rPr lang="fr-FR" dirty="0" err="1"/>
            <a:t>của</a:t>
          </a:r>
          <a:r>
            <a:rPr lang="fr-FR" dirty="0"/>
            <a:t> </a:t>
          </a:r>
          <a:r>
            <a:rPr lang="fr-FR" dirty="0" err="1"/>
            <a:t>Điều</a:t>
          </a:r>
          <a:r>
            <a:rPr lang="fr-FR" dirty="0"/>
            <a:t> </a:t>
          </a:r>
          <a:r>
            <a:rPr lang="fr-FR" dirty="0" err="1"/>
            <a:t>ước</a:t>
          </a:r>
          <a:r>
            <a:rPr lang="fr-FR" dirty="0"/>
            <a:t> </a:t>
          </a:r>
          <a:r>
            <a:rPr lang="fr-FR" dirty="0" err="1"/>
            <a:t>quốc</a:t>
          </a:r>
          <a:r>
            <a:rPr lang="fr-FR" dirty="0"/>
            <a:t> </a:t>
          </a:r>
          <a:r>
            <a:rPr lang="fr-FR" dirty="0" err="1"/>
            <a:t>tế</a:t>
          </a:r>
          <a:r>
            <a:rPr lang="fr-FR" dirty="0"/>
            <a:t> </a:t>
          </a:r>
          <a:r>
            <a:rPr lang="fr-FR" dirty="0" err="1"/>
            <a:t>đó</a:t>
          </a:r>
          <a:endParaRPr lang="en-US" dirty="0"/>
        </a:p>
      </dgm:t>
    </dgm:pt>
    <dgm:pt modelId="{3680CD16-8EFA-4C38-AB76-C2102CAA2F5A}" type="parTrans" cxnId="{D8A79208-4867-4799-B047-60BD663B6EC4}">
      <dgm:prSet/>
      <dgm:spPr/>
      <dgm:t>
        <a:bodyPr/>
        <a:lstStyle/>
        <a:p>
          <a:endParaRPr lang="en-US"/>
        </a:p>
      </dgm:t>
    </dgm:pt>
    <dgm:pt modelId="{713775FA-882C-45CA-8705-5525CB447C3C}" type="sibTrans" cxnId="{D8A79208-4867-4799-B047-60BD663B6EC4}">
      <dgm:prSet/>
      <dgm:spPr/>
      <dgm:t>
        <a:bodyPr/>
        <a:lstStyle/>
        <a:p>
          <a:endParaRPr lang="en-US"/>
        </a:p>
      </dgm:t>
    </dgm:pt>
    <dgm:pt modelId="{41910605-4697-449E-A9D8-926E84E0D817}" type="pres">
      <dgm:prSet presAssocID="{5505FC74-F70B-43A4-BC0B-5D759F389C48}" presName="vert0" presStyleCnt="0">
        <dgm:presLayoutVars>
          <dgm:dir/>
          <dgm:animOne val="branch"/>
          <dgm:animLvl val="lvl"/>
        </dgm:presLayoutVars>
      </dgm:prSet>
      <dgm:spPr/>
      <dgm:t>
        <a:bodyPr/>
        <a:lstStyle/>
        <a:p>
          <a:endParaRPr lang="en-US"/>
        </a:p>
      </dgm:t>
    </dgm:pt>
    <dgm:pt modelId="{963215AA-CE69-4FCC-BE9E-C8E9CA453C64}" type="pres">
      <dgm:prSet presAssocID="{8CE51FCC-6C37-4892-AB31-3B7224B2DBD9}" presName="thickLine" presStyleLbl="alignNode1" presStyleIdx="0" presStyleCnt="1"/>
      <dgm:spPr/>
    </dgm:pt>
    <dgm:pt modelId="{3CD8AC6E-31E7-4ED8-AB62-505C1AFBE74F}" type="pres">
      <dgm:prSet presAssocID="{8CE51FCC-6C37-4892-AB31-3B7224B2DBD9}" presName="horz1" presStyleCnt="0"/>
      <dgm:spPr/>
    </dgm:pt>
    <dgm:pt modelId="{372531ED-91EF-416D-960F-06AEC27D617F}" type="pres">
      <dgm:prSet presAssocID="{8CE51FCC-6C37-4892-AB31-3B7224B2DBD9}" presName="tx1" presStyleLbl="revTx" presStyleIdx="0" presStyleCnt="4"/>
      <dgm:spPr/>
      <dgm:t>
        <a:bodyPr/>
        <a:lstStyle/>
        <a:p>
          <a:endParaRPr lang="en-US"/>
        </a:p>
      </dgm:t>
    </dgm:pt>
    <dgm:pt modelId="{EF24F876-7D94-408B-AF24-EAE0975B1AE6}" type="pres">
      <dgm:prSet presAssocID="{8CE51FCC-6C37-4892-AB31-3B7224B2DBD9}" presName="vert1" presStyleCnt="0"/>
      <dgm:spPr/>
    </dgm:pt>
    <dgm:pt modelId="{F377EB91-D24B-48D7-B3E8-76E7A10D502D}" type="pres">
      <dgm:prSet presAssocID="{F991415B-5D38-455B-9CBE-46B90DC657E3}" presName="vertSpace2a" presStyleCnt="0"/>
      <dgm:spPr/>
    </dgm:pt>
    <dgm:pt modelId="{CCB77FDC-4E51-4311-8FC2-288A2DA7AA05}" type="pres">
      <dgm:prSet presAssocID="{F991415B-5D38-455B-9CBE-46B90DC657E3}" presName="horz2" presStyleCnt="0"/>
      <dgm:spPr/>
    </dgm:pt>
    <dgm:pt modelId="{D7F1B1AF-B4D6-41BA-B0E5-2AB208332CC1}" type="pres">
      <dgm:prSet presAssocID="{F991415B-5D38-455B-9CBE-46B90DC657E3}" presName="horzSpace2" presStyleCnt="0"/>
      <dgm:spPr/>
    </dgm:pt>
    <dgm:pt modelId="{5250634B-EF21-46EE-9AA5-A8578C17963B}" type="pres">
      <dgm:prSet presAssocID="{F991415B-5D38-455B-9CBE-46B90DC657E3}" presName="tx2" presStyleLbl="revTx" presStyleIdx="1" presStyleCnt="4"/>
      <dgm:spPr/>
      <dgm:t>
        <a:bodyPr/>
        <a:lstStyle/>
        <a:p>
          <a:endParaRPr lang="en-US"/>
        </a:p>
      </dgm:t>
    </dgm:pt>
    <dgm:pt modelId="{1E55CACA-B99F-428D-992D-CDF5C9689CFF}" type="pres">
      <dgm:prSet presAssocID="{F991415B-5D38-455B-9CBE-46B90DC657E3}" presName="vert2" presStyleCnt="0"/>
      <dgm:spPr/>
    </dgm:pt>
    <dgm:pt modelId="{21F9A1BB-7247-4A5F-AF92-FA7CA4D70603}" type="pres">
      <dgm:prSet presAssocID="{F991415B-5D38-455B-9CBE-46B90DC657E3}" presName="thinLine2b" presStyleLbl="callout" presStyleIdx="0" presStyleCnt="3"/>
      <dgm:spPr/>
    </dgm:pt>
    <dgm:pt modelId="{52D32721-E51C-45D3-B881-A9F8819A48B0}" type="pres">
      <dgm:prSet presAssocID="{F991415B-5D38-455B-9CBE-46B90DC657E3}" presName="vertSpace2b" presStyleCnt="0"/>
      <dgm:spPr/>
    </dgm:pt>
    <dgm:pt modelId="{F773CCD6-8E47-428B-A015-B6989E0AC481}" type="pres">
      <dgm:prSet presAssocID="{726CE168-A433-4833-9608-485797726451}" presName="horz2" presStyleCnt="0"/>
      <dgm:spPr/>
    </dgm:pt>
    <dgm:pt modelId="{19C309BC-423A-499B-9A1A-03654C7237C8}" type="pres">
      <dgm:prSet presAssocID="{726CE168-A433-4833-9608-485797726451}" presName="horzSpace2" presStyleCnt="0"/>
      <dgm:spPr/>
    </dgm:pt>
    <dgm:pt modelId="{188EBDB1-EE9A-4311-92E0-FBFBD0749ED1}" type="pres">
      <dgm:prSet presAssocID="{726CE168-A433-4833-9608-485797726451}" presName="tx2" presStyleLbl="revTx" presStyleIdx="2" presStyleCnt="4"/>
      <dgm:spPr/>
      <dgm:t>
        <a:bodyPr/>
        <a:lstStyle/>
        <a:p>
          <a:endParaRPr lang="en-US"/>
        </a:p>
      </dgm:t>
    </dgm:pt>
    <dgm:pt modelId="{A53EE249-A156-439C-991E-C8F2E8BC3575}" type="pres">
      <dgm:prSet presAssocID="{726CE168-A433-4833-9608-485797726451}" presName="vert2" presStyleCnt="0"/>
      <dgm:spPr/>
    </dgm:pt>
    <dgm:pt modelId="{D2C2AB23-4BCB-41B7-B0FA-FE1565C95878}" type="pres">
      <dgm:prSet presAssocID="{726CE168-A433-4833-9608-485797726451}" presName="thinLine2b" presStyleLbl="callout" presStyleIdx="1" presStyleCnt="3"/>
      <dgm:spPr/>
    </dgm:pt>
    <dgm:pt modelId="{D276CDBE-9FF6-4162-95B2-71F685E207EB}" type="pres">
      <dgm:prSet presAssocID="{726CE168-A433-4833-9608-485797726451}" presName="vertSpace2b" presStyleCnt="0"/>
      <dgm:spPr/>
    </dgm:pt>
    <dgm:pt modelId="{27BD04CE-2371-4E19-A557-F1011ADAFFDB}" type="pres">
      <dgm:prSet presAssocID="{0C1418DB-0CCC-4487-8772-C14974DEE287}" presName="horz2" presStyleCnt="0"/>
      <dgm:spPr/>
    </dgm:pt>
    <dgm:pt modelId="{696186DD-FDF2-496C-8A3D-A6460AB5BC93}" type="pres">
      <dgm:prSet presAssocID="{0C1418DB-0CCC-4487-8772-C14974DEE287}" presName="horzSpace2" presStyleCnt="0"/>
      <dgm:spPr/>
    </dgm:pt>
    <dgm:pt modelId="{E01000CD-AD00-4C65-B318-7903DCF9C262}" type="pres">
      <dgm:prSet presAssocID="{0C1418DB-0CCC-4487-8772-C14974DEE287}" presName="tx2" presStyleLbl="revTx" presStyleIdx="3" presStyleCnt="4"/>
      <dgm:spPr/>
      <dgm:t>
        <a:bodyPr/>
        <a:lstStyle/>
        <a:p>
          <a:endParaRPr lang="en-US"/>
        </a:p>
      </dgm:t>
    </dgm:pt>
    <dgm:pt modelId="{1CE3E064-3B17-4687-82A1-4DD02634B495}" type="pres">
      <dgm:prSet presAssocID="{0C1418DB-0CCC-4487-8772-C14974DEE287}" presName="vert2" presStyleCnt="0"/>
      <dgm:spPr/>
    </dgm:pt>
    <dgm:pt modelId="{07D43A1B-9568-42E1-9621-BDE6F4D146EB}" type="pres">
      <dgm:prSet presAssocID="{0C1418DB-0CCC-4487-8772-C14974DEE287}" presName="thinLine2b" presStyleLbl="callout" presStyleIdx="2" presStyleCnt="3"/>
      <dgm:spPr/>
    </dgm:pt>
    <dgm:pt modelId="{1A5322AA-195A-4F50-99B4-EDE29A9C6226}" type="pres">
      <dgm:prSet presAssocID="{0C1418DB-0CCC-4487-8772-C14974DEE287}" presName="vertSpace2b" presStyleCnt="0"/>
      <dgm:spPr/>
    </dgm:pt>
  </dgm:ptLst>
  <dgm:cxnLst>
    <dgm:cxn modelId="{CCF0B685-DE7E-4AD4-966C-283BD3289BD3}" type="presOf" srcId="{F991415B-5D38-455B-9CBE-46B90DC657E3}" destId="{5250634B-EF21-46EE-9AA5-A8578C17963B}" srcOrd="0" destOrd="0" presId="urn:microsoft.com/office/officeart/2008/layout/LinedList"/>
    <dgm:cxn modelId="{99934DCD-57E1-45D5-817B-753625ED1F9C}" srcId="{8CE51FCC-6C37-4892-AB31-3B7224B2DBD9}" destId="{F991415B-5D38-455B-9CBE-46B90DC657E3}" srcOrd="0" destOrd="0" parTransId="{A716B6B8-2C34-4E7F-8270-FCD8365790F0}" sibTransId="{1FA087F2-7357-4D28-8F50-DB00CC229DC8}"/>
    <dgm:cxn modelId="{F550EE45-01DE-4AD6-982E-28958C77BF1B}" srcId="{8CE51FCC-6C37-4892-AB31-3B7224B2DBD9}" destId="{726CE168-A433-4833-9608-485797726451}" srcOrd="1" destOrd="0" parTransId="{95C986B7-21EE-4F6A-81A3-0588DE4FC742}" sibTransId="{2DF4E62A-28B0-4652-B541-294192542658}"/>
    <dgm:cxn modelId="{3C77B702-7957-4381-A413-EBDBFE00452F}" type="presOf" srcId="{5505FC74-F70B-43A4-BC0B-5D759F389C48}" destId="{41910605-4697-449E-A9D8-926E84E0D817}" srcOrd="0" destOrd="0" presId="urn:microsoft.com/office/officeart/2008/layout/LinedList"/>
    <dgm:cxn modelId="{2EC39BE0-424B-4F59-94FA-6739FD4A1EEC}" srcId="{5505FC74-F70B-43A4-BC0B-5D759F389C48}" destId="{8CE51FCC-6C37-4892-AB31-3B7224B2DBD9}" srcOrd="0" destOrd="0" parTransId="{B5C1FA9B-EBA9-4ABD-97A4-D15323D97DFD}" sibTransId="{5B195778-2F3C-4019-A3CC-1A4F84ED2753}"/>
    <dgm:cxn modelId="{3BBD80D9-C5D5-4B0F-9EF9-F3958AE2626B}" type="presOf" srcId="{8CE51FCC-6C37-4892-AB31-3B7224B2DBD9}" destId="{372531ED-91EF-416D-960F-06AEC27D617F}" srcOrd="0" destOrd="0" presId="urn:microsoft.com/office/officeart/2008/layout/LinedList"/>
    <dgm:cxn modelId="{499CDC01-B25A-40D8-B097-D8F6F9053E08}" type="presOf" srcId="{0C1418DB-0CCC-4487-8772-C14974DEE287}" destId="{E01000CD-AD00-4C65-B318-7903DCF9C262}" srcOrd="0" destOrd="0" presId="urn:microsoft.com/office/officeart/2008/layout/LinedList"/>
    <dgm:cxn modelId="{D8A79208-4867-4799-B047-60BD663B6EC4}" srcId="{8CE51FCC-6C37-4892-AB31-3B7224B2DBD9}" destId="{0C1418DB-0CCC-4487-8772-C14974DEE287}" srcOrd="2" destOrd="0" parTransId="{3680CD16-8EFA-4C38-AB76-C2102CAA2F5A}" sibTransId="{713775FA-882C-45CA-8705-5525CB447C3C}"/>
    <dgm:cxn modelId="{E4D6889F-3353-45E4-92E4-E560FCD98409}" type="presOf" srcId="{726CE168-A433-4833-9608-485797726451}" destId="{188EBDB1-EE9A-4311-92E0-FBFBD0749ED1}" srcOrd="0" destOrd="0" presId="urn:microsoft.com/office/officeart/2008/layout/LinedList"/>
    <dgm:cxn modelId="{1EBC9E21-1FE7-4331-8A08-D0AEF5671FC8}" type="presParOf" srcId="{41910605-4697-449E-A9D8-926E84E0D817}" destId="{963215AA-CE69-4FCC-BE9E-C8E9CA453C64}" srcOrd="0" destOrd="0" presId="urn:microsoft.com/office/officeart/2008/layout/LinedList"/>
    <dgm:cxn modelId="{2B3F866D-58A4-4998-9F4C-FFE315C0DDD7}" type="presParOf" srcId="{41910605-4697-449E-A9D8-926E84E0D817}" destId="{3CD8AC6E-31E7-4ED8-AB62-505C1AFBE74F}" srcOrd="1" destOrd="0" presId="urn:microsoft.com/office/officeart/2008/layout/LinedList"/>
    <dgm:cxn modelId="{EAE19B32-A5B4-4AD2-A889-CD2D4D402AF4}" type="presParOf" srcId="{3CD8AC6E-31E7-4ED8-AB62-505C1AFBE74F}" destId="{372531ED-91EF-416D-960F-06AEC27D617F}" srcOrd="0" destOrd="0" presId="urn:microsoft.com/office/officeart/2008/layout/LinedList"/>
    <dgm:cxn modelId="{79CD84A4-C25C-4E3E-9729-B616E8717A0E}" type="presParOf" srcId="{3CD8AC6E-31E7-4ED8-AB62-505C1AFBE74F}" destId="{EF24F876-7D94-408B-AF24-EAE0975B1AE6}" srcOrd="1" destOrd="0" presId="urn:microsoft.com/office/officeart/2008/layout/LinedList"/>
    <dgm:cxn modelId="{39D82B8D-DB38-4006-8E92-F9E796EFC558}" type="presParOf" srcId="{EF24F876-7D94-408B-AF24-EAE0975B1AE6}" destId="{F377EB91-D24B-48D7-B3E8-76E7A10D502D}" srcOrd="0" destOrd="0" presId="urn:microsoft.com/office/officeart/2008/layout/LinedList"/>
    <dgm:cxn modelId="{B75334FE-6375-4A89-ACE7-00FF700C1575}" type="presParOf" srcId="{EF24F876-7D94-408B-AF24-EAE0975B1AE6}" destId="{CCB77FDC-4E51-4311-8FC2-288A2DA7AA05}" srcOrd="1" destOrd="0" presId="urn:microsoft.com/office/officeart/2008/layout/LinedList"/>
    <dgm:cxn modelId="{73426495-3DB7-4D38-B400-203BA32C0E28}" type="presParOf" srcId="{CCB77FDC-4E51-4311-8FC2-288A2DA7AA05}" destId="{D7F1B1AF-B4D6-41BA-B0E5-2AB208332CC1}" srcOrd="0" destOrd="0" presId="urn:microsoft.com/office/officeart/2008/layout/LinedList"/>
    <dgm:cxn modelId="{49FF9B27-7C0D-4FBB-A499-3F899EB17E6E}" type="presParOf" srcId="{CCB77FDC-4E51-4311-8FC2-288A2DA7AA05}" destId="{5250634B-EF21-46EE-9AA5-A8578C17963B}" srcOrd="1" destOrd="0" presId="urn:microsoft.com/office/officeart/2008/layout/LinedList"/>
    <dgm:cxn modelId="{19659F72-441C-43F7-A97A-E98C3F9A9341}" type="presParOf" srcId="{CCB77FDC-4E51-4311-8FC2-288A2DA7AA05}" destId="{1E55CACA-B99F-428D-992D-CDF5C9689CFF}" srcOrd="2" destOrd="0" presId="urn:microsoft.com/office/officeart/2008/layout/LinedList"/>
    <dgm:cxn modelId="{8B285FFC-258A-427E-BB8D-C07CEF933360}" type="presParOf" srcId="{EF24F876-7D94-408B-AF24-EAE0975B1AE6}" destId="{21F9A1BB-7247-4A5F-AF92-FA7CA4D70603}" srcOrd="2" destOrd="0" presId="urn:microsoft.com/office/officeart/2008/layout/LinedList"/>
    <dgm:cxn modelId="{B1EFE940-2D31-467F-B595-AA931F43F2A0}" type="presParOf" srcId="{EF24F876-7D94-408B-AF24-EAE0975B1AE6}" destId="{52D32721-E51C-45D3-B881-A9F8819A48B0}" srcOrd="3" destOrd="0" presId="urn:microsoft.com/office/officeart/2008/layout/LinedList"/>
    <dgm:cxn modelId="{CFB9FD28-49B5-4DDC-8B99-CC2F63B35A5A}" type="presParOf" srcId="{EF24F876-7D94-408B-AF24-EAE0975B1AE6}" destId="{F773CCD6-8E47-428B-A015-B6989E0AC481}" srcOrd="4" destOrd="0" presId="urn:microsoft.com/office/officeart/2008/layout/LinedList"/>
    <dgm:cxn modelId="{432E1D2E-E860-489A-BF46-430D2CA98F97}" type="presParOf" srcId="{F773CCD6-8E47-428B-A015-B6989E0AC481}" destId="{19C309BC-423A-499B-9A1A-03654C7237C8}" srcOrd="0" destOrd="0" presId="urn:microsoft.com/office/officeart/2008/layout/LinedList"/>
    <dgm:cxn modelId="{1039A56B-0B1A-4F3C-80D5-210E5F948996}" type="presParOf" srcId="{F773CCD6-8E47-428B-A015-B6989E0AC481}" destId="{188EBDB1-EE9A-4311-92E0-FBFBD0749ED1}" srcOrd="1" destOrd="0" presId="urn:microsoft.com/office/officeart/2008/layout/LinedList"/>
    <dgm:cxn modelId="{3661833D-298A-4689-B252-0FBA6BA9EF81}" type="presParOf" srcId="{F773CCD6-8E47-428B-A015-B6989E0AC481}" destId="{A53EE249-A156-439C-991E-C8F2E8BC3575}" srcOrd="2" destOrd="0" presId="urn:microsoft.com/office/officeart/2008/layout/LinedList"/>
    <dgm:cxn modelId="{B364C1F7-B155-42CE-8766-C9EA2698E304}" type="presParOf" srcId="{EF24F876-7D94-408B-AF24-EAE0975B1AE6}" destId="{D2C2AB23-4BCB-41B7-B0FA-FE1565C95878}" srcOrd="5" destOrd="0" presId="urn:microsoft.com/office/officeart/2008/layout/LinedList"/>
    <dgm:cxn modelId="{B2014B86-6ACA-47B1-9C4A-B5FDE482B6AC}" type="presParOf" srcId="{EF24F876-7D94-408B-AF24-EAE0975B1AE6}" destId="{D276CDBE-9FF6-4162-95B2-71F685E207EB}" srcOrd="6" destOrd="0" presId="urn:microsoft.com/office/officeart/2008/layout/LinedList"/>
    <dgm:cxn modelId="{1E07D336-B618-4A95-A69B-8D6FD12F6524}" type="presParOf" srcId="{EF24F876-7D94-408B-AF24-EAE0975B1AE6}" destId="{27BD04CE-2371-4E19-A557-F1011ADAFFDB}" srcOrd="7" destOrd="0" presId="urn:microsoft.com/office/officeart/2008/layout/LinedList"/>
    <dgm:cxn modelId="{C32E35C9-0861-4212-9751-8EDBDFED8069}" type="presParOf" srcId="{27BD04CE-2371-4E19-A557-F1011ADAFFDB}" destId="{696186DD-FDF2-496C-8A3D-A6460AB5BC93}" srcOrd="0" destOrd="0" presId="urn:microsoft.com/office/officeart/2008/layout/LinedList"/>
    <dgm:cxn modelId="{01EACDBF-F60F-4E23-B7DF-54A9400148B2}" type="presParOf" srcId="{27BD04CE-2371-4E19-A557-F1011ADAFFDB}" destId="{E01000CD-AD00-4C65-B318-7903DCF9C262}" srcOrd="1" destOrd="0" presId="urn:microsoft.com/office/officeart/2008/layout/LinedList"/>
    <dgm:cxn modelId="{83DB1FC3-58A8-42D4-B866-34246551B258}" type="presParOf" srcId="{27BD04CE-2371-4E19-A557-F1011ADAFFDB}" destId="{1CE3E064-3B17-4687-82A1-4DD02634B495}" srcOrd="2" destOrd="0" presId="urn:microsoft.com/office/officeart/2008/layout/LinedList"/>
    <dgm:cxn modelId="{5EE8F78C-0B8B-4FCC-939C-99C4AE3E64ED}" type="presParOf" srcId="{EF24F876-7D94-408B-AF24-EAE0975B1AE6}" destId="{07D43A1B-9568-42E1-9621-BDE6F4D146EB}" srcOrd="8" destOrd="0" presId="urn:microsoft.com/office/officeart/2008/layout/LinedList"/>
    <dgm:cxn modelId="{2C9E7B5C-309B-4020-87AC-FF9493F7B953}" type="presParOf" srcId="{EF24F876-7D94-408B-AF24-EAE0975B1AE6}" destId="{1A5322AA-195A-4F50-99B4-EDE29A9C6226}"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53271C-27C1-4197-818F-137953766296}"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n-US"/>
        </a:p>
      </dgm:t>
    </dgm:pt>
    <dgm:pt modelId="{729B55EA-EDAC-4078-AEE2-9D3FC9EE3322}">
      <dgm:prSet phldrT="[Text]" custT="1"/>
      <dgm:spPr/>
      <dgm:t>
        <a:bodyPr/>
        <a:lstStyle/>
        <a:p>
          <a:r>
            <a:rPr lang="en-US" sz="2000" b="0" dirty="0" err="1">
              <a:effectLst/>
            </a:rPr>
            <a:t>Nhà</a:t>
          </a:r>
          <a:r>
            <a:rPr lang="en-US" sz="2000" b="0" dirty="0">
              <a:effectLst/>
            </a:rPr>
            <a:t> </a:t>
          </a:r>
          <a:r>
            <a:rPr lang="en-US" sz="2000" b="0" dirty="0" err="1">
              <a:effectLst/>
            </a:rPr>
            <a:t>nước</a:t>
          </a:r>
          <a:r>
            <a:rPr lang="en-US" sz="2000" b="0" dirty="0">
              <a:effectLst/>
            </a:rPr>
            <a:t> </a:t>
          </a:r>
          <a:r>
            <a:rPr lang="en-US" sz="2000" b="0" u="sng" dirty="0" err="1">
              <a:solidFill>
                <a:schemeClr val="tx1"/>
              </a:solidFill>
              <a:effectLst/>
            </a:rPr>
            <a:t>ưu</a:t>
          </a:r>
          <a:r>
            <a:rPr lang="en-US" sz="2000" b="0" u="sng" dirty="0">
              <a:solidFill>
                <a:schemeClr val="tx1"/>
              </a:solidFill>
              <a:effectLst/>
            </a:rPr>
            <a:t> </a:t>
          </a:r>
          <a:r>
            <a:rPr lang="en-US" sz="2000" b="0" u="sng" dirty="0" err="1">
              <a:solidFill>
                <a:schemeClr val="tx1"/>
              </a:solidFill>
              <a:effectLst/>
            </a:rPr>
            <a:t>tiên</a:t>
          </a:r>
          <a:r>
            <a:rPr lang="en-US" sz="2000" b="0" u="sng" dirty="0">
              <a:solidFill>
                <a:schemeClr val="tx1"/>
              </a:solidFill>
              <a:effectLst/>
            </a:rPr>
            <a:t> </a:t>
          </a:r>
          <a:r>
            <a:rPr lang="en-US" sz="2000" b="0" u="sng" dirty="0" err="1">
              <a:solidFill>
                <a:schemeClr val="tx1"/>
              </a:solidFill>
              <a:effectLst/>
            </a:rPr>
            <a:t>đầu</a:t>
          </a:r>
          <a:r>
            <a:rPr lang="en-US" sz="2000" b="0" u="sng" dirty="0">
              <a:solidFill>
                <a:schemeClr val="tx1"/>
              </a:solidFill>
              <a:effectLst/>
            </a:rPr>
            <a:t> </a:t>
          </a:r>
          <a:r>
            <a:rPr lang="en-US" sz="2000" b="0" u="sng" dirty="0" err="1">
              <a:solidFill>
                <a:schemeClr val="tx1"/>
              </a:solidFill>
              <a:effectLst/>
            </a:rPr>
            <a:t>tư</a:t>
          </a:r>
          <a:r>
            <a:rPr lang="en-US" sz="2000" b="0" u="sng" dirty="0">
              <a:solidFill>
                <a:schemeClr val="tx1"/>
              </a:solidFill>
              <a:effectLst/>
            </a:rPr>
            <a:t> </a:t>
          </a:r>
          <a:r>
            <a:rPr lang="en-US" sz="2000" b="0" u="sng" dirty="0" err="1">
              <a:solidFill>
                <a:schemeClr val="tx1"/>
              </a:solidFill>
              <a:effectLst/>
            </a:rPr>
            <a:t>và</a:t>
          </a:r>
          <a:r>
            <a:rPr lang="en-US" sz="2000" b="0" u="sng" dirty="0">
              <a:solidFill>
                <a:schemeClr val="tx1"/>
              </a:solidFill>
              <a:effectLst/>
            </a:rPr>
            <a:t> </a:t>
          </a:r>
          <a:r>
            <a:rPr lang="en-US" sz="2000" b="0" u="sng" dirty="0" err="1">
              <a:solidFill>
                <a:schemeClr val="tx1"/>
              </a:solidFill>
              <a:effectLst/>
            </a:rPr>
            <a:t>khuyến</a:t>
          </a:r>
          <a:r>
            <a:rPr lang="en-US" sz="2000" b="0" u="sng" dirty="0">
              <a:solidFill>
                <a:schemeClr val="tx1"/>
              </a:solidFill>
              <a:effectLst/>
            </a:rPr>
            <a:t> </a:t>
          </a:r>
          <a:r>
            <a:rPr lang="en-US" sz="2000" b="0" u="sng" dirty="0" err="1">
              <a:solidFill>
                <a:schemeClr val="tx1"/>
              </a:solidFill>
              <a:effectLst/>
            </a:rPr>
            <a:t>khích</a:t>
          </a:r>
          <a:r>
            <a:rPr lang="en-US" sz="2000" b="0" dirty="0">
              <a:effectLst/>
            </a:rPr>
            <a:t> </a:t>
          </a:r>
          <a:r>
            <a:rPr lang="en-US" sz="2000" b="0" dirty="0" err="1">
              <a:effectLst/>
            </a:rPr>
            <a:t>tổ</a:t>
          </a:r>
          <a:r>
            <a:rPr lang="en-US" sz="2000" b="0" dirty="0">
              <a:effectLst/>
            </a:rPr>
            <a:t> </a:t>
          </a:r>
          <a:r>
            <a:rPr lang="en-US" sz="2000" b="0" dirty="0" err="1">
              <a:effectLst/>
            </a:rPr>
            <a:t>chức</a:t>
          </a:r>
          <a:r>
            <a:rPr lang="en-US" sz="2000" b="0" dirty="0">
              <a:effectLst/>
            </a:rPr>
            <a:t>, </a:t>
          </a:r>
          <a:r>
            <a:rPr lang="en-US" sz="2000" b="0" dirty="0" err="1">
              <a:effectLst/>
            </a:rPr>
            <a:t>cá</a:t>
          </a:r>
          <a:r>
            <a:rPr lang="en-US" sz="2000" b="0" dirty="0">
              <a:effectLst/>
            </a:rPr>
            <a:t> </a:t>
          </a:r>
          <a:r>
            <a:rPr lang="en-US" sz="2000" b="0" dirty="0" err="1">
              <a:effectLst/>
            </a:rPr>
            <a:t>nhân</a:t>
          </a:r>
          <a:r>
            <a:rPr lang="en-US" sz="2000" b="0" dirty="0">
              <a:effectLst/>
            </a:rPr>
            <a:t> </a:t>
          </a:r>
          <a:r>
            <a:rPr lang="en-US" sz="2000" b="0" dirty="0" err="1">
              <a:effectLst/>
            </a:rPr>
            <a:t>đầu</a:t>
          </a:r>
          <a:r>
            <a:rPr lang="en-US" sz="2000" b="0" dirty="0">
              <a:effectLst/>
            </a:rPr>
            <a:t> </a:t>
          </a:r>
          <a:r>
            <a:rPr lang="en-US" sz="2000" b="0" dirty="0" err="1">
              <a:effectLst/>
            </a:rPr>
            <a:t>tư</a:t>
          </a:r>
          <a:r>
            <a:rPr lang="en-US" sz="2000" b="0" dirty="0">
              <a:effectLst/>
            </a:rPr>
            <a:t> </a:t>
          </a:r>
          <a:r>
            <a:rPr lang="en-US" sz="2000" b="0" dirty="0" err="1">
              <a:effectLst/>
            </a:rPr>
            <a:t>nghiên</a:t>
          </a:r>
          <a:r>
            <a:rPr lang="en-US" sz="2000" b="0" dirty="0">
              <a:effectLst/>
            </a:rPr>
            <a:t> </a:t>
          </a:r>
          <a:r>
            <a:rPr lang="en-US" sz="2000" b="0" dirty="0" err="1">
              <a:effectLst/>
            </a:rPr>
            <a:t>cứu</a:t>
          </a:r>
          <a:r>
            <a:rPr lang="en-US" sz="2000" b="0" dirty="0">
              <a:effectLst/>
            </a:rPr>
            <a:t>, </a:t>
          </a:r>
          <a:r>
            <a:rPr lang="en-US" sz="2000" b="0" dirty="0" err="1">
              <a:effectLst/>
            </a:rPr>
            <a:t>phát</a:t>
          </a:r>
          <a:r>
            <a:rPr lang="en-US" sz="2000" b="0" dirty="0">
              <a:effectLst/>
            </a:rPr>
            <a:t> </a:t>
          </a:r>
          <a:r>
            <a:rPr lang="en-US" sz="2000" b="0" dirty="0" err="1">
              <a:effectLst/>
            </a:rPr>
            <a:t>triển</a:t>
          </a:r>
          <a:r>
            <a:rPr lang="en-US" sz="2000" b="0" dirty="0">
              <a:effectLst/>
            </a:rPr>
            <a:t>, </a:t>
          </a:r>
          <a:r>
            <a:rPr lang="en-US" sz="2000" b="0" dirty="0" err="1">
              <a:effectLst/>
            </a:rPr>
            <a:t>chuyển</a:t>
          </a:r>
          <a:r>
            <a:rPr lang="en-US" sz="2000" b="0" dirty="0">
              <a:effectLst/>
            </a:rPr>
            <a:t> </a:t>
          </a:r>
          <a:r>
            <a:rPr lang="en-US" sz="2000" b="0" dirty="0" err="1">
              <a:effectLst/>
            </a:rPr>
            <a:t>giao</a:t>
          </a:r>
          <a:r>
            <a:rPr lang="en-US" sz="2000" b="0" dirty="0">
              <a:effectLst/>
            </a:rPr>
            <a:t>, </a:t>
          </a:r>
          <a:r>
            <a:rPr lang="en-US" sz="2000" b="0" dirty="0" err="1">
              <a:effectLst/>
            </a:rPr>
            <a:t>ứng</a:t>
          </a:r>
          <a:r>
            <a:rPr lang="en-US" sz="2000" b="0" dirty="0">
              <a:effectLst/>
            </a:rPr>
            <a:t> </a:t>
          </a:r>
          <a:r>
            <a:rPr lang="en-US" sz="2000" b="0" dirty="0" err="1">
              <a:effectLst/>
            </a:rPr>
            <a:t>dụng</a:t>
          </a:r>
          <a:r>
            <a:rPr lang="en-US" sz="2000" b="0" dirty="0">
              <a:effectLst/>
            </a:rPr>
            <a:t> </a:t>
          </a:r>
          <a:r>
            <a:rPr lang="en-US" sz="2000" b="0" dirty="0" err="1">
              <a:effectLst/>
            </a:rPr>
            <a:t>có</a:t>
          </a:r>
          <a:r>
            <a:rPr lang="en-US" sz="2000" b="0" dirty="0">
              <a:effectLst/>
            </a:rPr>
            <a:t> </a:t>
          </a:r>
          <a:r>
            <a:rPr lang="en-US" sz="2000" b="0" dirty="0" err="1">
              <a:effectLst/>
            </a:rPr>
            <a:t>hiệu</a:t>
          </a:r>
          <a:r>
            <a:rPr lang="en-US" sz="2000" b="0" dirty="0">
              <a:effectLst/>
            </a:rPr>
            <a:t> </a:t>
          </a:r>
          <a:r>
            <a:rPr lang="en-US" sz="2000" b="0" dirty="0" err="1">
              <a:effectLst/>
            </a:rPr>
            <a:t>quả</a:t>
          </a:r>
          <a:r>
            <a:rPr lang="en-US" sz="2000" b="0" dirty="0">
              <a:effectLst/>
            </a:rPr>
            <a:t> </a:t>
          </a:r>
          <a:r>
            <a:rPr lang="en-US" sz="2000" b="0" u="sng" dirty="0" err="1">
              <a:effectLst/>
            </a:rPr>
            <a:t>thành</a:t>
          </a:r>
          <a:r>
            <a:rPr lang="en-US" sz="2000" b="0" u="sng" dirty="0">
              <a:effectLst/>
            </a:rPr>
            <a:t> </a:t>
          </a:r>
          <a:r>
            <a:rPr lang="en-US" sz="2000" b="0" u="sng" dirty="0" err="1">
              <a:effectLst/>
            </a:rPr>
            <a:t>tựu</a:t>
          </a:r>
          <a:r>
            <a:rPr lang="en-US" sz="2000" b="0" u="sng" dirty="0">
              <a:effectLst/>
            </a:rPr>
            <a:t> </a:t>
          </a:r>
          <a:r>
            <a:rPr lang="en-US" sz="2000" b="0" u="sng" dirty="0" err="1">
              <a:effectLst/>
            </a:rPr>
            <a:t>khoa</a:t>
          </a:r>
          <a:r>
            <a:rPr lang="en-US" sz="2000" b="0" u="sng" dirty="0">
              <a:effectLst/>
            </a:rPr>
            <a:t> </a:t>
          </a:r>
          <a:r>
            <a:rPr lang="en-US" sz="2000" b="0" u="sng" dirty="0" err="1">
              <a:effectLst/>
            </a:rPr>
            <a:t>học</a:t>
          </a:r>
          <a:r>
            <a:rPr lang="en-US" sz="2000" b="0" u="sng" dirty="0">
              <a:effectLst/>
            </a:rPr>
            <a:t> </a:t>
          </a:r>
          <a:r>
            <a:rPr lang="en-US" sz="2000" b="0" u="sng" dirty="0" err="1">
              <a:effectLst/>
            </a:rPr>
            <a:t>và</a:t>
          </a:r>
          <a:r>
            <a:rPr lang="en-US" sz="2000" b="0" u="sng" dirty="0">
              <a:effectLst/>
            </a:rPr>
            <a:t> </a:t>
          </a:r>
          <a:r>
            <a:rPr lang="en-US" sz="2000" b="0" u="sng" dirty="0" err="1">
              <a:effectLst/>
            </a:rPr>
            <a:t>công</a:t>
          </a:r>
          <a:r>
            <a:rPr lang="en-US" sz="2000" b="0" u="sng" dirty="0">
              <a:effectLst/>
            </a:rPr>
            <a:t> </a:t>
          </a:r>
          <a:r>
            <a:rPr lang="en-US" sz="2000" b="0" u="sng" dirty="0" err="1">
              <a:effectLst/>
            </a:rPr>
            <a:t>nghệ</a:t>
          </a:r>
          <a:r>
            <a:rPr lang="en-US" sz="2000" b="0" dirty="0">
              <a:effectLst/>
            </a:rPr>
            <a:t>; </a:t>
          </a:r>
          <a:r>
            <a:rPr lang="en-US" sz="2000" b="0" dirty="0" err="1">
              <a:effectLst/>
            </a:rPr>
            <a:t>bảo</a:t>
          </a:r>
          <a:r>
            <a:rPr lang="en-US" sz="2000" b="0" dirty="0">
              <a:effectLst/>
            </a:rPr>
            <a:t> </a:t>
          </a:r>
          <a:r>
            <a:rPr lang="en-US" sz="2000" b="0" dirty="0" err="1">
              <a:effectLst/>
            </a:rPr>
            <a:t>đảm</a:t>
          </a:r>
          <a:r>
            <a:rPr lang="en-US" sz="2000" b="0" dirty="0">
              <a:effectLst/>
            </a:rPr>
            <a:t> </a:t>
          </a:r>
          <a:r>
            <a:rPr lang="en-US" sz="2000" b="0" dirty="0" err="1">
              <a:effectLst/>
            </a:rPr>
            <a:t>quyền</a:t>
          </a:r>
          <a:r>
            <a:rPr lang="en-US" sz="2000" b="0" dirty="0">
              <a:effectLst/>
            </a:rPr>
            <a:t> </a:t>
          </a:r>
          <a:r>
            <a:rPr lang="en-US" sz="2000" b="0" dirty="0" err="1">
              <a:effectLst/>
            </a:rPr>
            <a:t>nghiên</a:t>
          </a:r>
          <a:r>
            <a:rPr lang="en-US" sz="2000" b="0" dirty="0">
              <a:effectLst/>
            </a:rPr>
            <a:t> </a:t>
          </a:r>
          <a:r>
            <a:rPr lang="en-US" sz="2000" b="0" dirty="0" err="1">
              <a:effectLst/>
            </a:rPr>
            <a:t>cứu</a:t>
          </a:r>
          <a:r>
            <a:rPr lang="en-US" sz="2000" b="0" dirty="0">
              <a:effectLst/>
            </a:rPr>
            <a:t> </a:t>
          </a:r>
          <a:r>
            <a:rPr lang="en-US" sz="2000" b="0" dirty="0" err="1">
              <a:effectLst/>
            </a:rPr>
            <a:t>khoa</a:t>
          </a:r>
          <a:r>
            <a:rPr lang="en-US" sz="2000" b="0" dirty="0">
              <a:effectLst/>
            </a:rPr>
            <a:t> </a:t>
          </a:r>
          <a:r>
            <a:rPr lang="en-US" sz="2000" b="0" dirty="0" err="1">
              <a:effectLst/>
            </a:rPr>
            <a:t>học</a:t>
          </a:r>
          <a:r>
            <a:rPr lang="en-US" sz="2000" b="0" dirty="0">
              <a:effectLst/>
            </a:rPr>
            <a:t> </a:t>
          </a:r>
          <a:r>
            <a:rPr lang="en-US" sz="2000" b="0" dirty="0" err="1">
              <a:effectLst/>
            </a:rPr>
            <a:t>và</a:t>
          </a:r>
          <a:r>
            <a:rPr lang="en-US" sz="2000" b="0" dirty="0">
              <a:effectLst/>
            </a:rPr>
            <a:t> </a:t>
          </a:r>
          <a:r>
            <a:rPr lang="en-US" sz="2000" b="0" dirty="0" err="1">
              <a:effectLst/>
            </a:rPr>
            <a:t>công</a:t>
          </a:r>
          <a:r>
            <a:rPr lang="en-US" sz="2000" b="0" dirty="0">
              <a:effectLst/>
            </a:rPr>
            <a:t> </a:t>
          </a:r>
          <a:r>
            <a:rPr lang="en-US" sz="2000" b="0" dirty="0" err="1">
              <a:effectLst/>
            </a:rPr>
            <a:t>nghệ</a:t>
          </a:r>
          <a:r>
            <a:rPr lang="en-US" sz="2000" b="0" dirty="0">
              <a:effectLst/>
            </a:rPr>
            <a:t>; </a:t>
          </a:r>
          <a:r>
            <a:rPr lang="en-US" sz="2400" b="1" dirty="0" err="1">
              <a:solidFill>
                <a:srgbClr val="FF0000"/>
              </a:solidFill>
              <a:effectLst/>
            </a:rPr>
            <a:t>bảo</a:t>
          </a:r>
          <a:r>
            <a:rPr lang="en-US" sz="2400" b="1" dirty="0">
              <a:solidFill>
                <a:srgbClr val="FF0000"/>
              </a:solidFill>
              <a:effectLst/>
            </a:rPr>
            <a:t> </a:t>
          </a:r>
          <a:r>
            <a:rPr lang="en-US" sz="2400" b="1" dirty="0" err="1">
              <a:solidFill>
                <a:srgbClr val="FF0000"/>
              </a:solidFill>
              <a:effectLst/>
            </a:rPr>
            <a:t>hộ</a:t>
          </a:r>
          <a:r>
            <a:rPr lang="en-US" sz="2400" b="1" dirty="0">
              <a:solidFill>
                <a:srgbClr val="FF0000"/>
              </a:solidFill>
              <a:effectLst/>
            </a:rPr>
            <a:t> </a:t>
          </a:r>
          <a:r>
            <a:rPr lang="en-US" sz="2400" b="1" dirty="0" err="1">
              <a:solidFill>
                <a:srgbClr val="FF0000"/>
              </a:solidFill>
              <a:effectLst/>
            </a:rPr>
            <a:t>quyền</a:t>
          </a:r>
          <a:r>
            <a:rPr lang="en-US" sz="2400" b="1" dirty="0">
              <a:solidFill>
                <a:srgbClr val="FF0000"/>
              </a:solidFill>
              <a:effectLst/>
            </a:rPr>
            <a:t> </a:t>
          </a:r>
          <a:r>
            <a:rPr lang="en-US" sz="2400" b="1" dirty="0" err="1">
              <a:solidFill>
                <a:srgbClr val="FF0000"/>
              </a:solidFill>
              <a:effectLst/>
            </a:rPr>
            <a:t>sở</a:t>
          </a:r>
          <a:r>
            <a:rPr lang="en-US" sz="2400" b="1" dirty="0">
              <a:solidFill>
                <a:srgbClr val="FF0000"/>
              </a:solidFill>
              <a:effectLst/>
            </a:rPr>
            <a:t> </a:t>
          </a:r>
          <a:r>
            <a:rPr lang="en-US" sz="2400" b="1" dirty="0" err="1">
              <a:solidFill>
                <a:srgbClr val="FF0000"/>
              </a:solidFill>
              <a:effectLst/>
            </a:rPr>
            <a:t>hữu</a:t>
          </a:r>
          <a:r>
            <a:rPr lang="en-US" sz="2400" b="1" dirty="0">
              <a:solidFill>
                <a:srgbClr val="FF0000"/>
              </a:solidFill>
              <a:effectLst/>
            </a:rPr>
            <a:t> </a:t>
          </a:r>
          <a:r>
            <a:rPr lang="en-US" sz="2400" b="1" dirty="0" err="1">
              <a:solidFill>
                <a:srgbClr val="FF0000"/>
              </a:solidFill>
              <a:effectLst/>
            </a:rPr>
            <a:t>trí</a:t>
          </a:r>
          <a:r>
            <a:rPr lang="en-US" sz="2400" b="1" dirty="0">
              <a:solidFill>
                <a:srgbClr val="FF0000"/>
              </a:solidFill>
              <a:effectLst/>
            </a:rPr>
            <a:t> </a:t>
          </a:r>
          <a:r>
            <a:rPr lang="en-US" sz="2400" b="1" dirty="0" err="1">
              <a:solidFill>
                <a:srgbClr val="FF0000"/>
              </a:solidFill>
              <a:effectLst/>
            </a:rPr>
            <a:t>tuệ</a:t>
          </a:r>
          <a:r>
            <a:rPr lang="en-US" sz="2000" b="0" dirty="0">
              <a:effectLst/>
            </a:rPr>
            <a:t>.</a:t>
          </a:r>
        </a:p>
      </dgm:t>
    </dgm:pt>
    <dgm:pt modelId="{0D83EDC6-27B0-49B1-8381-8AF897F5DC90}" type="parTrans" cxnId="{A5303EB2-7B13-4607-B7A3-C83449254331}">
      <dgm:prSet/>
      <dgm:spPr/>
      <dgm:t>
        <a:bodyPr/>
        <a:lstStyle/>
        <a:p>
          <a:endParaRPr lang="en-US"/>
        </a:p>
      </dgm:t>
    </dgm:pt>
    <dgm:pt modelId="{7AD749C2-A9DD-4507-B24E-890A085BF939}" type="sibTrans" cxnId="{A5303EB2-7B13-4607-B7A3-C83449254331}">
      <dgm:prSet/>
      <dgm:spPr/>
      <dgm:t>
        <a:bodyPr/>
        <a:lstStyle/>
        <a:p>
          <a:endParaRPr lang="en-US"/>
        </a:p>
      </dgm:t>
    </dgm:pt>
    <dgm:pt modelId="{4689E543-36DD-47B3-9F11-E799991E2690}" type="pres">
      <dgm:prSet presAssocID="{3353271C-27C1-4197-818F-137953766296}" presName="Name0" presStyleCnt="0">
        <dgm:presLayoutVars>
          <dgm:chMax/>
          <dgm:chPref/>
          <dgm:dir/>
        </dgm:presLayoutVars>
      </dgm:prSet>
      <dgm:spPr/>
      <dgm:t>
        <a:bodyPr/>
        <a:lstStyle/>
        <a:p>
          <a:endParaRPr lang="en-US"/>
        </a:p>
      </dgm:t>
    </dgm:pt>
    <dgm:pt modelId="{4C3566EC-CD02-4B05-9F26-3650985BA796}" type="pres">
      <dgm:prSet presAssocID="{729B55EA-EDAC-4078-AEE2-9D3FC9EE3322}" presName="composite" presStyleCnt="0">
        <dgm:presLayoutVars>
          <dgm:chMax/>
          <dgm:chPref/>
        </dgm:presLayoutVars>
      </dgm:prSet>
      <dgm:spPr/>
    </dgm:pt>
    <dgm:pt modelId="{1AE1109F-85DD-4167-969F-6A9A9F1D3E57}" type="pres">
      <dgm:prSet presAssocID="{729B55EA-EDAC-4078-AEE2-9D3FC9EE3322}" presName="Image" presStyleLbl="bgImgPlace1" presStyleIdx="0" presStyleCnt="1" custScaleX="75590" custScaleY="125373" custLinFactNeighborX="5176" custLinFactNeighborY="49126"/>
      <dgm:spPr>
        <a:blipFill>
          <a:blip xmlns:r="http://schemas.openxmlformats.org/officeDocument/2006/relationships" r:embed="rId1">
            <a:extLst>
              <a:ext uri="{28A0092B-C50C-407E-A947-70E740481C1C}">
                <a14:useLocalDpi xmlns:a14="http://schemas.microsoft.com/office/drawing/2010/main" val="0"/>
              </a:ext>
            </a:extLst>
          </a:blip>
          <a:srcRect/>
          <a:stretch>
            <a:fillRect t="-59000" b="-59000"/>
          </a:stretch>
        </a:blipFill>
      </dgm:spPr>
    </dgm:pt>
    <dgm:pt modelId="{44A6786E-8C85-4893-9103-DB5868E95B35}" type="pres">
      <dgm:prSet presAssocID="{729B55EA-EDAC-4078-AEE2-9D3FC9EE3322}" presName="ParentText" presStyleLbl="revTx" presStyleIdx="0" presStyleCnt="1" custScaleX="109600" custScaleY="115495">
        <dgm:presLayoutVars>
          <dgm:chMax val="0"/>
          <dgm:chPref val="0"/>
          <dgm:bulletEnabled val="1"/>
        </dgm:presLayoutVars>
      </dgm:prSet>
      <dgm:spPr/>
      <dgm:t>
        <a:bodyPr/>
        <a:lstStyle/>
        <a:p>
          <a:endParaRPr lang="en-US"/>
        </a:p>
      </dgm:t>
    </dgm:pt>
    <dgm:pt modelId="{42680888-25B0-45F3-AB0A-DA3E8ED035A4}" type="pres">
      <dgm:prSet presAssocID="{729B55EA-EDAC-4078-AEE2-9D3FC9EE3322}" presName="tlFrame" presStyleLbl="node1" presStyleIdx="0" presStyleCnt="4"/>
      <dgm:spPr/>
    </dgm:pt>
    <dgm:pt modelId="{4C8DD711-9113-479C-B7EB-C632FA01C037}" type="pres">
      <dgm:prSet presAssocID="{729B55EA-EDAC-4078-AEE2-9D3FC9EE3322}" presName="trFrame" presStyleLbl="node1" presStyleIdx="1" presStyleCnt="4"/>
      <dgm:spPr/>
    </dgm:pt>
    <dgm:pt modelId="{86D1D762-223D-4CBB-80BC-ACCDBA7B011E}" type="pres">
      <dgm:prSet presAssocID="{729B55EA-EDAC-4078-AEE2-9D3FC9EE3322}" presName="blFrame" presStyleLbl="node1" presStyleIdx="2" presStyleCnt="4"/>
      <dgm:spPr/>
    </dgm:pt>
    <dgm:pt modelId="{9678BE89-D5C7-472F-B173-89DEBCC8FE62}" type="pres">
      <dgm:prSet presAssocID="{729B55EA-EDAC-4078-AEE2-9D3FC9EE3322}" presName="brFrame" presStyleLbl="node1" presStyleIdx="3" presStyleCnt="4"/>
      <dgm:spPr/>
    </dgm:pt>
  </dgm:ptLst>
  <dgm:cxnLst>
    <dgm:cxn modelId="{44CCFF03-AF8B-461B-A086-431C95EE6F12}" type="presOf" srcId="{3353271C-27C1-4197-818F-137953766296}" destId="{4689E543-36DD-47B3-9F11-E799991E2690}" srcOrd="0" destOrd="0" presId="urn:microsoft.com/office/officeart/2009/3/layout/FramedTextPicture"/>
    <dgm:cxn modelId="{A5303EB2-7B13-4607-B7A3-C83449254331}" srcId="{3353271C-27C1-4197-818F-137953766296}" destId="{729B55EA-EDAC-4078-AEE2-9D3FC9EE3322}" srcOrd="0" destOrd="0" parTransId="{0D83EDC6-27B0-49B1-8381-8AF897F5DC90}" sibTransId="{7AD749C2-A9DD-4507-B24E-890A085BF939}"/>
    <dgm:cxn modelId="{5082B00F-54C8-4EF8-9EDC-96103183B7FC}" type="presOf" srcId="{729B55EA-EDAC-4078-AEE2-9D3FC9EE3322}" destId="{44A6786E-8C85-4893-9103-DB5868E95B35}" srcOrd="0" destOrd="0" presId="urn:microsoft.com/office/officeart/2009/3/layout/FramedTextPicture"/>
    <dgm:cxn modelId="{B4B0AA07-8349-4B9F-B638-88902929CB9F}" type="presParOf" srcId="{4689E543-36DD-47B3-9F11-E799991E2690}" destId="{4C3566EC-CD02-4B05-9F26-3650985BA796}" srcOrd="0" destOrd="0" presId="urn:microsoft.com/office/officeart/2009/3/layout/FramedTextPicture"/>
    <dgm:cxn modelId="{525C4490-91A9-4D0B-97F2-A1A40D8EC8A0}" type="presParOf" srcId="{4C3566EC-CD02-4B05-9F26-3650985BA796}" destId="{1AE1109F-85DD-4167-969F-6A9A9F1D3E57}" srcOrd="0" destOrd="0" presId="urn:microsoft.com/office/officeart/2009/3/layout/FramedTextPicture"/>
    <dgm:cxn modelId="{1715D8B1-17FC-4ED5-BC88-FB9680397852}" type="presParOf" srcId="{4C3566EC-CD02-4B05-9F26-3650985BA796}" destId="{44A6786E-8C85-4893-9103-DB5868E95B35}" srcOrd="1" destOrd="0" presId="urn:microsoft.com/office/officeart/2009/3/layout/FramedTextPicture"/>
    <dgm:cxn modelId="{C0BAB4BD-829A-4F04-90B7-0CBE7DC1EE41}" type="presParOf" srcId="{4C3566EC-CD02-4B05-9F26-3650985BA796}" destId="{42680888-25B0-45F3-AB0A-DA3E8ED035A4}" srcOrd="2" destOrd="0" presId="urn:microsoft.com/office/officeart/2009/3/layout/FramedTextPicture"/>
    <dgm:cxn modelId="{6F3E5748-BFF4-4C93-9D5F-4D8BDC9228AE}" type="presParOf" srcId="{4C3566EC-CD02-4B05-9F26-3650985BA796}" destId="{4C8DD711-9113-479C-B7EB-C632FA01C037}" srcOrd="3" destOrd="0" presId="urn:microsoft.com/office/officeart/2009/3/layout/FramedTextPicture"/>
    <dgm:cxn modelId="{21B71808-C9A4-4A88-86CD-05D5214E4420}" type="presParOf" srcId="{4C3566EC-CD02-4B05-9F26-3650985BA796}" destId="{86D1D762-223D-4CBB-80BC-ACCDBA7B011E}" srcOrd="4" destOrd="0" presId="urn:microsoft.com/office/officeart/2009/3/layout/FramedTextPicture"/>
    <dgm:cxn modelId="{AF8AAC38-C2A4-4993-8A4D-B14791C94E00}" type="presParOf" srcId="{4C3566EC-CD02-4B05-9F26-3650985BA796}" destId="{9678BE89-D5C7-472F-B173-89DEBCC8FE62}" srcOrd="5" destOrd="0" presId="urn:microsoft.com/office/officeart/2009/3/layout/FramedTextPictur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11864C-BEDA-4BCB-88AA-82A8E30E1474}"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n-US"/>
        </a:p>
      </dgm:t>
    </dgm:pt>
    <dgm:pt modelId="{EC0104C8-F8DA-4252-81B7-115311D704A9}">
      <dgm:prSet phldrT="[Text]"/>
      <dgm:spPr/>
      <dgm:t>
        <a:bodyPr/>
        <a:lstStyle/>
        <a:p>
          <a:r>
            <a:rPr lang="en-US" b="1" dirty="0" err="1">
              <a:solidFill>
                <a:srgbClr val="FF0000"/>
              </a:solidFill>
            </a:rPr>
            <a:t>Điều</a:t>
          </a:r>
          <a:r>
            <a:rPr lang="en-US" b="1" dirty="0">
              <a:solidFill>
                <a:srgbClr val="FF0000"/>
              </a:solidFill>
            </a:rPr>
            <a:t> 115</a:t>
          </a:r>
        </a:p>
        <a:p>
          <a:r>
            <a:rPr lang="en-US" b="1" i="1" dirty="0" err="1"/>
            <a:t>Quyền</a:t>
          </a:r>
          <a:r>
            <a:rPr lang="en-US" b="1" i="1" dirty="0"/>
            <a:t> </a:t>
          </a:r>
          <a:r>
            <a:rPr lang="en-US" b="1" i="1" dirty="0" err="1"/>
            <a:t>tài</a:t>
          </a:r>
          <a:r>
            <a:rPr lang="en-US" b="1" i="1" dirty="0"/>
            <a:t> </a:t>
          </a:r>
          <a:r>
            <a:rPr lang="en-US" b="1" i="1" dirty="0" err="1"/>
            <a:t>sản</a:t>
          </a:r>
          <a:r>
            <a:rPr lang="en-US" b="1" i="1" dirty="0"/>
            <a:t> </a:t>
          </a:r>
          <a:r>
            <a:rPr lang="en-US" dirty="0" err="1"/>
            <a:t>là</a:t>
          </a:r>
          <a:r>
            <a:rPr lang="en-US" dirty="0"/>
            <a:t> </a:t>
          </a:r>
          <a:r>
            <a:rPr lang="en-US" dirty="0" err="1"/>
            <a:t>quyền</a:t>
          </a:r>
          <a:r>
            <a:rPr lang="en-US" dirty="0"/>
            <a:t> </a:t>
          </a:r>
          <a:r>
            <a:rPr lang="en-US" u="sng" dirty="0" err="1"/>
            <a:t>trị</a:t>
          </a:r>
          <a:r>
            <a:rPr lang="en-US" u="sng" dirty="0"/>
            <a:t> </a:t>
          </a:r>
          <a:r>
            <a:rPr lang="en-US" u="sng" dirty="0" err="1"/>
            <a:t>giá</a:t>
          </a:r>
          <a:r>
            <a:rPr lang="en-US" u="sng" dirty="0"/>
            <a:t> </a:t>
          </a:r>
          <a:r>
            <a:rPr lang="en-US" u="sng" dirty="0" err="1"/>
            <a:t>được</a:t>
          </a:r>
          <a:r>
            <a:rPr lang="en-US" u="sng" dirty="0"/>
            <a:t> </a:t>
          </a:r>
          <a:r>
            <a:rPr lang="en-US" u="sng" dirty="0" err="1"/>
            <a:t>bằng</a:t>
          </a:r>
          <a:r>
            <a:rPr lang="en-US" u="sng" dirty="0"/>
            <a:t> </a:t>
          </a:r>
          <a:r>
            <a:rPr lang="en-US" u="sng" dirty="0" err="1"/>
            <a:t>tiền</a:t>
          </a:r>
          <a:r>
            <a:rPr lang="en-US" dirty="0"/>
            <a:t>, </a:t>
          </a:r>
          <a:r>
            <a:rPr lang="en-US" dirty="0" err="1"/>
            <a:t>bao</a:t>
          </a:r>
          <a:r>
            <a:rPr lang="en-US" dirty="0"/>
            <a:t> </a:t>
          </a:r>
          <a:r>
            <a:rPr lang="en-US" dirty="0" err="1"/>
            <a:t>gồm</a:t>
          </a:r>
          <a:r>
            <a:rPr lang="en-US" dirty="0"/>
            <a:t> </a:t>
          </a:r>
          <a:r>
            <a:rPr lang="en-US" b="1" i="1" dirty="0" err="1">
              <a:solidFill>
                <a:srgbClr val="FF0000"/>
              </a:solidFill>
            </a:rPr>
            <a:t>quyền</a:t>
          </a:r>
          <a:r>
            <a:rPr lang="en-US" b="1" i="1" dirty="0">
              <a:solidFill>
                <a:srgbClr val="FF0000"/>
              </a:solidFill>
            </a:rPr>
            <a:t> </a:t>
          </a:r>
          <a:r>
            <a:rPr lang="en-US" b="1" i="1" dirty="0" err="1">
              <a:solidFill>
                <a:srgbClr val="FF0000"/>
              </a:solidFill>
            </a:rPr>
            <a:t>tài</a:t>
          </a:r>
          <a:r>
            <a:rPr lang="en-US" b="1" i="1" dirty="0">
              <a:solidFill>
                <a:srgbClr val="FF0000"/>
              </a:solidFill>
            </a:rPr>
            <a:t> </a:t>
          </a:r>
          <a:r>
            <a:rPr lang="en-US" b="1" i="1" dirty="0" err="1">
              <a:solidFill>
                <a:srgbClr val="FF0000"/>
              </a:solidFill>
            </a:rPr>
            <a:t>sản</a:t>
          </a:r>
          <a:r>
            <a:rPr lang="en-US" b="1" i="1" dirty="0">
              <a:solidFill>
                <a:srgbClr val="FF0000"/>
              </a:solidFill>
            </a:rPr>
            <a:t> </a:t>
          </a:r>
          <a:r>
            <a:rPr lang="en-US" b="1" i="1" dirty="0" err="1">
              <a:solidFill>
                <a:srgbClr val="FF0000"/>
              </a:solidFill>
            </a:rPr>
            <a:t>đối</a:t>
          </a:r>
          <a:r>
            <a:rPr lang="en-US" b="1" i="1" dirty="0">
              <a:solidFill>
                <a:srgbClr val="FF0000"/>
              </a:solidFill>
            </a:rPr>
            <a:t> </a:t>
          </a:r>
          <a:r>
            <a:rPr lang="en-US" b="1" i="1" dirty="0" err="1">
              <a:solidFill>
                <a:srgbClr val="FF0000"/>
              </a:solidFill>
            </a:rPr>
            <a:t>với</a:t>
          </a:r>
          <a:r>
            <a:rPr lang="en-US" b="1" i="1" dirty="0">
              <a:solidFill>
                <a:srgbClr val="FF0000"/>
              </a:solidFill>
            </a:rPr>
            <a:t> </a:t>
          </a:r>
          <a:r>
            <a:rPr lang="en-US" b="1" i="1" dirty="0" err="1">
              <a:solidFill>
                <a:srgbClr val="FF0000"/>
              </a:solidFill>
            </a:rPr>
            <a:t>đối</a:t>
          </a:r>
          <a:r>
            <a:rPr lang="en-US" b="1" i="1" dirty="0">
              <a:solidFill>
                <a:srgbClr val="FF0000"/>
              </a:solidFill>
            </a:rPr>
            <a:t> </a:t>
          </a:r>
          <a:r>
            <a:rPr lang="en-US" b="1" i="1" dirty="0" err="1">
              <a:solidFill>
                <a:srgbClr val="FF0000"/>
              </a:solidFill>
            </a:rPr>
            <a:t>tượng</a:t>
          </a:r>
          <a:r>
            <a:rPr lang="en-US" b="1" i="1" dirty="0">
              <a:solidFill>
                <a:srgbClr val="FF0000"/>
              </a:solidFill>
            </a:rPr>
            <a:t> </a:t>
          </a:r>
          <a:r>
            <a:rPr lang="en-US" b="1" i="1" dirty="0" err="1">
              <a:solidFill>
                <a:srgbClr val="FF0000"/>
              </a:solidFill>
            </a:rPr>
            <a:t>quyền</a:t>
          </a:r>
          <a:r>
            <a:rPr lang="en-US" b="1" i="1" dirty="0">
              <a:solidFill>
                <a:srgbClr val="FF0000"/>
              </a:solidFill>
            </a:rPr>
            <a:t> </a:t>
          </a:r>
          <a:r>
            <a:rPr lang="en-US" b="1" i="1" dirty="0" err="1">
              <a:solidFill>
                <a:srgbClr val="FF0000"/>
              </a:solidFill>
            </a:rPr>
            <a:t>sở</a:t>
          </a:r>
          <a:r>
            <a:rPr lang="en-US" b="1" i="1" dirty="0">
              <a:solidFill>
                <a:srgbClr val="FF0000"/>
              </a:solidFill>
            </a:rPr>
            <a:t> </a:t>
          </a:r>
          <a:r>
            <a:rPr lang="en-US" b="1" i="1" dirty="0" err="1">
              <a:solidFill>
                <a:srgbClr val="FF0000"/>
              </a:solidFill>
            </a:rPr>
            <a:t>hữu</a:t>
          </a:r>
          <a:r>
            <a:rPr lang="en-US" b="1" i="1" dirty="0">
              <a:solidFill>
                <a:srgbClr val="FF0000"/>
              </a:solidFill>
            </a:rPr>
            <a:t> </a:t>
          </a:r>
          <a:r>
            <a:rPr lang="en-US" b="1" i="1" dirty="0" err="1">
              <a:solidFill>
                <a:srgbClr val="FF0000"/>
              </a:solidFill>
            </a:rPr>
            <a:t>trí</a:t>
          </a:r>
          <a:r>
            <a:rPr lang="en-US" b="1" i="1" dirty="0">
              <a:solidFill>
                <a:srgbClr val="FF0000"/>
              </a:solidFill>
            </a:rPr>
            <a:t> </a:t>
          </a:r>
          <a:r>
            <a:rPr lang="en-US" b="1" i="1" dirty="0" err="1">
              <a:solidFill>
                <a:srgbClr val="FF0000"/>
              </a:solidFill>
            </a:rPr>
            <a:t>tuệ</a:t>
          </a:r>
          <a:r>
            <a:rPr lang="en-US" dirty="0"/>
            <a:t>, </a:t>
          </a:r>
          <a:r>
            <a:rPr lang="en-US" dirty="0" err="1"/>
            <a:t>quyền</a:t>
          </a:r>
          <a:r>
            <a:rPr lang="en-US" dirty="0"/>
            <a:t> </a:t>
          </a:r>
          <a:r>
            <a:rPr lang="en-US" dirty="0" err="1"/>
            <a:t>sử</a:t>
          </a:r>
          <a:r>
            <a:rPr lang="en-US" dirty="0"/>
            <a:t> </a:t>
          </a:r>
          <a:r>
            <a:rPr lang="en-US" dirty="0" err="1"/>
            <a:t>dụng</a:t>
          </a:r>
          <a:r>
            <a:rPr lang="en-US" dirty="0"/>
            <a:t> </a:t>
          </a:r>
          <a:r>
            <a:rPr lang="en-US" dirty="0" err="1"/>
            <a:t>đất</a:t>
          </a:r>
          <a:r>
            <a:rPr lang="en-US" dirty="0"/>
            <a:t> </a:t>
          </a:r>
          <a:r>
            <a:rPr lang="en-US" dirty="0" err="1"/>
            <a:t>và</a:t>
          </a:r>
          <a:r>
            <a:rPr lang="en-US" dirty="0"/>
            <a:t> </a:t>
          </a:r>
          <a:r>
            <a:rPr lang="en-US" dirty="0" err="1"/>
            <a:t>các</a:t>
          </a:r>
          <a:r>
            <a:rPr lang="en-US" dirty="0"/>
            <a:t> </a:t>
          </a:r>
          <a:r>
            <a:rPr lang="en-US" dirty="0" err="1"/>
            <a:t>quyền</a:t>
          </a:r>
          <a:r>
            <a:rPr lang="en-US" dirty="0"/>
            <a:t> </a:t>
          </a:r>
          <a:r>
            <a:rPr lang="en-US" dirty="0" err="1"/>
            <a:t>tài</a:t>
          </a:r>
          <a:r>
            <a:rPr lang="en-US" dirty="0"/>
            <a:t> </a:t>
          </a:r>
          <a:r>
            <a:rPr lang="en-US" dirty="0" err="1"/>
            <a:t>sản</a:t>
          </a:r>
          <a:r>
            <a:rPr lang="en-US" dirty="0"/>
            <a:t> </a:t>
          </a:r>
          <a:r>
            <a:rPr lang="en-US" dirty="0" err="1"/>
            <a:t>khác</a:t>
          </a:r>
          <a:endParaRPr lang="en-US" b="1" dirty="0"/>
        </a:p>
      </dgm:t>
    </dgm:pt>
    <dgm:pt modelId="{784567BF-369F-49D6-B675-39970EF4CA43}" type="parTrans" cxnId="{610FAC94-FBA4-497B-B609-06168D771B2D}">
      <dgm:prSet/>
      <dgm:spPr/>
      <dgm:t>
        <a:bodyPr/>
        <a:lstStyle/>
        <a:p>
          <a:endParaRPr lang="en-US"/>
        </a:p>
      </dgm:t>
    </dgm:pt>
    <dgm:pt modelId="{747E44D5-4578-4779-883C-40F0FB41C5E4}" type="sibTrans" cxnId="{610FAC94-FBA4-497B-B609-06168D771B2D}">
      <dgm:prSet/>
      <dgm:spPr/>
      <dgm:t>
        <a:bodyPr/>
        <a:lstStyle/>
        <a:p>
          <a:endParaRPr lang="en-US"/>
        </a:p>
      </dgm:t>
    </dgm:pt>
    <dgm:pt modelId="{550005FD-B67A-4883-8523-63F1629B1855}">
      <dgm:prSet phldrT="[Text]"/>
      <dgm:spPr/>
      <dgm:t>
        <a:bodyPr/>
        <a:lstStyle/>
        <a:p>
          <a:r>
            <a:rPr lang="en-US" b="1" dirty="0" err="1">
              <a:solidFill>
                <a:srgbClr val="FF0000"/>
              </a:solidFill>
            </a:rPr>
            <a:t>Điều</a:t>
          </a:r>
          <a:r>
            <a:rPr lang="en-US" b="1" dirty="0">
              <a:solidFill>
                <a:srgbClr val="FF0000"/>
              </a:solidFill>
            </a:rPr>
            <a:t> 105</a:t>
          </a:r>
          <a:endParaRPr lang="en-US" dirty="0">
            <a:latin typeface="Candara" pitchFamily="34" charset="0"/>
          </a:endParaRPr>
        </a:p>
      </dgm:t>
    </dgm:pt>
    <dgm:pt modelId="{D06F8F57-E9E0-47CB-8D49-3077CAC76547}" type="parTrans" cxnId="{46783DDC-6478-401B-933B-EA93E66F7920}">
      <dgm:prSet/>
      <dgm:spPr/>
      <dgm:t>
        <a:bodyPr/>
        <a:lstStyle/>
        <a:p>
          <a:endParaRPr lang="en-US"/>
        </a:p>
      </dgm:t>
    </dgm:pt>
    <dgm:pt modelId="{32E84524-B577-4DE3-8103-6E01739056EB}" type="sibTrans" cxnId="{46783DDC-6478-401B-933B-EA93E66F7920}">
      <dgm:prSet/>
      <dgm:spPr/>
      <dgm:t>
        <a:bodyPr/>
        <a:lstStyle/>
        <a:p>
          <a:endParaRPr lang="en-US"/>
        </a:p>
      </dgm:t>
    </dgm:pt>
    <dgm:pt modelId="{766DBD5A-6304-456B-8755-8192CD9FAB8B}">
      <dgm:prSet phldrT="[Text]"/>
      <dgm:spPr/>
      <dgm:t>
        <a:bodyPr/>
        <a:lstStyle/>
        <a:p>
          <a:r>
            <a:rPr lang="en-US" b="1" i="1" dirty="0" err="1"/>
            <a:t>Tài</a:t>
          </a:r>
          <a:r>
            <a:rPr lang="en-US" b="1" i="1" dirty="0"/>
            <a:t> </a:t>
          </a:r>
          <a:r>
            <a:rPr lang="en-US" b="1" i="1" dirty="0" err="1"/>
            <a:t>sản</a:t>
          </a:r>
          <a:r>
            <a:rPr lang="en-US" b="1" i="1" dirty="0"/>
            <a:t> </a:t>
          </a:r>
          <a:r>
            <a:rPr lang="en-US" dirty="0" err="1"/>
            <a:t>là</a:t>
          </a:r>
          <a:r>
            <a:rPr lang="en-US" dirty="0"/>
            <a:t> </a:t>
          </a:r>
          <a:r>
            <a:rPr lang="en-US" dirty="0" err="1"/>
            <a:t>vật</a:t>
          </a:r>
          <a:r>
            <a:rPr lang="en-US" dirty="0"/>
            <a:t>, </a:t>
          </a:r>
          <a:r>
            <a:rPr lang="en-US" dirty="0" err="1"/>
            <a:t>tiền</a:t>
          </a:r>
          <a:r>
            <a:rPr lang="en-US" dirty="0"/>
            <a:t>, </a:t>
          </a:r>
          <a:r>
            <a:rPr lang="en-US" dirty="0" err="1"/>
            <a:t>giấy</a:t>
          </a:r>
          <a:r>
            <a:rPr lang="en-US" dirty="0"/>
            <a:t> </a:t>
          </a:r>
          <a:r>
            <a:rPr lang="en-US" dirty="0" err="1"/>
            <a:t>tờ</a:t>
          </a:r>
          <a:r>
            <a:rPr lang="en-US" dirty="0"/>
            <a:t> </a:t>
          </a:r>
          <a:r>
            <a:rPr lang="en-US" dirty="0" err="1"/>
            <a:t>có</a:t>
          </a:r>
          <a:r>
            <a:rPr lang="en-US" dirty="0"/>
            <a:t> </a:t>
          </a:r>
          <a:r>
            <a:rPr lang="en-US" dirty="0" err="1"/>
            <a:t>giá</a:t>
          </a:r>
          <a:r>
            <a:rPr lang="en-US" dirty="0"/>
            <a:t> </a:t>
          </a:r>
          <a:r>
            <a:rPr lang="en-US" dirty="0" err="1"/>
            <a:t>và</a:t>
          </a:r>
          <a:r>
            <a:rPr lang="en-US" dirty="0"/>
            <a:t> </a:t>
          </a:r>
          <a:r>
            <a:rPr lang="en-US" u="sng" dirty="0" err="1"/>
            <a:t>quyền</a:t>
          </a:r>
          <a:r>
            <a:rPr lang="en-US" u="sng" dirty="0"/>
            <a:t> </a:t>
          </a:r>
          <a:r>
            <a:rPr lang="en-US" u="sng" dirty="0" err="1"/>
            <a:t>tài</a:t>
          </a:r>
          <a:r>
            <a:rPr lang="en-US" u="sng" dirty="0"/>
            <a:t> </a:t>
          </a:r>
          <a:r>
            <a:rPr lang="en-US" u="sng" dirty="0" err="1"/>
            <a:t>sản</a:t>
          </a:r>
          <a:r>
            <a:rPr lang="en-US" dirty="0"/>
            <a:t>.</a:t>
          </a:r>
        </a:p>
      </dgm:t>
    </dgm:pt>
    <dgm:pt modelId="{1B8581B4-F704-4EA3-AABD-F45B00F48A0C}" type="parTrans" cxnId="{632C0C41-8B70-4EBB-AB88-CEED932A3FFE}">
      <dgm:prSet/>
      <dgm:spPr/>
      <dgm:t>
        <a:bodyPr/>
        <a:lstStyle/>
        <a:p>
          <a:endParaRPr lang="en-US"/>
        </a:p>
      </dgm:t>
    </dgm:pt>
    <dgm:pt modelId="{FED6066C-7FDF-40DB-BC53-5AD1BC42E3EA}" type="sibTrans" cxnId="{632C0C41-8B70-4EBB-AB88-CEED932A3FFE}">
      <dgm:prSet/>
      <dgm:spPr/>
      <dgm:t>
        <a:bodyPr/>
        <a:lstStyle/>
        <a:p>
          <a:endParaRPr lang="en-US"/>
        </a:p>
      </dgm:t>
    </dgm:pt>
    <dgm:pt modelId="{F72F26AE-312E-4AC3-9217-7552219CB751}">
      <dgm:prSet phldrT="[Text]"/>
      <dgm:spPr/>
      <dgm:t>
        <a:bodyPr/>
        <a:lstStyle/>
        <a:p>
          <a:endParaRPr lang="en-US" dirty="0">
            <a:latin typeface="Candara" pitchFamily="34" charset="0"/>
          </a:endParaRPr>
        </a:p>
      </dgm:t>
    </dgm:pt>
    <dgm:pt modelId="{7BD05B84-B0FA-4535-AD2F-3A6A59D35886}" type="parTrans" cxnId="{FB7F3B88-8636-46CE-AB3F-4D9319C49954}">
      <dgm:prSet/>
      <dgm:spPr/>
      <dgm:t>
        <a:bodyPr/>
        <a:lstStyle/>
        <a:p>
          <a:endParaRPr lang="en-US"/>
        </a:p>
      </dgm:t>
    </dgm:pt>
    <dgm:pt modelId="{E602D105-80E0-403F-8F5C-4F6FF0A98DCE}" type="sibTrans" cxnId="{FB7F3B88-8636-46CE-AB3F-4D9319C49954}">
      <dgm:prSet/>
      <dgm:spPr/>
      <dgm:t>
        <a:bodyPr/>
        <a:lstStyle/>
        <a:p>
          <a:endParaRPr lang="en-US"/>
        </a:p>
      </dgm:t>
    </dgm:pt>
    <dgm:pt modelId="{DF6DC944-1BDB-47FD-BA0B-BC959A34E031}" type="pres">
      <dgm:prSet presAssocID="{3311864C-BEDA-4BCB-88AA-82A8E30E1474}" presName="Name0" presStyleCnt="0">
        <dgm:presLayoutVars>
          <dgm:chMax/>
          <dgm:chPref/>
          <dgm:dir/>
          <dgm:animLvl val="lvl"/>
        </dgm:presLayoutVars>
      </dgm:prSet>
      <dgm:spPr/>
      <dgm:t>
        <a:bodyPr/>
        <a:lstStyle/>
        <a:p>
          <a:endParaRPr lang="en-US"/>
        </a:p>
      </dgm:t>
    </dgm:pt>
    <dgm:pt modelId="{0976A9E2-6578-4698-BEDC-11871D6286B1}" type="pres">
      <dgm:prSet presAssocID="{EC0104C8-F8DA-4252-81B7-115311D704A9}" presName="composite" presStyleCnt="0"/>
      <dgm:spPr/>
    </dgm:pt>
    <dgm:pt modelId="{73BD2C31-CDB3-4441-8BB4-E9F76EEEE5F9}" type="pres">
      <dgm:prSet presAssocID="{EC0104C8-F8DA-4252-81B7-115311D704A9}" presName="ParentAccentShape" presStyleLbl="trBgShp" presStyleIdx="0" presStyleCnt="2" custScaleX="72279" custScaleY="53214" custLinFactNeighborX="-14128" custLinFactNeighborY="-6385"/>
      <dgm:spPr/>
    </dgm:pt>
    <dgm:pt modelId="{FEF9C371-0812-4CA5-9FC9-2125E3725393}" type="pres">
      <dgm:prSet presAssocID="{EC0104C8-F8DA-4252-81B7-115311D704A9}" presName="ParentText" presStyleLbl="revTx" presStyleIdx="0" presStyleCnt="2" custScaleX="174047" custScaleY="420649" custLinFactNeighborX="25917" custLinFactNeighborY="73759">
        <dgm:presLayoutVars>
          <dgm:chMax val="1"/>
          <dgm:chPref val="1"/>
          <dgm:bulletEnabled val="1"/>
        </dgm:presLayoutVars>
      </dgm:prSet>
      <dgm:spPr/>
      <dgm:t>
        <a:bodyPr/>
        <a:lstStyle/>
        <a:p>
          <a:endParaRPr lang="en-US"/>
        </a:p>
      </dgm:t>
    </dgm:pt>
    <dgm:pt modelId="{6D4F6458-43C6-4A46-B030-EF1F22481D7E}" type="pres">
      <dgm:prSet presAssocID="{EC0104C8-F8DA-4252-81B7-115311D704A9}" presName="ChildText" presStyleLbl="revTx" presStyleIdx="1" presStyleCnt="2" custScaleX="148291" custScaleY="49733" custLinFactNeighborX="-34851" custLinFactNeighborY="-8805">
        <dgm:presLayoutVars>
          <dgm:chMax val="0"/>
          <dgm:chPref val="0"/>
        </dgm:presLayoutVars>
      </dgm:prSet>
      <dgm:spPr/>
      <dgm:t>
        <a:bodyPr/>
        <a:lstStyle/>
        <a:p>
          <a:endParaRPr lang="en-US"/>
        </a:p>
      </dgm:t>
    </dgm:pt>
    <dgm:pt modelId="{6B962950-64C4-4B07-B96D-388A5C710611}" type="pres">
      <dgm:prSet presAssocID="{EC0104C8-F8DA-4252-81B7-115311D704A9}" presName="ChildAccentShape" presStyleLbl="trBgShp" presStyleIdx="1" presStyleCnt="2"/>
      <dgm:spPr/>
    </dgm:pt>
    <dgm:pt modelId="{3DDFDB01-FCCE-45AE-B0C8-783B2174CCC8}" type="pres">
      <dgm:prSet presAssocID="{EC0104C8-F8DA-4252-81B7-115311D704A9}" presName="Image" presStyleLbl="alignImgPlace1" presStyleIdx="0" presStyleCnt="1" custScaleX="75870" custScaleY="58420" custLinFactNeighborX="-1469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Lst>
  <dgm:cxnLst>
    <dgm:cxn modelId="{7449F12F-E8D8-4358-B250-C6C99DD44971}" type="presOf" srcId="{F72F26AE-312E-4AC3-9217-7552219CB751}" destId="{6D4F6458-43C6-4A46-B030-EF1F22481D7E}" srcOrd="0" destOrd="2" presId="urn:microsoft.com/office/officeart/2009/3/layout/SnapshotPictureList"/>
    <dgm:cxn modelId="{FB7F3B88-8636-46CE-AB3F-4D9319C49954}" srcId="{EC0104C8-F8DA-4252-81B7-115311D704A9}" destId="{F72F26AE-312E-4AC3-9217-7552219CB751}" srcOrd="2" destOrd="0" parTransId="{7BD05B84-B0FA-4535-AD2F-3A6A59D35886}" sibTransId="{E602D105-80E0-403F-8F5C-4F6FF0A98DCE}"/>
    <dgm:cxn modelId="{42FB5E83-3486-459D-9EC5-B26AC4DEE19A}" type="presOf" srcId="{3311864C-BEDA-4BCB-88AA-82A8E30E1474}" destId="{DF6DC944-1BDB-47FD-BA0B-BC959A34E031}" srcOrd="0" destOrd="0" presId="urn:microsoft.com/office/officeart/2009/3/layout/SnapshotPictureList"/>
    <dgm:cxn modelId="{610FAC94-FBA4-497B-B609-06168D771B2D}" srcId="{3311864C-BEDA-4BCB-88AA-82A8E30E1474}" destId="{EC0104C8-F8DA-4252-81B7-115311D704A9}" srcOrd="0" destOrd="0" parTransId="{784567BF-369F-49D6-B675-39970EF4CA43}" sibTransId="{747E44D5-4578-4779-883C-40F0FB41C5E4}"/>
    <dgm:cxn modelId="{632C0C41-8B70-4EBB-AB88-CEED932A3FFE}" srcId="{EC0104C8-F8DA-4252-81B7-115311D704A9}" destId="{766DBD5A-6304-456B-8755-8192CD9FAB8B}" srcOrd="1" destOrd="0" parTransId="{1B8581B4-F704-4EA3-AABD-F45B00F48A0C}" sibTransId="{FED6066C-7FDF-40DB-BC53-5AD1BC42E3EA}"/>
    <dgm:cxn modelId="{1E7956D8-C105-450A-BFE6-BC004A9B5F2C}" type="presOf" srcId="{EC0104C8-F8DA-4252-81B7-115311D704A9}" destId="{FEF9C371-0812-4CA5-9FC9-2125E3725393}" srcOrd="0" destOrd="0" presId="urn:microsoft.com/office/officeart/2009/3/layout/SnapshotPictureList"/>
    <dgm:cxn modelId="{E374E3B5-AE00-404D-829A-B50247A38B25}" type="presOf" srcId="{550005FD-B67A-4883-8523-63F1629B1855}" destId="{6D4F6458-43C6-4A46-B030-EF1F22481D7E}" srcOrd="0" destOrd="0" presId="urn:microsoft.com/office/officeart/2009/3/layout/SnapshotPictureList"/>
    <dgm:cxn modelId="{46783DDC-6478-401B-933B-EA93E66F7920}" srcId="{EC0104C8-F8DA-4252-81B7-115311D704A9}" destId="{550005FD-B67A-4883-8523-63F1629B1855}" srcOrd="0" destOrd="0" parTransId="{D06F8F57-E9E0-47CB-8D49-3077CAC76547}" sibTransId="{32E84524-B577-4DE3-8103-6E01739056EB}"/>
    <dgm:cxn modelId="{396DB75A-F4F8-4C73-9D6B-A1A7946D5E44}" type="presOf" srcId="{766DBD5A-6304-456B-8755-8192CD9FAB8B}" destId="{6D4F6458-43C6-4A46-B030-EF1F22481D7E}" srcOrd="0" destOrd="1" presId="urn:microsoft.com/office/officeart/2009/3/layout/SnapshotPictureList"/>
    <dgm:cxn modelId="{BB93E931-3F8B-437E-A60A-95E796D78040}" type="presParOf" srcId="{DF6DC944-1BDB-47FD-BA0B-BC959A34E031}" destId="{0976A9E2-6578-4698-BEDC-11871D6286B1}" srcOrd="0" destOrd="0" presId="urn:microsoft.com/office/officeart/2009/3/layout/SnapshotPictureList"/>
    <dgm:cxn modelId="{85F60980-C8C8-4CD7-9C74-31CD29A1EB86}" type="presParOf" srcId="{0976A9E2-6578-4698-BEDC-11871D6286B1}" destId="{73BD2C31-CDB3-4441-8BB4-E9F76EEEE5F9}" srcOrd="0" destOrd="0" presId="urn:microsoft.com/office/officeart/2009/3/layout/SnapshotPictureList"/>
    <dgm:cxn modelId="{73EA8F33-CE63-4911-A064-FDE7918F44FD}" type="presParOf" srcId="{0976A9E2-6578-4698-BEDC-11871D6286B1}" destId="{FEF9C371-0812-4CA5-9FC9-2125E3725393}" srcOrd="1" destOrd="0" presId="urn:microsoft.com/office/officeart/2009/3/layout/SnapshotPictureList"/>
    <dgm:cxn modelId="{8D6F1CC6-8696-41CF-80DB-1B0991D7DE58}" type="presParOf" srcId="{0976A9E2-6578-4698-BEDC-11871D6286B1}" destId="{6D4F6458-43C6-4A46-B030-EF1F22481D7E}" srcOrd="2" destOrd="0" presId="urn:microsoft.com/office/officeart/2009/3/layout/SnapshotPictureList"/>
    <dgm:cxn modelId="{857721AC-7980-4E49-AC4F-18635BE39B1A}" type="presParOf" srcId="{0976A9E2-6578-4698-BEDC-11871D6286B1}" destId="{6B962950-64C4-4B07-B96D-388A5C710611}" srcOrd="3" destOrd="0" presId="urn:microsoft.com/office/officeart/2009/3/layout/SnapshotPictureList"/>
    <dgm:cxn modelId="{0F01515E-5BA3-48C2-AB31-C5E2A087EC20}" type="presParOf" srcId="{0976A9E2-6578-4698-BEDC-11871D6286B1}" destId="{3DDFDB01-FCCE-45AE-B0C8-783B2174CCC8}" srcOrd="4" destOrd="0" presId="urn:microsoft.com/office/officeart/2009/3/layout/SnapshotPictur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ABC72E-9E0D-4FC3-BFA8-B34503AE18C7}" type="doc">
      <dgm:prSet loTypeId="urn:microsoft.com/office/officeart/2005/8/layout/bList2#1" loCatId="list" qsTypeId="urn:microsoft.com/office/officeart/2005/8/quickstyle/simple1" qsCatId="simple" csTypeId="urn:microsoft.com/office/officeart/2005/8/colors/accent1_4" csCatId="accent1" phldr="1"/>
      <dgm:spPr/>
      <dgm:t>
        <a:bodyPr/>
        <a:lstStyle/>
        <a:p>
          <a:endParaRPr lang="en-US"/>
        </a:p>
      </dgm:t>
    </dgm:pt>
    <dgm:pt modelId="{FC980697-74BA-466A-BAE5-D0C3CE606D1A}">
      <dgm:prSet phldrT="[Text]" custT="1"/>
      <dgm:spPr/>
      <dgm:t>
        <a:bodyPr/>
        <a:lstStyle/>
        <a:p>
          <a:r>
            <a:rPr lang="en-US" sz="2400" b="1" dirty="0" err="1">
              <a:latin typeface="+mj-lt"/>
              <a:cs typeface="Times New Roman" pitchFamily="18" charset="0"/>
            </a:rPr>
            <a:t>Quyền</a:t>
          </a:r>
          <a:r>
            <a:rPr lang="en-US" sz="2400" b="1" dirty="0">
              <a:latin typeface="+mj-lt"/>
              <a:cs typeface="Times New Roman" pitchFamily="18" charset="0"/>
            </a:rPr>
            <a:t> </a:t>
          </a:r>
          <a:r>
            <a:rPr lang="en-US" sz="2400" b="1" dirty="0" err="1">
              <a:latin typeface="+mj-lt"/>
              <a:cs typeface="Times New Roman" pitchFamily="18" charset="0"/>
            </a:rPr>
            <a:t>tác</a:t>
          </a:r>
          <a:r>
            <a:rPr lang="en-US" sz="2400" b="1" dirty="0">
              <a:latin typeface="+mj-lt"/>
              <a:cs typeface="Times New Roman" pitchFamily="18" charset="0"/>
            </a:rPr>
            <a:t> </a:t>
          </a:r>
          <a:r>
            <a:rPr lang="en-US" sz="2400" b="1" dirty="0" err="1">
              <a:latin typeface="+mj-lt"/>
              <a:cs typeface="Times New Roman" pitchFamily="18" charset="0"/>
            </a:rPr>
            <a:t>giả</a:t>
          </a:r>
          <a:r>
            <a:rPr lang="en-US" sz="2400" b="1" dirty="0">
              <a:latin typeface="+mj-lt"/>
              <a:cs typeface="Times New Roman" pitchFamily="18" charset="0"/>
            </a:rPr>
            <a:t> </a:t>
          </a:r>
          <a:r>
            <a:rPr lang="en-US" sz="2400" b="1" dirty="0" err="1">
              <a:latin typeface="+mj-lt"/>
              <a:cs typeface="Times New Roman" pitchFamily="18" charset="0"/>
            </a:rPr>
            <a:t>và</a:t>
          </a:r>
          <a:r>
            <a:rPr lang="en-US" sz="2400" b="1" dirty="0">
              <a:latin typeface="+mj-lt"/>
              <a:cs typeface="Times New Roman" pitchFamily="18" charset="0"/>
            </a:rPr>
            <a:t> </a:t>
          </a:r>
          <a:r>
            <a:rPr lang="en-US" sz="2400" b="1" dirty="0" err="1">
              <a:latin typeface="+mj-lt"/>
              <a:cs typeface="Times New Roman" pitchFamily="18" charset="0"/>
            </a:rPr>
            <a:t>quyền</a:t>
          </a:r>
          <a:r>
            <a:rPr lang="en-US" sz="2400" b="1" dirty="0">
              <a:latin typeface="+mj-lt"/>
              <a:cs typeface="Times New Roman" pitchFamily="18" charset="0"/>
            </a:rPr>
            <a:t> </a:t>
          </a:r>
          <a:r>
            <a:rPr lang="en-US" sz="2400" b="1" dirty="0" err="1">
              <a:latin typeface="+mj-lt"/>
              <a:cs typeface="Times New Roman" pitchFamily="18" charset="0"/>
            </a:rPr>
            <a:t>liên</a:t>
          </a:r>
          <a:r>
            <a:rPr lang="en-US" sz="2400" b="1" dirty="0">
              <a:latin typeface="+mj-lt"/>
              <a:cs typeface="Times New Roman" pitchFamily="18" charset="0"/>
            </a:rPr>
            <a:t> </a:t>
          </a:r>
          <a:r>
            <a:rPr lang="en-US" sz="2400" b="1" dirty="0" err="1">
              <a:latin typeface="+mj-lt"/>
              <a:cs typeface="Times New Roman" pitchFamily="18" charset="0"/>
            </a:rPr>
            <a:t>quan</a:t>
          </a:r>
          <a:endParaRPr lang="en-US" sz="2400" b="1" dirty="0">
            <a:latin typeface="+mj-lt"/>
            <a:cs typeface="Times New Roman" pitchFamily="18" charset="0"/>
          </a:endParaRPr>
        </a:p>
      </dgm:t>
    </dgm:pt>
    <dgm:pt modelId="{C8FE6429-9F86-4737-839C-78FBC82E1505}" type="parTrans" cxnId="{A35BED59-ED48-4CEC-8C88-4E57EBC3607C}">
      <dgm:prSet/>
      <dgm:spPr/>
      <dgm:t>
        <a:bodyPr/>
        <a:lstStyle/>
        <a:p>
          <a:endParaRPr lang="en-US">
            <a:latin typeface="+mj-lt"/>
          </a:endParaRPr>
        </a:p>
      </dgm:t>
    </dgm:pt>
    <dgm:pt modelId="{56BD8D75-7C89-4A1A-B3BF-E46E637FA940}" type="sibTrans" cxnId="{A35BED59-ED48-4CEC-8C88-4E57EBC3607C}">
      <dgm:prSet/>
      <dgm:spPr/>
      <dgm:t>
        <a:bodyPr/>
        <a:lstStyle/>
        <a:p>
          <a:endParaRPr lang="en-US">
            <a:latin typeface="+mj-lt"/>
          </a:endParaRPr>
        </a:p>
      </dgm:t>
    </dgm:pt>
    <dgm:pt modelId="{FC8A7DCF-F594-4485-8265-D0F7EEEC2D35}">
      <dgm:prSet phldrT="[Text]" custT="1"/>
      <dgm:spPr/>
      <dgm:t>
        <a:bodyPr/>
        <a:lstStyle/>
        <a:p>
          <a:r>
            <a:rPr lang="nl-NL" sz="2000" b="1" dirty="0"/>
            <a:t>QTG:</a:t>
          </a:r>
          <a:r>
            <a:rPr lang="nl-NL" sz="2000" dirty="0"/>
            <a:t> đối với </a:t>
          </a:r>
          <a:r>
            <a:rPr lang="nl-NL" sz="2000" u="none" dirty="0"/>
            <a:t>tác </a:t>
          </a:r>
          <a:r>
            <a:rPr lang="nl-NL" sz="2000" u="none"/>
            <a:t>phẩm</a:t>
          </a:r>
          <a:r>
            <a:rPr lang="nl-NL" sz="2000"/>
            <a:t> do </a:t>
          </a:r>
          <a:r>
            <a:rPr lang="nl-NL" sz="2000" dirty="0"/>
            <a:t>mình sáng tạo ra hoặc sở hữu</a:t>
          </a:r>
          <a:endParaRPr lang="en-US" sz="2000" dirty="0">
            <a:latin typeface="+mj-lt"/>
            <a:cs typeface="Times New Roman" pitchFamily="18" charset="0"/>
          </a:endParaRPr>
        </a:p>
      </dgm:t>
    </dgm:pt>
    <dgm:pt modelId="{5F532424-3050-486B-9523-526A37332E21}" type="parTrans" cxnId="{8E5900D8-6F50-4BBB-AAF8-9A8F8883FB60}">
      <dgm:prSet/>
      <dgm:spPr/>
      <dgm:t>
        <a:bodyPr/>
        <a:lstStyle/>
        <a:p>
          <a:endParaRPr lang="en-US">
            <a:latin typeface="+mj-lt"/>
          </a:endParaRPr>
        </a:p>
      </dgm:t>
    </dgm:pt>
    <dgm:pt modelId="{9073D6F1-6AA0-4CBA-B725-C9220F116EF0}" type="sibTrans" cxnId="{8E5900D8-6F50-4BBB-AAF8-9A8F8883FB60}">
      <dgm:prSet/>
      <dgm:spPr/>
      <dgm:t>
        <a:bodyPr/>
        <a:lstStyle/>
        <a:p>
          <a:endParaRPr lang="en-US">
            <a:latin typeface="+mj-lt"/>
          </a:endParaRPr>
        </a:p>
      </dgm:t>
    </dgm:pt>
    <dgm:pt modelId="{FFBA0EF9-0CC4-46DC-B434-3F924CD5B58B}">
      <dgm:prSet phldrT="[Text]" custT="1"/>
      <dgm:spPr/>
      <dgm:t>
        <a:bodyPr/>
        <a:lstStyle/>
        <a:p>
          <a:r>
            <a:rPr lang="en-US" sz="2400" b="1" dirty="0" err="1">
              <a:latin typeface="+mj-lt"/>
              <a:cs typeface="Times New Roman" pitchFamily="18" charset="0"/>
            </a:rPr>
            <a:t>Quyền</a:t>
          </a:r>
          <a:r>
            <a:rPr lang="en-US" sz="2400" b="1" dirty="0">
              <a:latin typeface="+mj-lt"/>
              <a:cs typeface="Times New Roman" pitchFamily="18" charset="0"/>
            </a:rPr>
            <a:t> </a:t>
          </a:r>
          <a:r>
            <a:rPr lang="en-US" sz="2400" b="1" dirty="0" err="1">
              <a:latin typeface="+mj-lt"/>
              <a:cs typeface="Times New Roman" pitchFamily="18" charset="0"/>
            </a:rPr>
            <a:t>Sở</a:t>
          </a:r>
          <a:r>
            <a:rPr lang="en-US" sz="2400" b="1" dirty="0">
              <a:latin typeface="+mj-lt"/>
              <a:cs typeface="Times New Roman" pitchFamily="18" charset="0"/>
            </a:rPr>
            <a:t> </a:t>
          </a:r>
          <a:r>
            <a:rPr lang="en-US" sz="2400" b="1" dirty="0" err="1">
              <a:latin typeface="+mj-lt"/>
              <a:cs typeface="Times New Roman" pitchFamily="18" charset="0"/>
            </a:rPr>
            <a:t>hữu</a:t>
          </a:r>
          <a:r>
            <a:rPr lang="en-US" sz="2400" b="1" dirty="0">
              <a:latin typeface="+mj-lt"/>
              <a:cs typeface="Times New Roman" pitchFamily="18" charset="0"/>
            </a:rPr>
            <a:t> </a:t>
          </a:r>
          <a:r>
            <a:rPr lang="en-US" sz="2400" b="1" dirty="0" err="1">
              <a:latin typeface="+mj-lt"/>
              <a:cs typeface="Times New Roman" pitchFamily="18" charset="0"/>
            </a:rPr>
            <a:t>công</a:t>
          </a:r>
          <a:r>
            <a:rPr lang="en-US" sz="2400" b="1" dirty="0">
              <a:latin typeface="+mj-lt"/>
              <a:cs typeface="Times New Roman" pitchFamily="18" charset="0"/>
            </a:rPr>
            <a:t> </a:t>
          </a:r>
          <a:r>
            <a:rPr lang="en-US" sz="2400" b="1" dirty="0" err="1">
              <a:latin typeface="+mj-lt"/>
              <a:cs typeface="Times New Roman" pitchFamily="18" charset="0"/>
            </a:rPr>
            <a:t>nghiệp</a:t>
          </a:r>
          <a:endParaRPr lang="en-US" sz="2400" b="1" dirty="0">
            <a:latin typeface="+mj-lt"/>
            <a:cs typeface="Times New Roman" pitchFamily="18" charset="0"/>
          </a:endParaRPr>
        </a:p>
      </dgm:t>
    </dgm:pt>
    <dgm:pt modelId="{2D185D4B-8CEB-4C10-987E-0C007CEFAE8D}" type="parTrans" cxnId="{DC69559A-6C91-43E8-B089-AF4C5AD3C60A}">
      <dgm:prSet/>
      <dgm:spPr/>
      <dgm:t>
        <a:bodyPr/>
        <a:lstStyle/>
        <a:p>
          <a:endParaRPr lang="en-US">
            <a:latin typeface="+mj-lt"/>
          </a:endParaRPr>
        </a:p>
      </dgm:t>
    </dgm:pt>
    <dgm:pt modelId="{7A968A5C-319D-4068-A17A-E11F380300A7}" type="sibTrans" cxnId="{DC69559A-6C91-43E8-B089-AF4C5AD3C60A}">
      <dgm:prSet/>
      <dgm:spPr/>
      <dgm:t>
        <a:bodyPr/>
        <a:lstStyle/>
        <a:p>
          <a:endParaRPr lang="en-US">
            <a:latin typeface="+mj-lt"/>
          </a:endParaRPr>
        </a:p>
      </dgm:t>
    </dgm:pt>
    <dgm:pt modelId="{1124E193-9F12-4E7F-8DAC-7A805687F1D7}">
      <dgm:prSet phldrT="[Text]" custT="1"/>
      <dgm:spPr/>
      <dgm:t>
        <a:bodyPr/>
        <a:lstStyle/>
        <a:p>
          <a:r>
            <a:rPr lang="nl-NL" sz="2000" dirty="0"/>
            <a:t>Đối với sáng chế, kiểu dáng công nghiệp, thiết kế bố trí mạch tích hợp bán dẫn, nhãn hiệu, tên thương mại, chỉ dẫn địa lý, bí mật kinh doanh do mình sáng tạo ra hoặc sở hữu; và</a:t>
          </a:r>
          <a:endParaRPr lang="en-US" sz="2000" b="1" i="0" dirty="0">
            <a:effectLst/>
            <a:latin typeface="+mj-lt"/>
            <a:cs typeface="Times New Roman" pitchFamily="18" charset="0"/>
          </a:endParaRPr>
        </a:p>
      </dgm:t>
    </dgm:pt>
    <dgm:pt modelId="{FBC5650F-AB21-488B-BD72-B9E8BC7C535E}" type="parTrans" cxnId="{10D01161-D4B2-4A15-B142-066D2EAF8CAE}">
      <dgm:prSet/>
      <dgm:spPr/>
      <dgm:t>
        <a:bodyPr/>
        <a:lstStyle/>
        <a:p>
          <a:endParaRPr lang="en-US">
            <a:latin typeface="+mj-lt"/>
          </a:endParaRPr>
        </a:p>
      </dgm:t>
    </dgm:pt>
    <dgm:pt modelId="{6076F932-6D84-439A-9399-A88055F743AD}" type="sibTrans" cxnId="{10D01161-D4B2-4A15-B142-066D2EAF8CAE}">
      <dgm:prSet/>
      <dgm:spPr/>
      <dgm:t>
        <a:bodyPr/>
        <a:lstStyle/>
        <a:p>
          <a:endParaRPr lang="en-US">
            <a:latin typeface="+mj-lt"/>
          </a:endParaRPr>
        </a:p>
      </dgm:t>
    </dgm:pt>
    <dgm:pt modelId="{7DB4943A-821E-4846-B0FA-A579D3C1AF57}">
      <dgm:prSet custT="1"/>
      <dgm:spPr/>
      <dgm:t>
        <a:bodyPr/>
        <a:lstStyle/>
        <a:p>
          <a:r>
            <a:rPr lang="en-US" sz="2400" b="1" dirty="0" err="1">
              <a:latin typeface="+mj-lt"/>
              <a:cs typeface="Times New Roman" pitchFamily="18" charset="0"/>
            </a:rPr>
            <a:t>Quyền</a:t>
          </a:r>
          <a:r>
            <a:rPr lang="en-US" sz="2400" b="1" dirty="0">
              <a:latin typeface="+mj-lt"/>
              <a:cs typeface="Times New Roman" pitchFamily="18" charset="0"/>
            </a:rPr>
            <a:t> </a:t>
          </a:r>
          <a:r>
            <a:rPr lang="en-US" sz="2400" b="1" dirty="0" err="1">
              <a:latin typeface="+mj-lt"/>
              <a:cs typeface="Times New Roman" pitchFamily="18" charset="0"/>
            </a:rPr>
            <a:t>đối</a:t>
          </a:r>
          <a:r>
            <a:rPr lang="en-US" sz="2400" b="1" dirty="0">
              <a:latin typeface="+mj-lt"/>
              <a:cs typeface="Times New Roman" pitchFamily="18" charset="0"/>
            </a:rPr>
            <a:t> </a:t>
          </a:r>
          <a:r>
            <a:rPr lang="en-US" sz="2400" b="1" dirty="0" err="1">
              <a:latin typeface="+mj-lt"/>
              <a:cs typeface="Times New Roman" pitchFamily="18" charset="0"/>
            </a:rPr>
            <a:t>với</a:t>
          </a:r>
          <a:r>
            <a:rPr lang="en-US" sz="2400" b="1" dirty="0">
              <a:latin typeface="+mj-lt"/>
              <a:cs typeface="Times New Roman" pitchFamily="18" charset="0"/>
            </a:rPr>
            <a:t> </a:t>
          </a:r>
          <a:r>
            <a:rPr lang="en-US" sz="2400" b="1" dirty="0" err="1">
              <a:latin typeface="+mj-lt"/>
              <a:cs typeface="Times New Roman" pitchFamily="18" charset="0"/>
            </a:rPr>
            <a:t>giống</a:t>
          </a:r>
          <a:r>
            <a:rPr lang="en-US" sz="2400" b="1" dirty="0">
              <a:latin typeface="+mj-lt"/>
              <a:cs typeface="Times New Roman" pitchFamily="18" charset="0"/>
            </a:rPr>
            <a:t> </a:t>
          </a:r>
          <a:r>
            <a:rPr lang="en-US" sz="2400" b="1" dirty="0" err="1">
              <a:latin typeface="+mj-lt"/>
              <a:cs typeface="Times New Roman" pitchFamily="18" charset="0"/>
            </a:rPr>
            <a:t>cây</a:t>
          </a:r>
          <a:r>
            <a:rPr lang="en-US" sz="2400" b="1" dirty="0">
              <a:latin typeface="+mj-lt"/>
              <a:cs typeface="Times New Roman" pitchFamily="18" charset="0"/>
            </a:rPr>
            <a:t> </a:t>
          </a:r>
          <a:r>
            <a:rPr lang="en-US" sz="2400" b="1" dirty="0" err="1">
              <a:latin typeface="+mj-lt"/>
              <a:cs typeface="Times New Roman" pitchFamily="18" charset="0"/>
            </a:rPr>
            <a:t>trồng</a:t>
          </a:r>
          <a:endParaRPr lang="en-US" sz="2400" b="1" dirty="0">
            <a:latin typeface="+mj-lt"/>
            <a:cs typeface="Times New Roman" pitchFamily="18" charset="0"/>
          </a:endParaRPr>
        </a:p>
      </dgm:t>
    </dgm:pt>
    <dgm:pt modelId="{E7C36C8A-0689-4B4C-9DC1-3DFBC65C3B56}" type="parTrans" cxnId="{0F7F50BE-B271-4E6E-BA9D-731DC50146A0}">
      <dgm:prSet/>
      <dgm:spPr/>
      <dgm:t>
        <a:bodyPr/>
        <a:lstStyle/>
        <a:p>
          <a:endParaRPr lang="en-US">
            <a:latin typeface="+mj-lt"/>
          </a:endParaRPr>
        </a:p>
      </dgm:t>
    </dgm:pt>
    <dgm:pt modelId="{9FF574B2-4A3C-418C-9A94-9FAED4AE0B59}" type="sibTrans" cxnId="{0F7F50BE-B271-4E6E-BA9D-731DC50146A0}">
      <dgm:prSet/>
      <dgm:spPr/>
      <dgm:t>
        <a:bodyPr/>
        <a:lstStyle/>
        <a:p>
          <a:endParaRPr lang="en-US">
            <a:latin typeface="+mj-lt"/>
          </a:endParaRPr>
        </a:p>
      </dgm:t>
    </dgm:pt>
    <dgm:pt modelId="{4D023538-6769-44C8-A050-646629EA52CE}">
      <dgm:prSet custT="1"/>
      <dgm:spPr/>
      <dgm:t>
        <a:bodyPr/>
        <a:lstStyle/>
        <a:p>
          <a:r>
            <a:rPr lang="nl-NL" sz="2000" dirty="0"/>
            <a:t>Đối với giống cây trồng mới do mình chọn tạo hoặc phát hiện và phát triển hoặc được hưởng quyền sở hữu</a:t>
          </a:r>
          <a:endParaRPr lang="en-US" sz="2000" dirty="0">
            <a:latin typeface="+mj-lt"/>
            <a:cs typeface="Times New Roman" pitchFamily="18" charset="0"/>
          </a:endParaRPr>
        </a:p>
      </dgm:t>
    </dgm:pt>
    <dgm:pt modelId="{299F2551-FF4F-4662-A2AF-85CA919422D0}" type="parTrans" cxnId="{7A67E103-7F01-4B59-BFB3-5430BD1FA6FA}">
      <dgm:prSet/>
      <dgm:spPr/>
      <dgm:t>
        <a:bodyPr/>
        <a:lstStyle/>
        <a:p>
          <a:endParaRPr lang="en-US">
            <a:latin typeface="+mj-lt"/>
          </a:endParaRPr>
        </a:p>
      </dgm:t>
    </dgm:pt>
    <dgm:pt modelId="{F16AE57A-D385-42C0-ABEB-D104CFA6A568}" type="sibTrans" cxnId="{7A67E103-7F01-4B59-BFB3-5430BD1FA6FA}">
      <dgm:prSet/>
      <dgm:spPr/>
      <dgm:t>
        <a:bodyPr/>
        <a:lstStyle/>
        <a:p>
          <a:endParaRPr lang="en-US">
            <a:latin typeface="+mj-lt"/>
          </a:endParaRPr>
        </a:p>
      </dgm:t>
    </dgm:pt>
    <dgm:pt modelId="{3349564D-03CA-4624-A863-14F9DAFB80D7}">
      <dgm:prSet phldrT="[Text]" custT="1"/>
      <dgm:spPr/>
      <dgm:t>
        <a:bodyPr/>
        <a:lstStyle/>
        <a:p>
          <a:r>
            <a:rPr lang="nl-NL" sz="2000" b="1" dirty="0"/>
            <a:t>QLQ: </a:t>
          </a:r>
          <a:r>
            <a:rPr lang="nl-NL" sz="2000" dirty="0"/>
            <a:t>đối với cuộc biểu diễn, bản ghi âm, ghi hình, chương trình phát sóng, tín hiệu vệ tinh mang chương trình được mã hóa.</a:t>
          </a:r>
          <a:endParaRPr lang="en-US" sz="2000" dirty="0">
            <a:latin typeface="+mj-lt"/>
            <a:cs typeface="Times New Roman" pitchFamily="18" charset="0"/>
          </a:endParaRPr>
        </a:p>
      </dgm:t>
    </dgm:pt>
    <dgm:pt modelId="{9E4720CE-4CD0-4533-8B25-2EBE6142FBF9}" type="parTrans" cxnId="{E8C5B7AC-6C4F-469F-B121-49552848E793}">
      <dgm:prSet/>
      <dgm:spPr/>
      <dgm:t>
        <a:bodyPr/>
        <a:lstStyle/>
        <a:p>
          <a:endParaRPr lang="en-US"/>
        </a:p>
      </dgm:t>
    </dgm:pt>
    <dgm:pt modelId="{650F64C6-6DAD-4E0A-8ED2-948AAA6A6FE1}" type="sibTrans" cxnId="{E8C5B7AC-6C4F-469F-B121-49552848E793}">
      <dgm:prSet/>
      <dgm:spPr/>
      <dgm:t>
        <a:bodyPr/>
        <a:lstStyle/>
        <a:p>
          <a:endParaRPr lang="en-US"/>
        </a:p>
      </dgm:t>
    </dgm:pt>
    <dgm:pt modelId="{1F3D39AC-245A-4561-B79A-AADFA2B4088F}">
      <dgm:prSet custT="1"/>
      <dgm:spPr/>
      <dgm:t>
        <a:bodyPr/>
        <a:lstStyle/>
        <a:p>
          <a:r>
            <a:rPr lang="nl-NL" sz="2000" b="0" dirty="0"/>
            <a:t>Quyền chống cạnh tranh không lành mạnh</a:t>
          </a:r>
          <a:endParaRPr lang="en-US" sz="2000" b="0" i="0" dirty="0">
            <a:effectLst/>
            <a:latin typeface="+mj-lt"/>
            <a:cs typeface="Times New Roman" pitchFamily="18" charset="0"/>
          </a:endParaRPr>
        </a:p>
      </dgm:t>
    </dgm:pt>
    <dgm:pt modelId="{F85D3550-AB0B-4F5F-9C16-DC5C5CFD3499}" type="parTrans" cxnId="{567256E9-147F-47E5-B80A-0C313CC3A84D}">
      <dgm:prSet/>
      <dgm:spPr/>
      <dgm:t>
        <a:bodyPr/>
        <a:lstStyle/>
        <a:p>
          <a:endParaRPr lang="en-US"/>
        </a:p>
      </dgm:t>
    </dgm:pt>
    <dgm:pt modelId="{C1419DD6-E65B-4B77-A512-7B3D650F4D62}" type="sibTrans" cxnId="{567256E9-147F-47E5-B80A-0C313CC3A84D}">
      <dgm:prSet/>
      <dgm:spPr/>
      <dgm:t>
        <a:bodyPr/>
        <a:lstStyle/>
        <a:p>
          <a:endParaRPr lang="en-US"/>
        </a:p>
      </dgm:t>
    </dgm:pt>
    <dgm:pt modelId="{BBCCCF74-1661-4FB1-A5CC-92E009B43027}" type="pres">
      <dgm:prSet presAssocID="{2DABC72E-9E0D-4FC3-BFA8-B34503AE18C7}" presName="diagram" presStyleCnt="0">
        <dgm:presLayoutVars>
          <dgm:dir/>
          <dgm:animLvl val="lvl"/>
          <dgm:resizeHandles val="exact"/>
        </dgm:presLayoutVars>
      </dgm:prSet>
      <dgm:spPr/>
      <dgm:t>
        <a:bodyPr/>
        <a:lstStyle/>
        <a:p>
          <a:endParaRPr lang="en-US"/>
        </a:p>
      </dgm:t>
    </dgm:pt>
    <dgm:pt modelId="{8C76DE52-3D6D-4B64-B99D-AD0E83468BFA}" type="pres">
      <dgm:prSet presAssocID="{FC980697-74BA-466A-BAE5-D0C3CE606D1A}" presName="compNode" presStyleCnt="0"/>
      <dgm:spPr/>
    </dgm:pt>
    <dgm:pt modelId="{9095FC28-A867-4011-A22F-D834B0732466}" type="pres">
      <dgm:prSet presAssocID="{FC980697-74BA-466A-BAE5-D0C3CE606D1A}" presName="childRect" presStyleLbl="bgAcc1" presStyleIdx="0" presStyleCnt="3" custScaleY="173494" custLinFactNeighborY="-11339">
        <dgm:presLayoutVars>
          <dgm:bulletEnabled val="1"/>
        </dgm:presLayoutVars>
      </dgm:prSet>
      <dgm:spPr/>
      <dgm:t>
        <a:bodyPr/>
        <a:lstStyle/>
        <a:p>
          <a:endParaRPr lang="en-US"/>
        </a:p>
      </dgm:t>
    </dgm:pt>
    <dgm:pt modelId="{8D462533-C0CD-4A99-91CF-D537674351D9}" type="pres">
      <dgm:prSet presAssocID="{FC980697-74BA-466A-BAE5-D0C3CE606D1A}" presName="parentText" presStyleLbl="node1" presStyleIdx="0" presStyleCnt="0">
        <dgm:presLayoutVars>
          <dgm:chMax val="0"/>
          <dgm:bulletEnabled val="1"/>
        </dgm:presLayoutVars>
      </dgm:prSet>
      <dgm:spPr/>
      <dgm:t>
        <a:bodyPr/>
        <a:lstStyle/>
        <a:p>
          <a:endParaRPr lang="en-US"/>
        </a:p>
      </dgm:t>
    </dgm:pt>
    <dgm:pt modelId="{BADAAB28-09D5-4D3B-B436-67E8AAD7B236}" type="pres">
      <dgm:prSet presAssocID="{FC980697-74BA-466A-BAE5-D0C3CE606D1A}" presName="parentRect" presStyleLbl="alignNode1" presStyleIdx="0" presStyleCnt="3" custScaleY="139306" custLinFactNeighborY="54694"/>
      <dgm:spPr/>
      <dgm:t>
        <a:bodyPr/>
        <a:lstStyle/>
        <a:p>
          <a:endParaRPr lang="en-US"/>
        </a:p>
      </dgm:t>
    </dgm:pt>
    <dgm:pt modelId="{991BB4CE-12B5-4CB1-89EA-F80015E5569E}" type="pres">
      <dgm:prSet presAssocID="{FC980697-74BA-466A-BAE5-D0C3CE606D1A}" presName="adorn" presStyleLbl="fgAccFollowNode1" presStyleIdx="0" presStyleCnt="3" custLinFactNeighborY="69895"/>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234A4A52-C617-4E98-B29B-529757CCBC5D}" type="pres">
      <dgm:prSet presAssocID="{56BD8D75-7C89-4A1A-B3BF-E46E637FA940}" presName="sibTrans" presStyleLbl="sibTrans2D1" presStyleIdx="0" presStyleCnt="0"/>
      <dgm:spPr/>
      <dgm:t>
        <a:bodyPr/>
        <a:lstStyle/>
        <a:p>
          <a:endParaRPr lang="en-US"/>
        </a:p>
      </dgm:t>
    </dgm:pt>
    <dgm:pt modelId="{CB62B92D-2C66-4001-B86F-DECDEE633C2B}" type="pres">
      <dgm:prSet presAssocID="{FFBA0EF9-0CC4-46DC-B434-3F924CD5B58B}" presName="compNode" presStyleCnt="0"/>
      <dgm:spPr/>
    </dgm:pt>
    <dgm:pt modelId="{702909FD-5ABF-41E5-8DD1-D8D6E4E05C92}" type="pres">
      <dgm:prSet presAssocID="{FFBA0EF9-0CC4-46DC-B434-3F924CD5B58B}" presName="childRect" presStyleLbl="bgAcc1" presStyleIdx="1" presStyleCnt="3" custScaleX="118575" custScaleY="173494" custLinFactNeighborX="-4556" custLinFactNeighborY="-11339">
        <dgm:presLayoutVars>
          <dgm:bulletEnabled val="1"/>
        </dgm:presLayoutVars>
      </dgm:prSet>
      <dgm:spPr/>
      <dgm:t>
        <a:bodyPr/>
        <a:lstStyle/>
        <a:p>
          <a:endParaRPr lang="en-US"/>
        </a:p>
      </dgm:t>
    </dgm:pt>
    <dgm:pt modelId="{A706EA69-6C4D-486E-B3A2-26E431A896CD}" type="pres">
      <dgm:prSet presAssocID="{FFBA0EF9-0CC4-46DC-B434-3F924CD5B58B}" presName="parentText" presStyleLbl="node1" presStyleIdx="0" presStyleCnt="0">
        <dgm:presLayoutVars>
          <dgm:chMax val="0"/>
          <dgm:bulletEnabled val="1"/>
        </dgm:presLayoutVars>
      </dgm:prSet>
      <dgm:spPr/>
      <dgm:t>
        <a:bodyPr/>
        <a:lstStyle/>
        <a:p>
          <a:endParaRPr lang="en-US"/>
        </a:p>
      </dgm:t>
    </dgm:pt>
    <dgm:pt modelId="{0FFF568A-88FC-4D60-85B5-B32F3342E620}" type="pres">
      <dgm:prSet presAssocID="{FFBA0EF9-0CC4-46DC-B434-3F924CD5B58B}" presName="parentRect" presStyleLbl="alignNode1" presStyleIdx="1" presStyleCnt="3" custScaleX="120006" custScaleY="139306" custLinFactNeighborX="-4961" custLinFactNeighborY="54694"/>
      <dgm:spPr/>
      <dgm:t>
        <a:bodyPr/>
        <a:lstStyle/>
        <a:p>
          <a:endParaRPr lang="en-US"/>
        </a:p>
      </dgm:t>
    </dgm:pt>
    <dgm:pt modelId="{BBB29B14-85D4-4FC6-9C68-BD7161522591}" type="pres">
      <dgm:prSet presAssocID="{FFBA0EF9-0CC4-46DC-B434-3F924CD5B58B}" presName="adorn" presStyleLbl="fgAccFollowNode1" presStyleIdx="1" presStyleCnt="3" custLinFactNeighborX="16566" custLinFactNeighborY="69895"/>
      <dgm:spPr>
        <a:blipFill>
          <a:blip xmlns:r="http://schemas.openxmlformats.org/officeDocument/2006/relationships" r:embed="rId2">
            <a:extLst>
              <a:ext uri="{28A0092B-C50C-407E-A947-70E740481C1C}">
                <a14:useLocalDpi xmlns:a14="http://schemas.microsoft.com/office/drawing/2010/main" val="0"/>
              </a:ext>
            </a:extLst>
          </a:blip>
          <a:srcRect/>
          <a:stretch>
            <a:fillRect l="-50000" r="-50000"/>
          </a:stretch>
        </a:blipFill>
      </dgm:spPr>
    </dgm:pt>
    <dgm:pt modelId="{699963B7-1FC3-4659-94BB-9BEB9255098E}" type="pres">
      <dgm:prSet presAssocID="{7A968A5C-319D-4068-A17A-E11F380300A7}" presName="sibTrans" presStyleLbl="sibTrans2D1" presStyleIdx="0" presStyleCnt="0"/>
      <dgm:spPr/>
      <dgm:t>
        <a:bodyPr/>
        <a:lstStyle/>
        <a:p>
          <a:endParaRPr lang="en-US"/>
        </a:p>
      </dgm:t>
    </dgm:pt>
    <dgm:pt modelId="{5D400595-8B7F-4F5B-A349-53801CF8919C}" type="pres">
      <dgm:prSet presAssocID="{7DB4943A-821E-4846-B0FA-A579D3C1AF57}" presName="compNode" presStyleCnt="0"/>
      <dgm:spPr/>
    </dgm:pt>
    <dgm:pt modelId="{8F57B48B-1872-4B0B-88D7-311F29413689}" type="pres">
      <dgm:prSet presAssocID="{7DB4943A-821E-4846-B0FA-A579D3C1AF57}" presName="childRect" presStyleLbl="bgAcc1" presStyleIdx="2" presStyleCnt="3" custScaleX="88617" custScaleY="173494" custLinFactNeighborY="-11339">
        <dgm:presLayoutVars>
          <dgm:bulletEnabled val="1"/>
        </dgm:presLayoutVars>
      </dgm:prSet>
      <dgm:spPr/>
      <dgm:t>
        <a:bodyPr/>
        <a:lstStyle/>
        <a:p>
          <a:endParaRPr lang="en-US"/>
        </a:p>
      </dgm:t>
    </dgm:pt>
    <dgm:pt modelId="{667BC5AB-6E06-4076-ADBB-6DC673C6E2F5}" type="pres">
      <dgm:prSet presAssocID="{7DB4943A-821E-4846-B0FA-A579D3C1AF57}" presName="parentText" presStyleLbl="node1" presStyleIdx="0" presStyleCnt="0">
        <dgm:presLayoutVars>
          <dgm:chMax val="0"/>
          <dgm:bulletEnabled val="1"/>
        </dgm:presLayoutVars>
      </dgm:prSet>
      <dgm:spPr/>
      <dgm:t>
        <a:bodyPr/>
        <a:lstStyle/>
        <a:p>
          <a:endParaRPr lang="en-US"/>
        </a:p>
      </dgm:t>
    </dgm:pt>
    <dgm:pt modelId="{B15ABA82-57E6-4101-AEBE-AB9BCA0D3047}" type="pres">
      <dgm:prSet presAssocID="{7DB4943A-821E-4846-B0FA-A579D3C1AF57}" presName="parentRect" presStyleLbl="alignNode1" presStyleIdx="2" presStyleCnt="3" custScaleX="87646" custScaleY="139306" custLinFactNeighborX="146" custLinFactNeighborY="54694"/>
      <dgm:spPr/>
      <dgm:t>
        <a:bodyPr/>
        <a:lstStyle/>
        <a:p>
          <a:endParaRPr lang="en-US"/>
        </a:p>
      </dgm:t>
    </dgm:pt>
    <dgm:pt modelId="{8921EBAA-1061-45C6-A3F8-46A4ED24BB90}" type="pres">
      <dgm:prSet presAssocID="{7DB4943A-821E-4846-B0FA-A579D3C1AF57}" presName="adorn" presStyleLbl="fgAccFollowNode1" presStyleIdx="2" presStyleCnt="3" custLinFactNeighborY="6989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 r="-1000"/>
          </a:stretch>
        </a:blipFill>
      </dgm:spPr>
    </dgm:pt>
  </dgm:ptLst>
  <dgm:cxnLst>
    <dgm:cxn modelId="{1E9C2BF6-8256-40D2-959D-1944F8D8CBF9}" type="presOf" srcId="{2DABC72E-9E0D-4FC3-BFA8-B34503AE18C7}" destId="{BBCCCF74-1661-4FB1-A5CC-92E009B43027}" srcOrd="0" destOrd="0" presId="urn:microsoft.com/office/officeart/2005/8/layout/bList2#1"/>
    <dgm:cxn modelId="{A35BED59-ED48-4CEC-8C88-4E57EBC3607C}" srcId="{2DABC72E-9E0D-4FC3-BFA8-B34503AE18C7}" destId="{FC980697-74BA-466A-BAE5-D0C3CE606D1A}" srcOrd="0" destOrd="0" parTransId="{C8FE6429-9F86-4737-839C-78FBC82E1505}" sibTransId="{56BD8D75-7C89-4A1A-B3BF-E46E637FA940}"/>
    <dgm:cxn modelId="{A148B1A4-BC2D-49BD-9349-A90C42130DA2}" type="presOf" srcId="{3349564D-03CA-4624-A863-14F9DAFB80D7}" destId="{9095FC28-A867-4011-A22F-D834B0732466}" srcOrd="0" destOrd="1" presId="urn:microsoft.com/office/officeart/2005/8/layout/bList2#1"/>
    <dgm:cxn modelId="{2C46EDF3-F34D-4E57-A183-12E4EFC263B3}" type="presOf" srcId="{FC980697-74BA-466A-BAE5-D0C3CE606D1A}" destId="{8D462533-C0CD-4A99-91CF-D537674351D9}" srcOrd="0" destOrd="0" presId="urn:microsoft.com/office/officeart/2005/8/layout/bList2#1"/>
    <dgm:cxn modelId="{48460C5B-7679-45CE-8B18-B5F2E80647B8}" type="presOf" srcId="{4D023538-6769-44C8-A050-646629EA52CE}" destId="{8F57B48B-1872-4B0B-88D7-311F29413689}" srcOrd="0" destOrd="0" presId="urn:microsoft.com/office/officeart/2005/8/layout/bList2#1"/>
    <dgm:cxn modelId="{77758B5C-F34B-4796-9846-15DA6F32171A}" type="presOf" srcId="{7DB4943A-821E-4846-B0FA-A579D3C1AF57}" destId="{667BC5AB-6E06-4076-ADBB-6DC673C6E2F5}" srcOrd="0" destOrd="0" presId="urn:microsoft.com/office/officeart/2005/8/layout/bList2#1"/>
    <dgm:cxn modelId="{7A67E103-7F01-4B59-BFB3-5430BD1FA6FA}" srcId="{7DB4943A-821E-4846-B0FA-A579D3C1AF57}" destId="{4D023538-6769-44C8-A050-646629EA52CE}" srcOrd="0" destOrd="0" parTransId="{299F2551-FF4F-4662-A2AF-85CA919422D0}" sibTransId="{F16AE57A-D385-42C0-ABEB-D104CFA6A568}"/>
    <dgm:cxn modelId="{DC69559A-6C91-43E8-B089-AF4C5AD3C60A}" srcId="{2DABC72E-9E0D-4FC3-BFA8-B34503AE18C7}" destId="{FFBA0EF9-0CC4-46DC-B434-3F924CD5B58B}" srcOrd="1" destOrd="0" parTransId="{2D185D4B-8CEB-4C10-987E-0C007CEFAE8D}" sibTransId="{7A968A5C-319D-4068-A17A-E11F380300A7}"/>
    <dgm:cxn modelId="{8E5900D8-6F50-4BBB-AAF8-9A8F8883FB60}" srcId="{FC980697-74BA-466A-BAE5-D0C3CE606D1A}" destId="{FC8A7DCF-F594-4485-8265-D0F7EEEC2D35}" srcOrd="0" destOrd="0" parTransId="{5F532424-3050-486B-9523-526A37332E21}" sibTransId="{9073D6F1-6AA0-4CBA-B725-C9220F116EF0}"/>
    <dgm:cxn modelId="{E8C5B7AC-6C4F-469F-B121-49552848E793}" srcId="{FC980697-74BA-466A-BAE5-D0C3CE606D1A}" destId="{3349564D-03CA-4624-A863-14F9DAFB80D7}" srcOrd="1" destOrd="0" parTransId="{9E4720CE-4CD0-4533-8B25-2EBE6142FBF9}" sibTransId="{650F64C6-6DAD-4E0A-8ED2-948AAA6A6FE1}"/>
    <dgm:cxn modelId="{567256E9-147F-47E5-B80A-0C313CC3A84D}" srcId="{FFBA0EF9-0CC4-46DC-B434-3F924CD5B58B}" destId="{1F3D39AC-245A-4561-B79A-AADFA2B4088F}" srcOrd="1" destOrd="0" parTransId="{F85D3550-AB0B-4F5F-9C16-DC5C5CFD3499}" sibTransId="{C1419DD6-E65B-4B77-A512-7B3D650F4D62}"/>
    <dgm:cxn modelId="{0F7F50BE-B271-4E6E-BA9D-731DC50146A0}" srcId="{2DABC72E-9E0D-4FC3-BFA8-B34503AE18C7}" destId="{7DB4943A-821E-4846-B0FA-A579D3C1AF57}" srcOrd="2" destOrd="0" parTransId="{E7C36C8A-0689-4B4C-9DC1-3DFBC65C3B56}" sibTransId="{9FF574B2-4A3C-418C-9A94-9FAED4AE0B59}"/>
    <dgm:cxn modelId="{771CCDFB-D460-49BC-A33B-77373694DFA3}" type="presOf" srcId="{FFBA0EF9-0CC4-46DC-B434-3F924CD5B58B}" destId="{0FFF568A-88FC-4D60-85B5-B32F3342E620}" srcOrd="1" destOrd="0" presId="urn:microsoft.com/office/officeart/2005/8/layout/bList2#1"/>
    <dgm:cxn modelId="{2EC1B153-4225-4604-BE85-230D3D979B45}" type="presOf" srcId="{FC980697-74BA-466A-BAE5-D0C3CE606D1A}" destId="{BADAAB28-09D5-4D3B-B436-67E8AAD7B236}" srcOrd="1" destOrd="0" presId="urn:microsoft.com/office/officeart/2005/8/layout/bList2#1"/>
    <dgm:cxn modelId="{37559771-FE45-406D-9916-920BD720F14F}" type="presOf" srcId="{FFBA0EF9-0CC4-46DC-B434-3F924CD5B58B}" destId="{A706EA69-6C4D-486E-B3A2-26E431A896CD}" srcOrd="0" destOrd="0" presId="urn:microsoft.com/office/officeart/2005/8/layout/bList2#1"/>
    <dgm:cxn modelId="{B57C1772-7B43-4F3E-A5FA-5FB185ADD6B5}" type="presOf" srcId="{FC8A7DCF-F594-4485-8265-D0F7EEEC2D35}" destId="{9095FC28-A867-4011-A22F-D834B0732466}" srcOrd="0" destOrd="0" presId="urn:microsoft.com/office/officeart/2005/8/layout/bList2#1"/>
    <dgm:cxn modelId="{9C862466-16FE-48F6-9BC4-C93B8C35C507}" type="presOf" srcId="{1F3D39AC-245A-4561-B79A-AADFA2B4088F}" destId="{702909FD-5ABF-41E5-8DD1-D8D6E4E05C92}" srcOrd="0" destOrd="1" presId="urn:microsoft.com/office/officeart/2005/8/layout/bList2#1"/>
    <dgm:cxn modelId="{7A572995-3518-4D10-A269-7A6F7B219F8A}" type="presOf" srcId="{56BD8D75-7C89-4A1A-B3BF-E46E637FA940}" destId="{234A4A52-C617-4E98-B29B-529757CCBC5D}" srcOrd="0" destOrd="0" presId="urn:microsoft.com/office/officeart/2005/8/layout/bList2#1"/>
    <dgm:cxn modelId="{86F3F1F1-AE3F-4AC4-8227-BFA3E32057D5}" type="presOf" srcId="{1124E193-9F12-4E7F-8DAC-7A805687F1D7}" destId="{702909FD-5ABF-41E5-8DD1-D8D6E4E05C92}" srcOrd="0" destOrd="0" presId="urn:microsoft.com/office/officeart/2005/8/layout/bList2#1"/>
    <dgm:cxn modelId="{A858C501-CD74-4EB5-840C-E2F8D499B284}" type="presOf" srcId="{7DB4943A-821E-4846-B0FA-A579D3C1AF57}" destId="{B15ABA82-57E6-4101-AEBE-AB9BCA0D3047}" srcOrd="1" destOrd="0" presId="urn:microsoft.com/office/officeart/2005/8/layout/bList2#1"/>
    <dgm:cxn modelId="{E52881D2-7BD7-419C-9B8E-3DE1F35A2462}" type="presOf" srcId="{7A968A5C-319D-4068-A17A-E11F380300A7}" destId="{699963B7-1FC3-4659-94BB-9BEB9255098E}" srcOrd="0" destOrd="0" presId="urn:microsoft.com/office/officeart/2005/8/layout/bList2#1"/>
    <dgm:cxn modelId="{10D01161-D4B2-4A15-B142-066D2EAF8CAE}" srcId="{FFBA0EF9-0CC4-46DC-B434-3F924CD5B58B}" destId="{1124E193-9F12-4E7F-8DAC-7A805687F1D7}" srcOrd="0" destOrd="0" parTransId="{FBC5650F-AB21-488B-BD72-B9E8BC7C535E}" sibTransId="{6076F932-6D84-439A-9399-A88055F743AD}"/>
    <dgm:cxn modelId="{A9309D31-7F5B-46BC-BBEA-E4B1EC4878D2}" type="presParOf" srcId="{BBCCCF74-1661-4FB1-A5CC-92E009B43027}" destId="{8C76DE52-3D6D-4B64-B99D-AD0E83468BFA}" srcOrd="0" destOrd="0" presId="urn:microsoft.com/office/officeart/2005/8/layout/bList2#1"/>
    <dgm:cxn modelId="{DEB63A89-5FF5-43C1-9D91-F37EA12A8732}" type="presParOf" srcId="{8C76DE52-3D6D-4B64-B99D-AD0E83468BFA}" destId="{9095FC28-A867-4011-A22F-D834B0732466}" srcOrd="0" destOrd="0" presId="urn:microsoft.com/office/officeart/2005/8/layout/bList2#1"/>
    <dgm:cxn modelId="{D7F25654-3712-4252-9804-0B55C7A82615}" type="presParOf" srcId="{8C76DE52-3D6D-4B64-B99D-AD0E83468BFA}" destId="{8D462533-C0CD-4A99-91CF-D537674351D9}" srcOrd="1" destOrd="0" presId="urn:microsoft.com/office/officeart/2005/8/layout/bList2#1"/>
    <dgm:cxn modelId="{25C82F22-C00A-4D26-BF54-0EAB577407E7}" type="presParOf" srcId="{8C76DE52-3D6D-4B64-B99D-AD0E83468BFA}" destId="{BADAAB28-09D5-4D3B-B436-67E8AAD7B236}" srcOrd="2" destOrd="0" presId="urn:microsoft.com/office/officeart/2005/8/layout/bList2#1"/>
    <dgm:cxn modelId="{49F29963-33B6-401A-A318-14A7E210F116}" type="presParOf" srcId="{8C76DE52-3D6D-4B64-B99D-AD0E83468BFA}" destId="{991BB4CE-12B5-4CB1-89EA-F80015E5569E}" srcOrd="3" destOrd="0" presId="urn:microsoft.com/office/officeart/2005/8/layout/bList2#1"/>
    <dgm:cxn modelId="{E79C1D34-E1D2-4BDF-9F9D-AF2126F126D5}" type="presParOf" srcId="{BBCCCF74-1661-4FB1-A5CC-92E009B43027}" destId="{234A4A52-C617-4E98-B29B-529757CCBC5D}" srcOrd="1" destOrd="0" presId="urn:microsoft.com/office/officeart/2005/8/layout/bList2#1"/>
    <dgm:cxn modelId="{08170A1E-DC90-48FB-B4F8-EA287275C817}" type="presParOf" srcId="{BBCCCF74-1661-4FB1-A5CC-92E009B43027}" destId="{CB62B92D-2C66-4001-B86F-DECDEE633C2B}" srcOrd="2" destOrd="0" presId="urn:microsoft.com/office/officeart/2005/8/layout/bList2#1"/>
    <dgm:cxn modelId="{ADFFB8B0-3570-4A7E-BC49-6739D455EB1C}" type="presParOf" srcId="{CB62B92D-2C66-4001-B86F-DECDEE633C2B}" destId="{702909FD-5ABF-41E5-8DD1-D8D6E4E05C92}" srcOrd="0" destOrd="0" presId="urn:microsoft.com/office/officeart/2005/8/layout/bList2#1"/>
    <dgm:cxn modelId="{C208367C-A938-45CC-9347-0D798BA3FF79}" type="presParOf" srcId="{CB62B92D-2C66-4001-B86F-DECDEE633C2B}" destId="{A706EA69-6C4D-486E-B3A2-26E431A896CD}" srcOrd="1" destOrd="0" presId="urn:microsoft.com/office/officeart/2005/8/layout/bList2#1"/>
    <dgm:cxn modelId="{2ECA8101-7012-4C23-AFFF-DD35D2EC8015}" type="presParOf" srcId="{CB62B92D-2C66-4001-B86F-DECDEE633C2B}" destId="{0FFF568A-88FC-4D60-85B5-B32F3342E620}" srcOrd="2" destOrd="0" presId="urn:microsoft.com/office/officeart/2005/8/layout/bList2#1"/>
    <dgm:cxn modelId="{4DFDE944-2474-4F80-AA4B-79D4D85472C4}" type="presParOf" srcId="{CB62B92D-2C66-4001-B86F-DECDEE633C2B}" destId="{BBB29B14-85D4-4FC6-9C68-BD7161522591}" srcOrd="3" destOrd="0" presId="urn:microsoft.com/office/officeart/2005/8/layout/bList2#1"/>
    <dgm:cxn modelId="{4A2744F6-F99B-4D97-AB22-3E1AC0D913A0}" type="presParOf" srcId="{BBCCCF74-1661-4FB1-A5CC-92E009B43027}" destId="{699963B7-1FC3-4659-94BB-9BEB9255098E}" srcOrd="3" destOrd="0" presId="urn:microsoft.com/office/officeart/2005/8/layout/bList2#1"/>
    <dgm:cxn modelId="{E6451757-5B26-486A-9F5E-375A434C4D39}" type="presParOf" srcId="{BBCCCF74-1661-4FB1-A5CC-92E009B43027}" destId="{5D400595-8B7F-4F5B-A349-53801CF8919C}" srcOrd="4" destOrd="0" presId="urn:microsoft.com/office/officeart/2005/8/layout/bList2#1"/>
    <dgm:cxn modelId="{7F022D45-87BF-4BC1-B101-2318295429B4}" type="presParOf" srcId="{5D400595-8B7F-4F5B-A349-53801CF8919C}" destId="{8F57B48B-1872-4B0B-88D7-311F29413689}" srcOrd="0" destOrd="0" presId="urn:microsoft.com/office/officeart/2005/8/layout/bList2#1"/>
    <dgm:cxn modelId="{3BD20ADD-1753-4079-9C77-024338F2E468}" type="presParOf" srcId="{5D400595-8B7F-4F5B-A349-53801CF8919C}" destId="{667BC5AB-6E06-4076-ADBB-6DC673C6E2F5}" srcOrd="1" destOrd="0" presId="urn:microsoft.com/office/officeart/2005/8/layout/bList2#1"/>
    <dgm:cxn modelId="{FECE4660-8B8F-4A71-AF13-0B242E1F266B}" type="presParOf" srcId="{5D400595-8B7F-4F5B-A349-53801CF8919C}" destId="{B15ABA82-57E6-4101-AEBE-AB9BCA0D3047}" srcOrd="2" destOrd="0" presId="urn:microsoft.com/office/officeart/2005/8/layout/bList2#1"/>
    <dgm:cxn modelId="{147211F1-5B32-40D6-B5FB-ADE80A2B5098}" type="presParOf" srcId="{5D400595-8B7F-4F5B-A349-53801CF8919C}" destId="{8921EBAA-1061-45C6-A3F8-46A4ED24BB90}" srcOrd="3" destOrd="0" presId="urn:microsoft.com/office/officeart/2005/8/layout/bList2#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47A2E6E-F501-418E-94A6-C812DCA2A07E}" type="doc">
      <dgm:prSet loTypeId="urn:microsoft.com/office/officeart/2008/layout/VerticalCurvedList" loCatId="list" qsTypeId="urn:microsoft.com/office/officeart/2005/8/quickstyle/simple1" qsCatId="simple" csTypeId="urn:microsoft.com/office/officeart/2005/8/colors/accent1_5" csCatId="accent1" phldr="1"/>
      <dgm:spPr/>
      <dgm:t>
        <a:bodyPr/>
        <a:lstStyle/>
        <a:p>
          <a:endParaRPr lang="en-US"/>
        </a:p>
      </dgm:t>
    </dgm:pt>
    <dgm:pt modelId="{34D793AF-9A7F-448A-AFC8-3C3A1C7BC04D}">
      <dgm:prSet phldrT="[Text]"/>
      <dgm:spPr/>
      <dgm:t>
        <a:bodyPr/>
        <a:lstStyle/>
        <a:p>
          <a:r>
            <a:rPr lang="nl-NL" b="1" dirty="0"/>
            <a:t>tác phẩm văn học, nghệ thuật, khoa học</a:t>
          </a:r>
          <a:endParaRPr lang="en-US" b="1" dirty="0"/>
        </a:p>
      </dgm:t>
    </dgm:pt>
    <dgm:pt modelId="{04BEAAC7-61FE-4326-A8C2-FB302AECDF98}" type="parTrans" cxnId="{E4BFFC3D-6E72-43D1-A5A3-5B544CF30E0A}">
      <dgm:prSet/>
      <dgm:spPr/>
      <dgm:t>
        <a:bodyPr/>
        <a:lstStyle/>
        <a:p>
          <a:endParaRPr lang="en-US"/>
        </a:p>
      </dgm:t>
    </dgm:pt>
    <dgm:pt modelId="{683B5954-3101-49B4-9375-CBD4E01C6EBF}" type="sibTrans" cxnId="{E4BFFC3D-6E72-43D1-A5A3-5B544CF30E0A}">
      <dgm:prSet/>
      <dgm:spPr/>
      <dgm:t>
        <a:bodyPr/>
        <a:lstStyle/>
        <a:p>
          <a:endParaRPr lang="en-US"/>
        </a:p>
      </dgm:t>
    </dgm:pt>
    <dgm:pt modelId="{CAEF7731-8C1C-4E9C-A975-C8E212B57A34}">
      <dgm:prSet phldrT="[Text]"/>
      <dgm:spPr/>
      <dgm:t>
        <a:bodyPr/>
        <a:lstStyle/>
        <a:p>
          <a:r>
            <a:rPr lang="nl-NL" b="1" dirty="0"/>
            <a:t>cuộc biểu diễn, bản ghi âm, ghi hình, chương trình phát sóng, tín hiệu vệ tinh mang chương trình được mã hóa</a:t>
          </a:r>
          <a:endParaRPr lang="en-US" b="1" dirty="0"/>
        </a:p>
      </dgm:t>
    </dgm:pt>
    <dgm:pt modelId="{BA840528-E228-4CCA-8CFB-4DAA6B16898B}" type="parTrans" cxnId="{CA6695ED-4F5D-4B3C-98E3-06E2D446079B}">
      <dgm:prSet/>
      <dgm:spPr/>
      <dgm:t>
        <a:bodyPr/>
        <a:lstStyle/>
        <a:p>
          <a:endParaRPr lang="en-US"/>
        </a:p>
      </dgm:t>
    </dgm:pt>
    <dgm:pt modelId="{89CDA863-2012-4DF9-9E5B-D5019F9B624A}" type="sibTrans" cxnId="{CA6695ED-4F5D-4B3C-98E3-06E2D446079B}">
      <dgm:prSet/>
      <dgm:spPr/>
      <dgm:t>
        <a:bodyPr/>
        <a:lstStyle/>
        <a:p>
          <a:endParaRPr lang="en-US"/>
        </a:p>
      </dgm:t>
    </dgm:pt>
    <dgm:pt modelId="{42BA2E7D-42E8-45C8-BDDD-27ABCD642386}" type="pres">
      <dgm:prSet presAssocID="{D47A2E6E-F501-418E-94A6-C812DCA2A07E}" presName="Name0" presStyleCnt="0">
        <dgm:presLayoutVars>
          <dgm:chMax val="7"/>
          <dgm:chPref val="7"/>
          <dgm:dir/>
        </dgm:presLayoutVars>
      </dgm:prSet>
      <dgm:spPr/>
      <dgm:t>
        <a:bodyPr/>
        <a:lstStyle/>
        <a:p>
          <a:endParaRPr lang="en-US"/>
        </a:p>
      </dgm:t>
    </dgm:pt>
    <dgm:pt modelId="{5D38405A-F683-45D2-B43B-96C1C40AE7AD}" type="pres">
      <dgm:prSet presAssocID="{D47A2E6E-F501-418E-94A6-C812DCA2A07E}" presName="Name1" presStyleCnt="0"/>
      <dgm:spPr/>
    </dgm:pt>
    <dgm:pt modelId="{EB3BD688-DE73-47AE-8F84-780F350803F9}" type="pres">
      <dgm:prSet presAssocID="{D47A2E6E-F501-418E-94A6-C812DCA2A07E}" presName="cycle" presStyleCnt="0"/>
      <dgm:spPr/>
    </dgm:pt>
    <dgm:pt modelId="{2345534C-877C-45CF-979C-F37918C0A805}" type="pres">
      <dgm:prSet presAssocID="{D47A2E6E-F501-418E-94A6-C812DCA2A07E}" presName="srcNode" presStyleLbl="node1" presStyleIdx="0" presStyleCnt="2"/>
      <dgm:spPr/>
    </dgm:pt>
    <dgm:pt modelId="{53E1D9E7-773F-45EC-A985-F4A8A702CC08}" type="pres">
      <dgm:prSet presAssocID="{D47A2E6E-F501-418E-94A6-C812DCA2A07E}" presName="conn" presStyleLbl="parChTrans1D2" presStyleIdx="0" presStyleCnt="1"/>
      <dgm:spPr/>
      <dgm:t>
        <a:bodyPr/>
        <a:lstStyle/>
        <a:p>
          <a:endParaRPr lang="en-US"/>
        </a:p>
      </dgm:t>
    </dgm:pt>
    <dgm:pt modelId="{039E1F75-BEF3-4619-9480-68F1BFBBED2F}" type="pres">
      <dgm:prSet presAssocID="{D47A2E6E-F501-418E-94A6-C812DCA2A07E}" presName="extraNode" presStyleLbl="node1" presStyleIdx="0" presStyleCnt="2"/>
      <dgm:spPr/>
    </dgm:pt>
    <dgm:pt modelId="{CF8F9B12-4AE8-434C-8D5F-17F8055A757A}" type="pres">
      <dgm:prSet presAssocID="{D47A2E6E-F501-418E-94A6-C812DCA2A07E}" presName="dstNode" presStyleLbl="node1" presStyleIdx="0" presStyleCnt="2"/>
      <dgm:spPr/>
    </dgm:pt>
    <dgm:pt modelId="{62AF28CC-D617-4832-BD4A-A2E96088CDC2}" type="pres">
      <dgm:prSet presAssocID="{34D793AF-9A7F-448A-AFC8-3C3A1C7BC04D}" presName="text_1" presStyleLbl="node1" presStyleIdx="0" presStyleCnt="2">
        <dgm:presLayoutVars>
          <dgm:bulletEnabled val="1"/>
        </dgm:presLayoutVars>
      </dgm:prSet>
      <dgm:spPr/>
      <dgm:t>
        <a:bodyPr/>
        <a:lstStyle/>
        <a:p>
          <a:endParaRPr lang="en-US"/>
        </a:p>
      </dgm:t>
    </dgm:pt>
    <dgm:pt modelId="{1F76D6D3-E667-4788-8DE3-06D730080C3F}" type="pres">
      <dgm:prSet presAssocID="{34D793AF-9A7F-448A-AFC8-3C3A1C7BC04D}" presName="accent_1" presStyleCnt="0"/>
      <dgm:spPr/>
    </dgm:pt>
    <dgm:pt modelId="{DD1309A4-8F89-4792-96B3-39961C69B891}" type="pres">
      <dgm:prSet presAssocID="{34D793AF-9A7F-448A-AFC8-3C3A1C7BC04D}" presName="accentRepeatNode" presStyleLbl="solidFgAcc1" presStyleIdx="0" presStyleCnt="2"/>
      <dgm:spPr/>
    </dgm:pt>
    <dgm:pt modelId="{88C8C480-B60F-4913-9D89-1206B417BFD8}" type="pres">
      <dgm:prSet presAssocID="{CAEF7731-8C1C-4E9C-A975-C8E212B57A34}" presName="text_2" presStyleLbl="node1" presStyleIdx="1" presStyleCnt="2">
        <dgm:presLayoutVars>
          <dgm:bulletEnabled val="1"/>
        </dgm:presLayoutVars>
      </dgm:prSet>
      <dgm:spPr/>
      <dgm:t>
        <a:bodyPr/>
        <a:lstStyle/>
        <a:p>
          <a:endParaRPr lang="en-US"/>
        </a:p>
      </dgm:t>
    </dgm:pt>
    <dgm:pt modelId="{630F802F-C67C-42AB-A105-FE274446C95F}" type="pres">
      <dgm:prSet presAssocID="{CAEF7731-8C1C-4E9C-A975-C8E212B57A34}" presName="accent_2" presStyleCnt="0"/>
      <dgm:spPr/>
    </dgm:pt>
    <dgm:pt modelId="{0CDB1F22-619C-49B8-9DDE-E9CFEBA56F1E}" type="pres">
      <dgm:prSet presAssocID="{CAEF7731-8C1C-4E9C-A975-C8E212B57A34}" presName="accentRepeatNode" presStyleLbl="solidFgAcc1" presStyleIdx="1" presStyleCnt="2"/>
      <dgm:spPr/>
    </dgm:pt>
  </dgm:ptLst>
  <dgm:cxnLst>
    <dgm:cxn modelId="{283EA585-267C-49A1-8A46-2617E4C50082}" type="presOf" srcId="{CAEF7731-8C1C-4E9C-A975-C8E212B57A34}" destId="{88C8C480-B60F-4913-9D89-1206B417BFD8}" srcOrd="0" destOrd="0" presId="urn:microsoft.com/office/officeart/2008/layout/VerticalCurvedList"/>
    <dgm:cxn modelId="{0AF16CD7-7484-4F51-A5A3-6C32EC502E45}" type="presOf" srcId="{34D793AF-9A7F-448A-AFC8-3C3A1C7BC04D}" destId="{62AF28CC-D617-4832-BD4A-A2E96088CDC2}" srcOrd="0" destOrd="0" presId="urn:microsoft.com/office/officeart/2008/layout/VerticalCurvedList"/>
    <dgm:cxn modelId="{E4BFFC3D-6E72-43D1-A5A3-5B544CF30E0A}" srcId="{D47A2E6E-F501-418E-94A6-C812DCA2A07E}" destId="{34D793AF-9A7F-448A-AFC8-3C3A1C7BC04D}" srcOrd="0" destOrd="0" parTransId="{04BEAAC7-61FE-4326-A8C2-FB302AECDF98}" sibTransId="{683B5954-3101-49B4-9375-CBD4E01C6EBF}"/>
    <dgm:cxn modelId="{CA6695ED-4F5D-4B3C-98E3-06E2D446079B}" srcId="{D47A2E6E-F501-418E-94A6-C812DCA2A07E}" destId="{CAEF7731-8C1C-4E9C-A975-C8E212B57A34}" srcOrd="1" destOrd="0" parTransId="{BA840528-E228-4CCA-8CFB-4DAA6B16898B}" sibTransId="{89CDA863-2012-4DF9-9E5B-D5019F9B624A}"/>
    <dgm:cxn modelId="{52681061-58DF-4C59-A323-8467B0B9593B}" type="presOf" srcId="{D47A2E6E-F501-418E-94A6-C812DCA2A07E}" destId="{42BA2E7D-42E8-45C8-BDDD-27ABCD642386}" srcOrd="0" destOrd="0" presId="urn:microsoft.com/office/officeart/2008/layout/VerticalCurvedList"/>
    <dgm:cxn modelId="{05396514-6806-48A5-BE8C-52F0B5C251F6}" type="presOf" srcId="{683B5954-3101-49B4-9375-CBD4E01C6EBF}" destId="{53E1D9E7-773F-45EC-A985-F4A8A702CC08}" srcOrd="0" destOrd="0" presId="urn:microsoft.com/office/officeart/2008/layout/VerticalCurvedList"/>
    <dgm:cxn modelId="{25C43647-8F2E-4B9A-8C7C-4A7607791DD6}" type="presParOf" srcId="{42BA2E7D-42E8-45C8-BDDD-27ABCD642386}" destId="{5D38405A-F683-45D2-B43B-96C1C40AE7AD}" srcOrd="0" destOrd="0" presId="urn:microsoft.com/office/officeart/2008/layout/VerticalCurvedList"/>
    <dgm:cxn modelId="{C8259680-AE07-4EC1-8CDE-8E56728FB3F4}" type="presParOf" srcId="{5D38405A-F683-45D2-B43B-96C1C40AE7AD}" destId="{EB3BD688-DE73-47AE-8F84-780F350803F9}" srcOrd="0" destOrd="0" presId="urn:microsoft.com/office/officeart/2008/layout/VerticalCurvedList"/>
    <dgm:cxn modelId="{16DE048D-9BE3-4E62-96D5-4EC9A866DC8D}" type="presParOf" srcId="{EB3BD688-DE73-47AE-8F84-780F350803F9}" destId="{2345534C-877C-45CF-979C-F37918C0A805}" srcOrd="0" destOrd="0" presId="urn:microsoft.com/office/officeart/2008/layout/VerticalCurvedList"/>
    <dgm:cxn modelId="{66DC67BD-D421-45CA-AB8F-FD45CF4FF5A0}" type="presParOf" srcId="{EB3BD688-DE73-47AE-8F84-780F350803F9}" destId="{53E1D9E7-773F-45EC-A985-F4A8A702CC08}" srcOrd="1" destOrd="0" presId="urn:microsoft.com/office/officeart/2008/layout/VerticalCurvedList"/>
    <dgm:cxn modelId="{44853C9E-BF28-41DE-BD61-B6ECB09EA2AE}" type="presParOf" srcId="{EB3BD688-DE73-47AE-8F84-780F350803F9}" destId="{039E1F75-BEF3-4619-9480-68F1BFBBED2F}" srcOrd="2" destOrd="0" presId="urn:microsoft.com/office/officeart/2008/layout/VerticalCurvedList"/>
    <dgm:cxn modelId="{732517E3-16D9-4E6D-9B98-5D4DAB225EF7}" type="presParOf" srcId="{EB3BD688-DE73-47AE-8F84-780F350803F9}" destId="{CF8F9B12-4AE8-434C-8D5F-17F8055A757A}" srcOrd="3" destOrd="0" presId="urn:microsoft.com/office/officeart/2008/layout/VerticalCurvedList"/>
    <dgm:cxn modelId="{CE356D8C-D187-4054-AA52-30C86C3693C8}" type="presParOf" srcId="{5D38405A-F683-45D2-B43B-96C1C40AE7AD}" destId="{62AF28CC-D617-4832-BD4A-A2E96088CDC2}" srcOrd="1" destOrd="0" presId="urn:microsoft.com/office/officeart/2008/layout/VerticalCurvedList"/>
    <dgm:cxn modelId="{C50DA38D-A8D4-49EA-B9F2-0B6775825862}" type="presParOf" srcId="{5D38405A-F683-45D2-B43B-96C1C40AE7AD}" destId="{1F76D6D3-E667-4788-8DE3-06D730080C3F}" srcOrd="2" destOrd="0" presId="urn:microsoft.com/office/officeart/2008/layout/VerticalCurvedList"/>
    <dgm:cxn modelId="{19BFEC35-441D-4EDD-A6E8-311F36B48FEE}" type="presParOf" srcId="{1F76D6D3-E667-4788-8DE3-06D730080C3F}" destId="{DD1309A4-8F89-4792-96B3-39961C69B891}" srcOrd="0" destOrd="0" presId="urn:microsoft.com/office/officeart/2008/layout/VerticalCurvedList"/>
    <dgm:cxn modelId="{304913BB-1154-40D4-ACDF-941A30BE4F84}" type="presParOf" srcId="{5D38405A-F683-45D2-B43B-96C1C40AE7AD}" destId="{88C8C480-B60F-4913-9D89-1206B417BFD8}" srcOrd="3" destOrd="0" presId="urn:microsoft.com/office/officeart/2008/layout/VerticalCurvedList"/>
    <dgm:cxn modelId="{487AEFA4-A6DF-422E-9796-E163544FF3C3}" type="presParOf" srcId="{5D38405A-F683-45D2-B43B-96C1C40AE7AD}" destId="{630F802F-C67C-42AB-A105-FE274446C95F}" srcOrd="4" destOrd="0" presId="urn:microsoft.com/office/officeart/2008/layout/VerticalCurvedList"/>
    <dgm:cxn modelId="{D8A64F31-2942-4731-8AE2-E07BD0741FE1}" type="presParOf" srcId="{630F802F-C67C-42AB-A105-FE274446C95F}" destId="{0CDB1F22-619C-49B8-9DDE-E9CFEBA56F1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2006FE-43E7-49A0-8397-92BD22D68593}">
      <dsp:nvSpPr>
        <dsp:cNvPr id="0" name=""/>
        <dsp:cNvSpPr/>
      </dsp:nvSpPr>
      <dsp:spPr>
        <a:xfrm rot="21300000">
          <a:off x="23963" y="1657850"/>
          <a:ext cx="8821143" cy="935042"/>
        </a:xfrm>
        <a:prstGeom prst="mathMinus">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ABF2A324-0A76-46BE-B851-0D67CEB62B34}">
      <dsp:nvSpPr>
        <dsp:cNvPr id="0" name=""/>
        <dsp:cNvSpPr/>
      </dsp:nvSpPr>
      <dsp:spPr>
        <a:xfrm>
          <a:off x="1064288" y="212537"/>
          <a:ext cx="2660721" cy="1700297"/>
        </a:xfrm>
        <a:prstGeom prst="downArrow">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C68FFE39-0A25-4603-96E6-863F60393324}">
      <dsp:nvSpPr>
        <dsp:cNvPr id="0" name=""/>
        <dsp:cNvSpPr/>
      </dsp:nvSpPr>
      <dsp:spPr>
        <a:xfrm>
          <a:off x="3899879" y="0"/>
          <a:ext cx="4439558" cy="178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err="1"/>
            <a:t>Tài</a:t>
          </a:r>
          <a:r>
            <a:rPr lang="en-US" sz="2200" b="1" kern="1200" dirty="0"/>
            <a:t> </a:t>
          </a:r>
          <a:r>
            <a:rPr lang="en-US" sz="2200" b="1" kern="1200" dirty="0" err="1"/>
            <a:t>sản</a:t>
          </a:r>
          <a:r>
            <a:rPr lang="en-US" sz="2200" b="1" kern="1200" dirty="0"/>
            <a:t> </a:t>
          </a:r>
          <a:r>
            <a:rPr lang="en-US" sz="2200" b="1" kern="1200" dirty="0" err="1"/>
            <a:t>hữu</a:t>
          </a:r>
          <a:r>
            <a:rPr lang="en-US" sz="2200" b="1" kern="1200" dirty="0"/>
            <a:t> </a:t>
          </a:r>
          <a:r>
            <a:rPr lang="en-US" sz="2200" b="1" kern="1200" dirty="0" err="1"/>
            <a:t>hình</a:t>
          </a:r>
          <a:endParaRPr lang="en-US" sz="2200" b="1" kern="1200" dirty="0"/>
        </a:p>
        <a:p>
          <a:pPr lvl="0" algn="ctr" defTabSz="977900">
            <a:lnSpc>
              <a:spcPct val="90000"/>
            </a:lnSpc>
            <a:spcBef>
              <a:spcPct val="0"/>
            </a:spcBef>
            <a:spcAft>
              <a:spcPct val="35000"/>
            </a:spcAft>
          </a:pPr>
          <a:r>
            <a:rPr lang="en-US" sz="2200" kern="1200" dirty="0"/>
            <a:t>(</a:t>
          </a:r>
          <a:r>
            <a:rPr lang="en-US" sz="2200" kern="1200" dirty="0" err="1"/>
            <a:t>nhà</a:t>
          </a:r>
          <a:r>
            <a:rPr lang="en-US" sz="2200" kern="1200" dirty="0"/>
            <a:t> </a:t>
          </a:r>
          <a:r>
            <a:rPr lang="en-US" sz="2200" kern="1200" dirty="0" err="1"/>
            <a:t>xưởng</a:t>
          </a:r>
          <a:r>
            <a:rPr lang="en-US" sz="2200" kern="1200" dirty="0"/>
            <a:t>, </a:t>
          </a:r>
          <a:r>
            <a:rPr lang="en-US" sz="2200" kern="1200" dirty="0" err="1"/>
            <a:t>máy</a:t>
          </a:r>
          <a:r>
            <a:rPr lang="en-US" sz="2200" kern="1200" dirty="0"/>
            <a:t> </a:t>
          </a:r>
          <a:r>
            <a:rPr lang="en-US" sz="2200" kern="1200" dirty="0" err="1"/>
            <a:t>móc</a:t>
          </a:r>
          <a:r>
            <a:rPr lang="en-US" sz="2200" kern="1200" dirty="0"/>
            <a:t>, </a:t>
          </a:r>
          <a:r>
            <a:rPr lang="en-US" sz="2200" kern="1200" dirty="0" err="1"/>
            <a:t>tài</a:t>
          </a:r>
          <a:r>
            <a:rPr lang="en-US" sz="2200" kern="1200" dirty="0"/>
            <a:t> </a:t>
          </a:r>
          <a:r>
            <a:rPr lang="en-US" sz="2200" kern="1200" dirty="0" err="1"/>
            <a:t>chính</a:t>
          </a:r>
          <a:r>
            <a:rPr lang="en-US" sz="2200" kern="1200" dirty="0"/>
            <a:t>, </a:t>
          </a:r>
          <a:r>
            <a:rPr lang="en-US" sz="2200" kern="1200" dirty="0" err="1"/>
            <a:t>cơ</a:t>
          </a:r>
          <a:r>
            <a:rPr lang="en-US" sz="2200" kern="1200" dirty="0"/>
            <a:t> </a:t>
          </a:r>
          <a:r>
            <a:rPr lang="en-US" sz="2200" kern="1200" dirty="0" err="1"/>
            <a:t>sở</a:t>
          </a:r>
          <a:r>
            <a:rPr lang="en-US" sz="2200" kern="1200" dirty="0"/>
            <a:t> </a:t>
          </a:r>
          <a:r>
            <a:rPr lang="en-US" sz="2200" kern="1200" dirty="0" err="1"/>
            <a:t>hạ</a:t>
          </a:r>
          <a:r>
            <a:rPr lang="en-US" sz="2200" kern="1200" dirty="0"/>
            <a:t> </a:t>
          </a:r>
          <a:r>
            <a:rPr lang="en-US" sz="2200" kern="1200" dirty="0" err="1"/>
            <a:t>tầng</a:t>
          </a:r>
          <a:r>
            <a:rPr lang="en-US" sz="2200" kern="1200" dirty="0"/>
            <a:t>…)</a:t>
          </a:r>
        </a:p>
      </dsp:txBody>
      <dsp:txXfrm>
        <a:off x="3899879" y="0"/>
        <a:ext cx="4439558" cy="1785312"/>
      </dsp:txXfrm>
    </dsp:sp>
    <dsp:sp modelId="{1D8EAF68-D094-436E-A501-50649F6AD0F6}">
      <dsp:nvSpPr>
        <dsp:cNvPr id="0" name=""/>
        <dsp:cNvSpPr/>
      </dsp:nvSpPr>
      <dsp:spPr>
        <a:xfrm>
          <a:off x="5144061" y="2337909"/>
          <a:ext cx="2660721" cy="1700297"/>
        </a:xfrm>
        <a:prstGeom prst="upArrow">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5F03511B-841F-444C-AD84-838912BED4C9}">
      <dsp:nvSpPr>
        <dsp:cNvPr id="0" name=""/>
        <dsp:cNvSpPr/>
      </dsp:nvSpPr>
      <dsp:spPr>
        <a:xfrm>
          <a:off x="250561" y="2465431"/>
          <a:ext cx="4997700" cy="178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err="1"/>
            <a:t>Tài</a:t>
          </a:r>
          <a:r>
            <a:rPr lang="en-US" sz="2200" b="1" kern="1200" dirty="0"/>
            <a:t> </a:t>
          </a:r>
          <a:r>
            <a:rPr lang="en-US" sz="2200" b="1" kern="1200" dirty="0" err="1"/>
            <a:t>sản</a:t>
          </a:r>
          <a:r>
            <a:rPr lang="en-US" sz="2200" b="1" kern="1200" dirty="0"/>
            <a:t> </a:t>
          </a:r>
          <a:r>
            <a:rPr lang="en-US" sz="2200" b="1" kern="1200" dirty="0" err="1"/>
            <a:t>vô</a:t>
          </a:r>
          <a:r>
            <a:rPr lang="en-US" sz="2200" b="1" kern="1200" dirty="0"/>
            <a:t> </a:t>
          </a:r>
          <a:r>
            <a:rPr lang="en-US" sz="2200" b="1" kern="1200" dirty="0" err="1"/>
            <a:t>hình</a:t>
          </a:r>
          <a:endParaRPr lang="en-US" sz="2200" b="1" kern="1200" dirty="0"/>
        </a:p>
        <a:p>
          <a:pPr lvl="0" algn="ctr" defTabSz="977900">
            <a:lnSpc>
              <a:spcPct val="90000"/>
            </a:lnSpc>
            <a:spcBef>
              <a:spcPct val="0"/>
            </a:spcBef>
            <a:spcAft>
              <a:spcPct val="35000"/>
            </a:spcAft>
          </a:pPr>
          <a:r>
            <a:rPr lang="en-US" sz="2200" kern="1200" dirty="0"/>
            <a:t>(</a:t>
          </a:r>
          <a:r>
            <a:rPr lang="en-US" sz="2200" kern="1200" dirty="0" err="1"/>
            <a:t>nguồn</a:t>
          </a:r>
          <a:r>
            <a:rPr lang="en-US" sz="2200" kern="1200" dirty="0"/>
            <a:t> </a:t>
          </a:r>
          <a:r>
            <a:rPr lang="en-US" sz="2200" kern="1200" dirty="0" err="1"/>
            <a:t>nhân</a:t>
          </a:r>
          <a:r>
            <a:rPr lang="en-US" sz="2200" kern="1200" dirty="0"/>
            <a:t> </a:t>
          </a:r>
          <a:r>
            <a:rPr lang="en-US" sz="2200" kern="1200" dirty="0" err="1"/>
            <a:t>lực</a:t>
          </a:r>
          <a:r>
            <a:rPr lang="en-US" sz="2200" kern="1200" dirty="0"/>
            <a:t>, tri </a:t>
          </a:r>
          <a:r>
            <a:rPr lang="en-US" sz="2200" kern="1200" dirty="0" err="1"/>
            <a:t>thức</a:t>
          </a:r>
          <a:r>
            <a:rPr lang="en-US" sz="2200" kern="1200" dirty="0"/>
            <a:t>, </a:t>
          </a:r>
          <a:r>
            <a:rPr lang="en-US" sz="2200" kern="1200" dirty="0" err="1"/>
            <a:t>bí</a:t>
          </a:r>
          <a:r>
            <a:rPr lang="en-US" sz="2200" kern="1200" dirty="0"/>
            <a:t> </a:t>
          </a:r>
          <a:r>
            <a:rPr lang="en-US" sz="2200" kern="1200" dirty="0" err="1"/>
            <a:t>quyết</a:t>
          </a:r>
          <a:r>
            <a:rPr lang="en-US" sz="2200" kern="1200" dirty="0"/>
            <a:t>; </a:t>
          </a:r>
          <a:r>
            <a:rPr lang="en-US" sz="2200" kern="1200" dirty="0" err="1"/>
            <a:t>quy</a:t>
          </a:r>
          <a:r>
            <a:rPr lang="en-US" sz="2200" kern="1200" dirty="0"/>
            <a:t> </a:t>
          </a:r>
          <a:r>
            <a:rPr lang="en-US" sz="2200" kern="1200" dirty="0" err="1"/>
            <a:t>trình</a:t>
          </a:r>
          <a:r>
            <a:rPr lang="en-US" sz="2200" kern="1200" dirty="0"/>
            <a:t> </a:t>
          </a:r>
          <a:r>
            <a:rPr lang="en-US" sz="2200" kern="1200" dirty="0" err="1"/>
            <a:t>công</a:t>
          </a:r>
          <a:r>
            <a:rPr lang="en-US" sz="2200" kern="1200" dirty="0"/>
            <a:t> </a:t>
          </a:r>
          <a:r>
            <a:rPr lang="en-US" sz="2200" kern="1200" dirty="0" err="1"/>
            <a:t>nghệ</a:t>
          </a:r>
          <a:r>
            <a:rPr lang="en-US" sz="2200" kern="1200" dirty="0"/>
            <a:t>; </a:t>
          </a:r>
          <a:r>
            <a:rPr lang="en-US" sz="2200" kern="1200" dirty="0" err="1"/>
            <a:t>dữ</a:t>
          </a:r>
          <a:r>
            <a:rPr lang="en-US" sz="2200" kern="1200" dirty="0"/>
            <a:t> </a:t>
          </a:r>
          <a:r>
            <a:rPr lang="en-US" sz="2200" kern="1200" dirty="0" err="1"/>
            <a:t>liệu</a:t>
          </a:r>
          <a:r>
            <a:rPr lang="en-US" sz="2200" kern="1200" dirty="0"/>
            <a:t> </a:t>
          </a:r>
          <a:r>
            <a:rPr lang="en-US" sz="2200" kern="1200" dirty="0" err="1"/>
            <a:t>kinh</a:t>
          </a:r>
          <a:r>
            <a:rPr lang="en-US" sz="2200" kern="1200" dirty="0"/>
            <a:t> </a:t>
          </a:r>
          <a:r>
            <a:rPr lang="en-US" sz="2200" kern="1200" dirty="0" err="1"/>
            <a:t>doanh</a:t>
          </a:r>
          <a:r>
            <a:rPr lang="en-US" sz="2200" kern="1200" dirty="0"/>
            <a:t>; </a:t>
          </a:r>
          <a:r>
            <a:rPr lang="en-US" sz="2200" kern="1200" dirty="0" err="1"/>
            <a:t>quy</a:t>
          </a:r>
          <a:r>
            <a:rPr lang="en-US" sz="2200" kern="1200" dirty="0"/>
            <a:t> </a:t>
          </a:r>
          <a:r>
            <a:rPr lang="en-US" sz="2200" kern="1200" dirty="0" err="1"/>
            <a:t>chế</a:t>
          </a:r>
          <a:r>
            <a:rPr lang="en-US" sz="2200" kern="1200" dirty="0"/>
            <a:t> </a:t>
          </a:r>
          <a:r>
            <a:rPr lang="en-US" sz="2200" kern="1200" dirty="0" err="1"/>
            <a:t>nội</a:t>
          </a:r>
          <a:r>
            <a:rPr lang="en-US" sz="2200" kern="1200" dirty="0"/>
            <a:t> </a:t>
          </a:r>
          <a:r>
            <a:rPr lang="en-US" sz="2200" kern="1200" dirty="0" err="1"/>
            <a:t>bộ</a:t>
          </a:r>
          <a:r>
            <a:rPr lang="en-US" sz="2200" kern="1200" dirty="0"/>
            <a:t>; </a:t>
          </a:r>
          <a:r>
            <a:rPr lang="en-US" sz="2200" kern="1200" dirty="0" err="1"/>
            <a:t>sáng</a:t>
          </a:r>
          <a:r>
            <a:rPr lang="en-US" sz="2200" kern="1200" dirty="0"/>
            <a:t> </a:t>
          </a:r>
          <a:r>
            <a:rPr lang="en-US" sz="2200" kern="1200" dirty="0" err="1"/>
            <a:t>kiến</a:t>
          </a:r>
          <a:r>
            <a:rPr lang="en-US" sz="2200" kern="1200" dirty="0"/>
            <a:t> </a:t>
          </a:r>
          <a:r>
            <a:rPr lang="en-US" sz="2200" kern="1200" dirty="0" err="1"/>
            <a:t>đổi</a:t>
          </a:r>
          <a:r>
            <a:rPr lang="en-US" sz="2200" kern="1200" dirty="0"/>
            <a:t> </a:t>
          </a:r>
          <a:r>
            <a:rPr lang="en-US" sz="2200" kern="1200" dirty="0" err="1"/>
            <a:t>mới</a:t>
          </a:r>
          <a:r>
            <a:rPr lang="en-US" sz="2200" kern="1200" dirty="0"/>
            <a:t>…)</a:t>
          </a:r>
        </a:p>
      </dsp:txBody>
      <dsp:txXfrm>
        <a:off x="250561" y="2465431"/>
        <a:ext cx="4997700" cy="17853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51B49-C594-4C3D-9D95-8365D239AAC2}">
      <dsp:nvSpPr>
        <dsp:cNvPr id="0" name=""/>
        <dsp:cNvSpPr/>
      </dsp:nvSpPr>
      <dsp:spPr>
        <a:xfrm>
          <a:off x="236524" y="2423"/>
          <a:ext cx="2203467" cy="1518188"/>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AAECCB-DB27-48DD-B4E1-BEFBE8C8DE04}">
      <dsp:nvSpPr>
        <dsp:cNvPr id="0" name=""/>
        <dsp:cNvSpPr/>
      </dsp:nvSpPr>
      <dsp:spPr>
        <a:xfrm>
          <a:off x="236524" y="1520612"/>
          <a:ext cx="2203467" cy="817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n-US" sz="2300" kern="1200" dirty="0" err="1"/>
            <a:t>Tác</a:t>
          </a:r>
          <a:r>
            <a:rPr lang="en-US" sz="2300" kern="1200" dirty="0"/>
            <a:t> </a:t>
          </a:r>
          <a:r>
            <a:rPr lang="en-US" sz="2300" kern="1200" dirty="0" err="1"/>
            <a:t>phẩm</a:t>
          </a:r>
          <a:r>
            <a:rPr lang="en-US" sz="2300" kern="1200" dirty="0"/>
            <a:t> </a:t>
          </a:r>
          <a:r>
            <a:rPr lang="en-US" sz="2300" kern="1200" dirty="0" err="1"/>
            <a:t>viết</a:t>
          </a:r>
          <a:endParaRPr lang="en-US" sz="2300" kern="1200" dirty="0"/>
        </a:p>
      </dsp:txBody>
      <dsp:txXfrm>
        <a:off x="236524" y="1520612"/>
        <a:ext cx="2203467" cy="817486"/>
      </dsp:txXfrm>
    </dsp:sp>
    <dsp:sp modelId="{2B757AC0-9757-4923-A5AA-ED096857DAD2}">
      <dsp:nvSpPr>
        <dsp:cNvPr id="0" name=""/>
        <dsp:cNvSpPr/>
      </dsp:nvSpPr>
      <dsp:spPr>
        <a:xfrm>
          <a:off x="2660430" y="2423"/>
          <a:ext cx="2203467" cy="1518188"/>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 b="-2000"/>
          </a:stretch>
        </a:blip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B9899D-50D3-40F0-A04B-E65B9A94171C}">
      <dsp:nvSpPr>
        <dsp:cNvPr id="0" name=""/>
        <dsp:cNvSpPr/>
      </dsp:nvSpPr>
      <dsp:spPr>
        <a:xfrm>
          <a:off x="2660430" y="1520612"/>
          <a:ext cx="2203467" cy="817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n-US" sz="2300" kern="1200" dirty="0" err="1"/>
            <a:t>Bài</a:t>
          </a:r>
          <a:r>
            <a:rPr lang="en-US" sz="2300" kern="1200" dirty="0"/>
            <a:t> </a:t>
          </a:r>
          <a:r>
            <a:rPr lang="en-US" sz="2300" kern="1200" dirty="0" err="1"/>
            <a:t>giảng</a:t>
          </a:r>
          <a:r>
            <a:rPr lang="en-US" sz="2300" kern="1200" dirty="0"/>
            <a:t>, </a:t>
          </a:r>
          <a:r>
            <a:rPr lang="en-US" sz="2300" kern="1200" dirty="0" err="1"/>
            <a:t>bài</a:t>
          </a:r>
          <a:r>
            <a:rPr lang="en-US" sz="2300" kern="1200" dirty="0"/>
            <a:t> </a:t>
          </a:r>
          <a:r>
            <a:rPr lang="en-US" sz="2300" kern="1200" dirty="0" err="1"/>
            <a:t>phát</a:t>
          </a:r>
          <a:r>
            <a:rPr lang="en-US" sz="2300" kern="1200" dirty="0"/>
            <a:t> </a:t>
          </a:r>
          <a:r>
            <a:rPr lang="en-US" sz="2300" kern="1200" dirty="0" err="1"/>
            <a:t>biểu</a:t>
          </a:r>
          <a:endParaRPr lang="en-US" sz="2300" kern="1200" dirty="0"/>
        </a:p>
      </dsp:txBody>
      <dsp:txXfrm>
        <a:off x="2660430" y="1520612"/>
        <a:ext cx="2203467" cy="817486"/>
      </dsp:txXfrm>
    </dsp:sp>
    <dsp:sp modelId="{B271B5E2-0701-48B4-98A3-382A11D69ECE}">
      <dsp:nvSpPr>
        <dsp:cNvPr id="0" name=""/>
        <dsp:cNvSpPr/>
      </dsp:nvSpPr>
      <dsp:spPr>
        <a:xfrm>
          <a:off x="5084336" y="2423"/>
          <a:ext cx="2203467" cy="1518188"/>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8906BB-6728-42FB-BB8B-F64D182285BC}">
      <dsp:nvSpPr>
        <dsp:cNvPr id="0" name=""/>
        <dsp:cNvSpPr/>
      </dsp:nvSpPr>
      <dsp:spPr>
        <a:xfrm>
          <a:off x="5084336" y="1520612"/>
          <a:ext cx="2203467" cy="817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n-US" sz="2300" kern="1200" dirty="0" err="1"/>
            <a:t>Tác</a:t>
          </a:r>
          <a:r>
            <a:rPr lang="en-US" sz="2300" kern="1200" dirty="0"/>
            <a:t> </a:t>
          </a:r>
          <a:r>
            <a:rPr lang="en-US" sz="2300" kern="1200" dirty="0" err="1"/>
            <a:t>phẩm</a:t>
          </a:r>
          <a:r>
            <a:rPr lang="en-US" sz="2300" kern="1200" dirty="0"/>
            <a:t> </a:t>
          </a:r>
          <a:r>
            <a:rPr lang="en-US" sz="2300" kern="1200" dirty="0" err="1"/>
            <a:t>báo</a:t>
          </a:r>
          <a:r>
            <a:rPr lang="en-US" sz="2300" kern="1200" dirty="0"/>
            <a:t> </a:t>
          </a:r>
          <a:r>
            <a:rPr lang="en-US" sz="2300" kern="1200" dirty="0" err="1"/>
            <a:t>chí</a:t>
          </a:r>
          <a:endParaRPr lang="en-US" sz="2300" kern="1200" dirty="0"/>
        </a:p>
      </dsp:txBody>
      <dsp:txXfrm>
        <a:off x="5084336" y="1520612"/>
        <a:ext cx="2203467" cy="817486"/>
      </dsp:txXfrm>
    </dsp:sp>
    <dsp:sp modelId="{AE46F559-0344-477A-8877-10CFC71DEAF2}">
      <dsp:nvSpPr>
        <dsp:cNvPr id="0" name=""/>
        <dsp:cNvSpPr/>
      </dsp:nvSpPr>
      <dsp:spPr>
        <a:xfrm>
          <a:off x="236524" y="2558445"/>
          <a:ext cx="2203467" cy="1518188"/>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9000" r="-19000"/>
          </a:stretch>
        </a:blip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38ADBB-C42D-4CA3-AD95-119C9CD00F33}">
      <dsp:nvSpPr>
        <dsp:cNvPr id="0" name=""/>
        <dsp:cNvSpPr/>
      </dsp:nvSpPr>
      <dsp:spPr>
        <a:xfrm>
          <a:off x="236524" y="4076634"/>
          <a:ext cx="2203467" cy="817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n-US" sz="2300" kern="1200" dirty="0" err="1"/>
            <a:t>Tác</a:t>
          </a:r>
          <a:r>
            <a:rPr lang="en-US" sz="2300" kern="1200" dirty="0"/>
            <a:t> </a:t>
          </a:r>
          <a:r>
            <a:rPr lang="en-US" sz="2300" kern="1200" dirty="0" err="1"/>
            <a:t>phẩm</a:t>
          </a:r>
          <a:r>
            <a:rPr lang="en-US" sz="2300" kern="1200" dirty="0"/>
            <a:t> </a:t>
          </a:r>
          <a:r>
            <a:rPr lang="en-US" sz="2300" kern="1200" dirty="0" err="1"/>
            <a:t>âm</a:t>
          </a:r>
          <a:r>
            <a:rPr lang="en-US" sz="2300" kern="1200" dirty="0"/>
            <a:t> </a:t>
          </a:r>
          <a:r>
            <a:rPr lang="en-US" sz="2300" kern="1200" dirty="0" err="1"/>
            <a:t>nhạc</a:t>
          </a:r>
          <a:endParaRPr lang="en-US" sz="2300" kern="1200" dirty="0"/>
        </a:p>
      </dsp:txBody>
      <dsp:txXfrm>
        <a:off x="236524" y="4076634"/>
        <a:ext cx="2203467" cy="817486"/>
      </dsp:txXfrm>
    </dsp:sp>
    <dsp:sp modelId="{3782490C-996F-49D7-AEB4-61AF1B2F11D5}">
      <dsp:nvSpPr>
        <dsp:cNvPr id="0" name=""/>
        <dsp:cNvSpPr/>
      </dsp:nvSpPr>
      <dsp:spPr>
        <a:xfrm>
          <a:off x="2660430" y="2558445"/>
          <a:ext cx="2203467" cy="1518188"/>
        </a:xfrm>
        <a:prstGeom prst="round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000" r="-1000"/>
          </a:stretch>
        </a:blip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41AEDF-3922-42CA-9751-2A9161677DD9}">
      <dsp:nvSpPr>
        <dsp:cNvPr id="0" name=""/>
        <dsp:cNvSpPr/>
      </dsp:nvSpPr>
      <dsp:spPr>
        <a:xfrm>
          <a:off x="2660430" y="4076634"/>
          <a:ext cx="2203467" cy="817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n-US" sz="2300" kern="1200" dirty="0" err="1"/>
            <a:t>Tác</a:t>
          </a:r>
          <a:r>
            <a:rPr lang="en-US" sz="2300" kern="1200" dirty="0"/>
            <a:t> </a:t>
          </a:r>
          <a:r>
            <a:rPr lang="en-US" sz="2300" kern="1200" dirty="0" err="1"/>
            <a:t>phẩm</a:t>
          </a:r>
          <a:r>
            <a:rPr lang="en-US" sz="2300" kern="1200" dirty="0"/>
            <a:t> </a:t>
          </a:r>
          <a:r>
            <a:rPr lang="en-US" sz="2300" kern="1200" dirty="0" err="1"/>
            <a:t>sân</a:t>
          </a:r>
          <a:r>
            <a:rPr lang="en-US" sz="2300" kern="1200" dirty="0"/>
            <a:t> </a:t>
          </a:r>
          <a:r>
            <a:rPr lang="en-US" sz="2300" kern="1200" dirty="0" err="1"/>
            <a:t>khấu</a:t>
          </a:r>
          <a:endParaRPr lang="en-US" sz="2300" kern="1200" dirty="0"/>
        </a:p>
      </dsp:txBody>
      <dsp:txXfrm>
        <a:off x="2660430" y="4076634"/>
        <a:ext cx="2203467" cy="817486"/>
      </dsp:txXfrm>
    </dsp:sp>
    <dsp:sp modelId="{2BEF826B-9CE1-491C-82A4-21C94100489E}">
      <dsp:nvSpPr>
        <dsp:cNvPr id="0" name=""/>
        <dsp:cNvSpPr/>
      </dsp:nvSpPr>
      <dsp:spPr>
        <a:xfrm>
          <a:off x="5084336" y="2558445"/>
          <a:ext cx="2203467" cy="1518188"/>
        </a:xfrm>
        <a:prstGeom prst="round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1000" r="-11000"/>
          </a:stretch>
        </a:blip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3BA600-60D0-480E-AE5A-75237CFB3F83}">
      <dsp:nvSpPr>
        <dsp:cNvPr id="0" name=""/>
        <dsp:cNvSpPr/>
      </dsp:nvSpPr>
      <dsp:spPr>
        <a:xfrm>
          <a:off x="5084336" y="4076634"/>
          <a:ext cx="2203467" cy="817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n-US" sz="2300" kern="1200" dirty="0" err="1"/>
            <a:t>Tác</a:t>
          </a:r>
          <a:r>
            <a:rPr lang="en-US" sz="2300" kern="1200" dirty="0"/>
            <a:t> </a:t>
          </a:r>
          <a:r>
            <a:rPr lang="en-US" sz="2300" kern="1200" dirty="0" err="1"/>
            <a:t>phẩm</a:t>
          </a:r>
          <a:r>
            <a:rPr lang="en-US" sz="2300" kern="1200" dirty="0"/>
            <a:t> </a:t>
          </a:r>
          <a:r>
            <a:rPr lang="en-US" sz="2300" kern="1200" dirty="0" err="1"/>
            <a:t>điện</a:t>
          </a:r>
          <a:r>
            <a:rPr lang="en-US" sz="2300" kern="1200" dirty="0"/>
            <a:t> </a:t>
          </a:r>
          <a:r>
            <a:rPr lang="en-US" sz="2300" kern="1200" dirty="0" err="1"/>
            <a:t>ảnh</a:t>
          </a:r>
          <a:endParaRPr lang="en-US" sz="2300" kern="1200" dirty="0"/>
        </a:p>
      </dsp:txBody>
      <dsp:txXfrm>
        <a:off x="5084336" y="4076634"/>
        <a:ext cx="2203467" cy="8174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51B49-C594-4C3D-9D95-8365D239AAC2}">
      <dsp:nvSpPr>
        <dsp:cNvPr id="0" name=""/>
        <dsp:cNvSpPr/>
      </dsp:nvSpPr>
      <dsp:spPr>
        <a:xfrm>
          <a:off x="236524" y="2423"/>
          <a:ext cx="2203467" cy="1518188"/>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AAECCB-DB27-48DD-B4E1-BEFBE8C8DE04}">
      <dsp:nvSpPr>
        <dsp:cNvPr id="0" name=""/>
        <dsp:cNvSpPr/>
      </dsp:nvSpPr>
      <dsp:spPr>
        <a:xfrm>
          <a:off x="236524" y="1520612"/>
          <a:ext cx="2203467" cy="817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US" sz="1800" kern="1200" dirty="0" err="1"/>
            <a:t>Tác</a:t>
          </a:r>
          <a:r>
            <a:rPr lang="en-US" sz="1800" kern="1200" dirty="0"/>
            <a:t> </a:t>
          </a:r>
          <a:r>
            <a:rPr lang="en-US" sz="1800" kern="1200" dirty="0" err="1"/>
            <a:t>phẩm</a:t>
          </a:r>
          <a:r>
            <a:rPr lang="en-US" sz="1800" kern="1200" dirty="0"/>
            <a:t> </a:t>
          </a:r>
          <a:r>
            <a:rPr lang="en-US" sz="1800" kern="1200" dirty="0" err="1"/>
            <a:t>tạo</a:t>
          </a:r>
          <a:r>
            <a:rPr lang="en-US" sz="1800" kern="1200" dirty="0"/>
            <a:t> </a:t>
          </a:r>
          <a:r>
            <a:rPr lang="en-US" sz="1800" kern="1200" dirty="0" err="1"/>
            <a:t>hình</a:t>
          </a:r>
          <a:r>
            <a:rPr lang="en-US" sz="1800" kern="1200" dirty="0"/>
            <a:t>, </a:t>
          </a:r>
          <a:r>
            <a:rPr lang="en-US" sz="1800" kern="1200" dirty="0" err="1"/>
            <a:t>mỹ</a:t>
          </a:r>
          <a:r>
            <a:rPr lang="en-US" sz="1800" kern="1200" dirty="0"/>
            <a:t> </a:t>
          </a:r>
          <a:r>
            <a:rPr lang="en-US" sz="1800" kern="1200" dirty="0" err="1"/>
            <a:t>thuật</a:t>
          </a:r>
          <a:r>
            <a:rPr lang="en-US" sz="1800" kern="1200" dirty="0"/>
            <a:t> </a:t>
          </a:r>
          <a:r>
            <a:rPr lang="en-US" sz="1800" kern="1200" dirty="0" err="1"/>
            <a:t>ứng</a:t>
          </a:r>
          <a:r>
            <a:rPr lang="en-US" sz="1800" kern="1200" dirty="0"/>
            <a:t> </a:t>
          </a:r>
          <a:r>
            <a:rPr lang="en-US" sz="1800" kern="1200" dirty="0" err="1"/>
            <a:t>dụng</a:t>
          </a:r>
          <a:endParaRPr lang="en-US" sz="1800" kern="1200" dirty="0"/>
        </a:p>
      </dsp:txBody>
      <dsp:txXfrm>
        <a:off x="236524" y="1520612"/>
        <a:ext cx="2203467" cy="817486"/>
      </dsp:txXfrm>
    </dsp:sp>
    <dsp:sp modelId="{2B757AC0-9757-4923-A5AA-ED096857DAD2}">
      <dsp:nvSpPr>
        <dsp:cNvPr id="0" name=""/>
        <dsp:cNvSpPr/>
      </dsp:nvSpPr>
      <dsp:spPr>
        <a:xfrm>
          <a:off x="2660430" y="2423"/>
          <a:ext cx="2203467" cy="1518188"/>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3000" b="-23000"/>
          </a:stretch>
        </a:blip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B9899D-50D3-40F0-A04B-E65B9A94171C}">
      <dsp:nvSpPr>
        <dsp:cNvPr id="0" name=""/>
        <dsp:cNvSpPr/>
      </dsp:nvSpPr>
      <dsp:spPr>
        <a:xfrm>
          <a:off x="2660430" y="1520612"/>
          <a:ext cx="2203467" cy="817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US" sz="1800" kern="1200" dirty="0" err="1"/>
            <a:t>Tác</a:t>
          </a:r>
          <a:r>
            <a:rPr lang="en-US" sz="1800" kern="1200" dirty="0"/>
            <a:t> </a:t>
          </a:r>
          <a:r>
            <a:rPr lang="en-US" sz="1800" kern="1200" dirty="0" err="1"/>
            <a:t>phẩm</a:t>
          </a:r>
          <a:r>
            <a:rPr lang="en-US" sz="1800" kern="1200" dirty="0"/>
            <a:t> </a:t>
          </a:r>
          <a:r>
            <a:rPr lang="en-US" sz="1800" kern="1200" dirty="0" err="1"/>
            <a:t>nhiếp</a:t>
          </a:r>
          <a:r>
            <a:rPr lang="en-US" sz="1800" kern="1200" dirty="0"/>
            <a:t> </a:t>
          </a:r>
          <a:r>
            <a:rPr lang="en-US" sz="1800" kern="1200" dirty="0" err="1"/>
            <a:t>ảnh</a:t>
          </a:r>
          <a:endParaRPr lang="en-US" sz="1800" kern="1200" dirty="0"/>
        </a:p>
      </dsp:txBody>
      <dsp:txXfrm>
        <a:off x="2660430" y="1520612"/>
        <a:ext cx="2203467" cy="817486"/>
      </dsp:txXfrm>
    </dsp:sp>
    <dsp:sp modelId="{B271B5E2-0701-48B4-98A3-382A11D69ECE}">
      <dsp:nvSpPr>
        <dsp:cNvPr id="0" name=""/>
        <dsp:cNvSpPr/>
      </dsp:nvSpPr>
      <dsp:spPr>
        <a:xfrm>
          <a:off x="5084336" y="2423"/>
          <a:ext cx="2203467" cy="1518188"/>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8906BB-6728-42FB-BB8B-F64D182285BC}">
      <dsp:nvSpPr>
        <dsp:cNvPr id="0" name=""/>
        <dsp:cNvSpPr/>
      </dsp:nvSpPr>
      <dsp:spPr>
        <a:xfrm>
          <a:off x="5084336" y="1520612"/>
          <a:ext cx="2203467" cy="817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US" sz="1800" kern="1200" dirty="0" err="1"/>
            <a:t>Tác</a:t>
          </a:r>
          <a:r>
            <a:rPr lang="en-US" sz="1800" kern="1200" dirty="0"/>
            <a:t> </a:t>
          </a:r>
          <a:r>
            <a:rPr lang="en-US" sz="1800" kern="1200" dirty="0" err="1"/>
            <a:t>phẩm</a:t>
          </a:r>
          <a:r>
            <a:rPr lang="en-US" sz="1800" kern="1200" dirty="0"/>
            <a:t> </a:t>
          </a:r>
          <a:r>
            <a:rPr lang="en-US" sz="1800" kern="1200" dirty="0" err="1"/>
            <a:t>kiến</a:t>
          </a:r>
          <a:r>
            <a:rPr lang="en-US" sz="1800" kern="1200" dirty="0"/>
            <a:t> </a:t>
          </a:r>
          <a:r>
            <a:rPr lang="en-US" sz="1800" kern="1200" dirty="0" err="1"/>
            <a:t>trúc</a:t>
          </a:r>
          <a:endParaRPr lang="en-US" sz="1800" kern="1200" dirty="0"/>
        </a:p>
      </dsp:txBody>
      <dsp:txXfrm>
        <a:off x="5084336" y="1520612"/>
        <a:ext cx="2203467" cy="817486"/>
      </dsp:txXfrm>
    </dsp:sp>
    <dsp:sp modelId="{AE46F559-0344-477A-8877-10CFC71DEAF2}">
      <dsp:nvSpPr>
        <dsp:cNvPr id="0" name=""/>
        <dsp:cNvSpPr/>
      </dsp:nvSpPr>
      <dsp:spPr>
        <a:xfrm>
          <a:off x="236524" y="2558445"/>
          <a:ext cx="2203467" cy="1518188"/>
        </a:xfrm>
        <a:prstGeom prst="round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4000" b="-4000"/>
          </a:stretch>
        </a:blip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38ADBB-C42D-4CA3-AD95-119C9CD00F33}">
      <dsp:nvSpPr>
        <dsp:cNvPr id="0" name=""/>
        <dsp:cNvSpPr/>
      </dsp:nvSpPr>
      <dsp:spPr>
        <a:xfrm>
          <a:off x="236524" y="4076634"/>
          <a:ext cx="2203467" cy="817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NL" sz="1800" kern="1200" dirty="0"/>
            <a:t>Bản họa đồ, sơ đồ, bản đồ, bản vẽ</a:t>
          </a:r>
          <a:endParaRPr lang="en-US" sz="1800" kern="1200" dirty="0"/>
        </a:p>
      </dsp:txBody>
      <dsp:txXfrm>
        <a:off x="236524" y="4076634"/>
        <a:ext cx="2203467" cy="817486"/>
      </dsp:txXfrm>
    </dsp:sp>
    <dsp:sp modelId="{3782490C-996F-49D7-AEB4-61AF1B2F11D5}">
      <dsp:nvSpPr>
        <dsp:cNvPr id="0" name=""/>
        <dsp:cNvSpPr/>
      </dsp:nvSpPr>
      <dsp:spPr>
        <a:xfrm>
          <a:off x="2660430" y="2558445"/>
          <a:ext cx="2203467" cy="1518188"/>
        </a:xfrm>
        <a:prstGeom prst="round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6000" r="-6000"/>
          </a:stretch>
        </a:blip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41AEDF-3922-42CA-9751-2A9161677DD9}">
      <dsp:nvSpPr>
        <dsp:cNvPr id="0" name=""/>
        <dsp:cNvSpPr/>
      </dsp:nvSpPr>
      <dsp:spPr>
        <a:xfrm>
          <a:off x="2660430" y="4076634"/>
          <a:ext cx="2203467" cy="817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pt-BR" sz="1800" kern="1200" dirty="0"/>
            <a:t>Tác phẩm văn học, nghệ thuật dân gian</a:t>
          </a:r>
          <a:endParaRPr lang="en-US" sz="1800" kern="1200" dirty="0"/>
        </a:p>
      </dsp:txBody>
      <dsp:txXfrm>
        <a:off x="2660430" y="4076634"/>
        <a:ext cx="2203467" cy="817486"/>
      </dsp:txXfrm>
    </dsp:sp>
    <dsp:sp modelId="{2BEF826B-9CE1-491C-82A4-21C94100489E}">
      <dsp:nvSpPr>
        <dsp:cNvPr id="0" name=""/>
        <dsp:cNvSpPr/>
      </dsp:nvSpPr>
      <dsp:spPr>
        <a:xfrm>
          <a:off x="5084336" y="2558445"/>
          <a:ext cx="2203467" cy="1518188"/>
        </a:xfrm>
        <a:prstGeom prst="round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5000" r="-5000"/>
          </a:stretch>
        </a:blip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3BA600-60D0-480E-AE5A-75237CFB3F83}">
      <dsp:nvSpPr>
        <dsp:cNvPr id="0" name=""/>
        <dsp:cNvSpPr/>
      </dsp:nvSpPr>
      <dsp:spPr>
        <a:xfrm>
          <a:off x="5084336" y="4076634"/>
          <a:ext cx="2203467" cy="817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US" sz="1800" kern="1200" dirty="0" err="1"/>
            <a:t>Chương</a:t>
          </a:r>
          <a:r>
            <a:rPr lang="en-US" sz="1800" kern="1200" dirty="0"/>
            <a:t> </a:t>
          </a:r>
          <a:r>
            <a:rPr lang="en-US" sz="1800" kern="1200" dirty="0" err="1"/>
            <a:t>trình</a:t>
          </a:r>
          <a:r>
            <a:rPr lang="en-US" sz="1800" kern="1200" dirty="0"/>
            <a:t> </a:t>
          </a:r>
          <a:r>
            <a:rPr lang="en-US" sz="1800" kern="1200" dirty="0" err="1"/>
            <a:t>máy</a:t>
          </a:r>
          <a:r>
            <a:rPr lang="en-US" sz="1800" kern="1200" dirty="0"/>
            <a:t> </a:t>
          </a:r>
          <a:r>
            <a:rPr lang="en-US" sz="1800" kern="1200" dirty="0" err="1"/>
            <a:t>tính</a:t>
          </a:r>
          <a:r>
            <a:rPr lang="en-US" sz="1800" kern="1200" dirty="0"/>
            <a:t>, </a:t>
          </a:r>
          <a:r>
            <a:rPr lang="en-US" sz="1800" kern="1200" dirty="0" err="1"/>
            <a:t>sưu</a:t>
          </a:r>
          <a:r>
            <a:rPr lang="en-US" sz="1800" kern="1200" dirty="0"/>
            <a:t> </a:t>
          </a:r>
          <a:r>
            <a:rPr lang="en-US" sz="1800" kern="1200" dirty="0" err="1"/>
            <a:t>tập</a:t>
          </a:r>
          <a:r>
            <a:rPr lang="en-US" sz="1800" kern="1200" dirty="0"/>
            <a:t> </a:t>
          </a:r>
          <a:r>
            <a:rPr lang="en-US" sz="1800" kern="1200" dirty="0" err="1"/>
            <a:t>dữ</a:t>
          </a:r>
          <a:r>
            <a:rPr lang="en-US" sz="1800" kern="1200" dirty="0"/>
            <a:t> </a:t>
          </a:r>
          <a:r>
            <a:rPr lang="en-US" sz="1800" kern="1200" dirty="0" err="1"/>
            <a:t>liệu</a:t>
          </a:r>
          <a:endParaRPr lang="en-US" sz="1800" kern="1200" dirty="0"/>
        </a:p>
      </dsp:txBody>
      <dsp:txXfrm>
        <a:off x="5084336" y="4076634"/>
        <a:ext cx="2203467" cy="81748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A2D5F-42DC-4114-A72C-6EB82A387E0C}">
      <dsp:nvSpPr>
        <dsp:cNvPr id="0" name=""/>
        <dsp:cNvSpPr/>
      </dsp:nvSpPr>
      <dsp:spPr>
        <a:xfrm>
          <a:off x="399700" y="1690"/>
          <a:ext cx="7553526" cy="1016440"/>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b="1" kern="1200" dirty="0"/>
            <a:t>TRƯỜNG HỢP LOẠI TRỪ</a:t>
          </a:r>
        </a:p>
        <a:p>
          <a:pPr lvl="0" algn="ctr" defTabSz="1333500">
            <a:lnSpc>
              <a:spcPct val="90000"/>
            </a:lnSpc>
            <a:spcBef>
              <a:spcPct val="0"/>
            </a:spcBef>
            <a:spcAft>
              <a:spcPct val="35000"/>
            </a:spcAft>
          </a:pPr>
          <a:r>
            <a:rPr lang="en-US" sz="2000" b="1" kern="1200" dirty="0" err="1">
              <a:solidFill>
                <a:srgbClr val="FF0000"/>
              </a:solidFill>
            </a:rPr>
            <a:t>Điều</a:t>
          </a:r>
          <a:r>
            <a:rPr lang="en-US" sz="2000" b="1" kern="1200" dirty="0">
              <a:solidFill>
                <a:srgbClr val="FF0000"/>
              </a:solidFill>
            </a:rPr>
            <a:t> 15 </a:t>
          </a:r>
          <a:r>
            <a:rPr lang="en-US" sz="2000" kern="1200" dirty="0" err="1">
              <a:solidFill>
                <a:srgbClr val="FF0000"/>
              </a:solidFill>
            </a:rPr>
            <a:t>Luật</a:t>
          </a:r>
          <a:r>
            <a:rPr lang="en-US" sz="2000" kern="1200" dirty="0">
              <a:solidFill>
                <a:srgbClr val="FF0000"/>
              </a:solidFill>
            </a:rPr>
            <a:t> </a:t>
          </a:r>
          <a:r>
            <a:rPr lang="en-US" sz="2000" kern="1200" dirty="0" err="1">
              <a:solidFill>
                <a:srgbClr val="FF0000"/>
              </a:solidFill>
            </a:rPr>
            <a:t>Sở</a:t>
          </a:r>
          <a:r>
            <a:rPr lang="en-US" sz="2000" kern="1200" dirty="0">
              <a:solidFill>
                <a:srgbClr val="FF0000"/>
              </a:solidFill>
            </a:rPr>
            <a:t> </a:t>
          </a:r>
          <a:r>
            <a:rPr lang="en-US" sz="2000" kern="1200" dirty="0" err="1">
              <a:solidFill>
                <a:srgbClr val="FF0000"/>
              </a:solidFill>
            </a:rPr>
            <a:t>hữu</a:t>
          </a:r>
          <a:r>
            <a:rPr lang="en-US" sz="2000" kern="1200" dirty="0">
              <a:solidFill>
                <a:srgbClr val="FF0000"/>
              </a:solidFill>
            </a:rPr>
            <a:t> </a:t>
          </a:r>
          <a:r>
            <a:rPr lang="en-US" sz="2000" kern="1200" dirty="0" err="1">
              <a:solidFill>
                <a:srgbClr val="FF0000"/>
              </a:solidFill>
            </a:rPr>
            <a:t>trí</a:t>
          </a:r>
          <a:r>
            <a:rPr lang="en-US" sz="2000" kern="1200" dirty="0">
              <a:solidFill>
                <a:srgbClr val="FF0000"/>
              </a:solidFill>
            </a:rPr>
            <a:t> </a:t>
          </a:r>
          <a:r>
            <a:rPr lang="en-US" sz="2000" kern="1200" dirty="0" err="1">
              <a:solidFill>
                <a:srgbClr val="FF0000"/>
              </a:solidFill>
            </a:rPr>
            <a:t>tuệ</a:t>
          </a:r>
          <a:endParaRPr lang="en-US" sz="2000" kern="1200" dirty="0">
            <a:solidFill>
              <a:srgbClr val="FF0000"/>
            </a:solidFill>
          </a:endParaRPr>
        </a:p>
      </dsp:txBody>
      <dsp:txXfrm>
        <a:off x="429471" y="31461"/>
        <a:ext cx="7493984" cy="956898"/>
      </dsp:txXfrm>
    </dsp:sp>
    <dsp:sp modelId="{0D73E4F8-F1A2-426A-80DE-2608C39346F0}">
      <dsp:nvSpPr>
        <dsp:cNvPr id="0" name=""/>
        <dsp:cNvSpPr/>
      </dsp:nvSpPr>
      <dsp:spPr>
        <a:xfrm>
          <a:off x="399700" y="1201090"/>
          <a:ext cx="1016440" cy="1016440"/>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970E04-ADAE-44F2-BD8B-CFACDE3C5D67}">
      <dsp:nvSpPr>
        <dsp:cNvPr id="0" name=""/>
        <dsp:cNvSpPr/>
      </dsp:nvSpPr>
      <dsp:spPr>
        <a:xfrm>
          <a:off x="1477127" y="1201090"/>
          <a:ext cx="6476099" cy="1016440"/>
        </a:xfrm>
        <a:prstGeom prst="roundRect">
          <a:avLst>
            <a:gd name="adj" fmla="val 1667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Tin </a:t>
          </a:r>
          <a:r>
            <a:rPr lang="en-US" sz="2000" kern="1200" dirty="0" err="1"/>
            <a:t>tức</a:t>
          </a:r>
          <a:r>
            <a:rPr lang="en-US" sz="2000" kern="1200" dirty="0"/>
            <a:t> </a:t>
          </a:r>
          <a:r>
            <a:rPr lang="en-US" sz="2000" kern="1200" dirty="0" err="1"/>
            <a:t>thời</a:t>
          </a:r>
          <a:r>
            <a:rPr lang="en-US" sz="2000" kern="1200" dirty="0"/>
            <a:t> </a:t>
          </a:r>
          <a:r>
            <a:rPr lang="en-US" sz="2000" kern="1200" dirty="0" err="1"/>
            <a:t>sự</a:t>
          </a:r>
          <a:r>
            <a:rPr lang="en-US" sz="2000" kern="1200" dirty="0"/>
            <a:t> </a:t>
          </a:r>
          <a:r>
            <a:rPr lang="en-US" sz="2000" kern="1200" dirty="0" err="1"/>
            <a:t>thuần</a:t>
          </a:r>
          <a:r>
            <a:rPr lang="en-US" sz="2000" kern="1200" dirty="0"/>
            <a:t> </a:t>
          </a:r>
          <a:r>
            <a:rPr lang="en-US" sz="2000" kern="1200" dirty="0" err="1"/>
            <a:t>túy</a:t>
          </a:r>
          <a:endParaRPr lang="en-US" sz="2000" kern="1200" dirty="0"/>
        </a:p>
      </dsp:txBody>
      <dsp:txXfrm>
        <a:off x="1526754" y="1250717"/>
        <a:ext cx="6376845" cy="917186"/>
      </dsp:txXfrm>
    </dsp:sp>
    <dsp:sp modelId="{327A2018-4B93-422E-8916-C679537E19CC}">
      <dsp:nvSpPr>
        <dsp:cNvPr id="0" name=""/>
        <dsp:cNvSpPr/>
      </dsp:nvSpPr>
      <dsp:spPr>
        <a:xfrm>
          <a:off x="399700" y="2339503"/>
          <a:ext cx="1016440" cy="1016440"/>
        </a:xfrm>
        <a:prstGeom prst="roundRect">
          <a:avLst>
            <a:gd name="adj" fmla="val 16670"/>
          </a:avLst>
        </a:prstGeom>
        <a:blipFill rotWithShape="1">
          <a:blip xmlns:r="http://schemas.openxmlformats.org/officeDocument/2006/relationships" r:embed="rId2"/>
          <a:stretch>
            <a:fillRect/>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CB9D84-74D6-41DF-A511-6894DA0224B2}">
      <dsp:nvSpPr>
        <dsp:cNvPr id="0" name=""/>
        <dsp:cNvSpPr/>
      </dsp:nvSpPr>
      <dsp:spPr>
        <a:xfrm>
          <a:off x="1477127" y="2339503"/>
          <a:ext cx="6476099" cy="1016440"/>
        </a:xfrm>
        <a:prstGeom prst="roundRect">
          <a:avLst>
            <a:gd name="adj" fmla="val 1667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err="1"/>
            <a:t>Văn</a:t>
          </a:r>
          <a:r>
            <a:rPr lang="en-US" sz="2000" kern="1200" dirty="0"/>
            <a:t> </a:t>
          </a:r>
          <a:r>
            <a:rPr lang="en-US" sz="2000" kern="1200" dirty="0" err="1"/>
            <a:t>bản</a:t>
          </a:r>
          <a:r>
            <a:rPr lang="en-US" sz="2000" kern="1200" dirty="0"/>
            <a:t> </a:t>
          </a:r>
          <a:r>
            <a:rPr lang="en-US" sz="2000" kern="1200" dirty="0" err="1"/>
            <a:t>quy</a:t>
          </a:r>
          <a:r>
            <a:rPr lang="en-US" sz="2000" kern="1200" dirty="0"/>
            <a:t> </a:t>
          </a:r>
          <a:r>
            <a:rPr lang="en-US" sz="2000" kern="1200" dirty="0" err="1"/>
            <a:t>phạm</a:t>
          </a:r>
          <a:r>
            <a:rPr lang="en-US" sz="2000" kern="1200" dirty="0"/>
            <a:t> </a:t>
          </a:r>
          <a:r>
            <a:rPr lang="en-US" sz="2000" kern="1200" dirty="0" err="1"/>
            <a:t>pháp</a:t>
          </a:r>
          <a:r>
            <a:rPr lang="en-US" sz="2000" kern="1200" dirty="0"/>
            <a:t> </a:t>
          </a:r>
          <a:r>
            <a:rPr lang="en-US" sz="2000" kern="1200" dirty="0" err="1"/>
            <a:t>luật</a:t>
          </a:r>
          <a:r>
            <a:rPr lang="en-US" sz="2000" kern="1200" dirty="0"/>
            <a:t>, </a:t>
          </a:r>
          <a:r>
            <a:rPr lang="en-US" sz="2000" kern="1200" dirty="0" err="1"/>
            <a:t>văn</a:t>
          </a:r>
          <a:r>
            <a:rPr lang="en-US" sz="2000" kern="1200" dirty="0"/>
            <a:t> </a:t>
          </a:r>
          <a:r>
            <a:rPr lang="en-US" sz="2000" kern="1200" dirty="0" err="1"/>
            <a:t>bản</a:t>
          </a:r>
          <a:r>
            <a:rPr lang="en-US" sz="2000" kern="1200" dirty="0"/>
            <a:t> </a:t>
          </a:r>
          <a:r>
            <a:rPr lang="en-US" sz="2000" kern="1200" dirty="0" err="1"/>
            <a:t>hành</a:t>
          </a:r>
          <a:r>
            <a:rPr lang="en-US" sz="2000" kern="1200" dirty="0"/>
            <a:t> </a:t>
          </a:r>
          <a:r>
            <a:rPr lang="en-US" sz="2000" kern="1200" dirty="0" err="1"/>
            <a:t>chính</a:t>
          </a:r>
          <a:r>
            <a:rPr lang="en-US" sz="2000" kern="1200" dirty="0"/>
            <a:t>, </a:t>
          </a:r>
          <a:r>
            <a:rPr lang="en-US" sz="2000" kern="1200" dirty="0" err="1"/>
            <a:t>văn</a:t>
          </a:r>
          <a:r>
            <a:rPr lang="en-US" sz="2000" kern="1200" dirty="0"/>
            <a:t> </a:t>
          </a:r>
          <a:r>
            <a:rPr lang="en-US" sz="2000" kern="1200" dirty="0" err="1"/>
            <a:t>bản</a:t>
          </a:r>
          <a:r>
            <a:rPr lang="en-US" sz="2000" kern="1200" dirty="0"/>
            <a:t> </a:t>
          </a:r>
          <a:r>
            <a:rPr lang="en-US" sz="2000" kern="1200" dirty="0" err="1"/>
            <a:t>khác</a:t>
          </a:r>
          <a:r>
            <a:rPr lang="en-US" sz="2000" kern="1200" dirty="0"/>
            <a:t> </a:t>
          </a:r>
          <a:r>
            <a:rPr lang="en-US" sz="2000" kern="1200" dirty="0" err="1"/>
            <a:t>thuộc</a:t>
          </a:r>
          <a:r>
            <a:rPr lang="en-US" sz="2000" kern="1200" dirty="0"/>
            <a:t> </a:t>
          </a:r>
          <a:r>
            <a:rPr lang="en-US" sz="2000" kern="1200" dirty="0" err="1"/>
            <a:t>lĩnh</a:t>
          </a:r>
          <a:r>
            <a:rPr lang="en-US" sz="2000" kern="1200" dirty="0"/>
            <a:t> </a:t>
          </a:r>
          <a:r>
            <a:rPr lang="en-US" sz="2000" kern="1200" dirty="0" err="1"/>
            <a:t>vực</a:t>
          </a:r>
          <a:r>
            <a:rPr lang="en-US" sz="2000" kern="1200" dirty="0"/>
            <a:t> </a:t>
          </a:r>
          <a:r>
            <a:rPr lang="en-US" sz="2000" kern="1200" dirty="0" err="1"/>
            <a:t>tư</a:t>
          </a:r>
          <a:r>
            <a:rPr lang="en-US" sz="2000" kern="1200" dirty="0"/>
            <a:t> </a:t>
          </a:r>
          <a:r>
            <a:rPr lang="en-US" sz="2000" kern="1200" dirty="0" err="1"/>
            <a:t>pháp</a:t>
          </a:r>
          <a:r>
            <a:rPr lang="en-US" sz="2000" kern="1200" dirty="0"/>
            <a:t> </a:t>
          </a:r>
          <a:r>
            <a:rPr lang="en-US" sz="2000" kern="1200" dirty="0" err="1"/>
            <a:t>và</a:t>
          </a:r>
          <a:r>
            <a:rPr lang="en-US" sz="2000" kern="1200" dirty="0"/>
            <a:t> </a:t>
          </a:r>
          <a:r>
            <a:rPr lang="en-US" sz="2000" kern="1200" dirty="0" err="1"/>
            <a:t>bản</a:t>
          </a:r>
          <a:r>
            <a:rPr lang="en-US" sz="2000" kern="1200" dirty="0"/>
            <a:t> </a:t>
          </a:r>
          <a:r>
            <a:rPr lang="en-US" sz="2000" kern="1200" dirty="0" err="1"/>
            <a:t>dịch</a:t>
          </a:r>
          <a:r>
            <a:rPr lang="en-US" sz="2000" kern="1200" dirty="0"/>
            <a:t> </a:t>
          </a:r>
          <a:r>
            <a:rPr lang="en-US" sz="2000" kern="1200" dirty="0" err="1"/>
            <a:t>chính</a:t>
          </a:r>
          <a:r>
            <a:rPr lang="en-US" sz="2000" kern="1200" dirty="0"/>
            <a:t> </a:t>
          </a:r>
          <a:r>
            <a:rPr lang="en-US" sz="2000" kern="1200" dirty="0" err="1"/>
            <a:t>thức</a:t>
          </a:r>
          <a:r>
            <a:rPr lang="en-US" sz="2000" kern="1200" dirty="0"/>
            <a:t> </a:t>
          </a:r>
        </a:p>
      </dsp:txBody>
      <dsp:txXfrm>
        <a:off x="1526754" y="2389130"/>
        <a:ext cx="6376845" cy="917186"/>
      </dsp:txXfrm>
    </dsp:sp>
    <dsp:sp modelId="{86B49B5A-9B2D-4711-A4E9-AEC1FCEB3046}">
      <dsp:nvSpPr>
        <dsp:cNvPr id="0" name=""/>
        <dsp:cNvSpPr/>
      </dsp:nvSpPr>
      <dsp:spPr>
        <a:xfrm>
          <a:off x="399700" y="3477917"/>
          <a:ext cx="1016440" cy="1016440"/>
        </a:xfrm>
        <a:prstGeom prst="roundRect">
          <a:avLst>
            <a:gd name="adj" fmla="val 16670"/>
          </a:avLst>
        </a:prstGeom>
        <a:blipFill rotWithShape="1">
          <a:blip xmlns:r="http://schemas.openxmlformats.org/officeDocument/2006/relationships" r:embed="rId2"/>
          <a:stretch>
            <a:fillRect/>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70D353-1F46-4E72-B4E1-4D3B8B0407C4}">
      <dsp:nvSpPr>
        <dsp:cNvPr id="0" name=""/>
        <dsp:cNvSpPr/>
      </dsp:nvSpPr>
      <dsp:spPr>
        <a:xfrm>
          <a:off x="1477127" y="3477917"/>
          <a:ext cx="6476099" cy="1016440"/>
        </a:xfrm>
        <a:prstGeom prst="roundRect">
          <a:avLst>
            <a:gd name="adj" fmla="val 1667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err="1"/>
            <a:t>Quy</a:t>
          </a:r>
          <a:r>
            <a:rPr lang="en-US" sz="2000" kern="1200" dirty="0"/>
            <a:t> </a:t>
          </a:r>
          <a:r>
            <a:rPr lang="en-US" sz="2000" kern="1200" dirty="0" err="1"/>
            <a:t>trình</a:t>
          </a:r>
          <a:r>
            <a:rPr lang="en-US" sz="2000" kern="1200" dirty="0"/>
            <a:t>, </a:t>
          </a:r>
          <a:r>
            <a:rPr lang="en-US" sz="2000" kern="1200" dirty="0" err="1"/>
            <a:t>hệ</a:t>
          </a:r>
          <a:r>
            <a:rPr lang="en-US" sz="2000" kern="1200" dirty="0"/>
            <a:t> </a:t>
          </a:r>
          <a:r>
            <a:rPr lang="en-US" sz="2000" kern="1200" dirty="0" err="1"/>
            <a:t>thống</a:t>
          </a:r>
          <a:r>
            <a:rPr lang="en-US" sz="2000" kern="1200" dirty="0"/>
            <a:t>, </a:t>
          </a:r>
          <a:r>
            <a:rPr lang="en-US" sz="2000" kern="1200" dirty="0" err="1"/>
            <a:t>phương</a:t>
          </a:r>
          <a:r>
            <a:rPr lang="en-US" sz="2000" kern="1200" dirty="0"/>
            <a:t> </a:t>
          </a:r>
          <a:r>
            <a:rPr lang="en-US" sz="2000" kern="1200" dirty="0" err="1"/>
            <a:t>pháp</a:t>
          </a:r>
          <a:r>
            <a:rPr lang="en-US" sz="2000" kern="1200" dirty="0"/>
            <a:t> </a:t>
          </a:r>
          <a:r>
            <a:rPr lang="en-US" sz="2000" kern="1200" dirty="0" err="1"/>
            <a:t>hoạt</a:t>
          </a:r>
          <a:r>
            <a:rPr lang="en-US" sz="2000" kern="1200" dirty="0"/>
            <a:t> </a:t>
          </a:r>
          <a:r>
            <a:rPr lang="en-US" sz="2000" kern="1200" dirty="0" err="1"/>
            <a:t>động</a:t>
          </a:r>
          <a:r>
            <a:rPr lang="en-US" sz="2000" kern="1200" dirty="0"/>
            <a:t>, </a:t>
          </a:r>
          <a:r>
            <a:rPr lang="en-US" sz="2000" kern="1200" dirty="0" err="1"/>
            <a:t>khái</a:t>
          </a:r>
          <a:r>
            <a:rPr lang="en-US" sz="2000" kern="1200" dirty="0"/>
            <a:t> </a:t>
          </a:r>
          <a:r>
            <a:rPr lang="en-US" sz="2000" kern="1200" dirty="0" err="1"/>
            <a:t>niệm</a:t>
          </a:r>
          <a:r>
            <a:rPr lang="en-US" sz="2000" kern="1200" dirty="0"/>
            <a:t>, </a:t>
          </a:r>
          <a:r>
            <a:rPr lang="en-US" sz="2000" kern="1200" dirty="0" err="1"/>
            <a:t>nguyên</a:t>
          </a:r>
          <a:r>
            <a:rPr lang="en-US" sz="2000" kern="1200" dirty="0"/>
            <a:t> </a:t>
          </a:r>
          <a:r>
            <a:rPr lang="en-US" sz="2000" kern="1200" dirty="0" err="1"/>
            <a:t>lý</a:t>
          </a:r>
          <a:r>
            <a:rPr lang="en-US" sz="2000" kern="1200" dirty="0"/>
            <a:t>, </a:t>
          </a:r>
          <a:r>
            <a:rPr lang="en-US" sz="2000" kern="1200" dirty="0" err="1"/>
            <a:t>số</a:t>
          </a:r>
          <a:r>
            <a:rPr lang="en-US" sz="2000" kern="1200" dirty="0"/>
            <a:t> </a:t>
          </a:r>
          <a:r>
            <a:rPr lang="en-US" sz="2000" kern="1200" dirty="0" err="1"/>
            <a:t>liệu</a:t>
          </a:r>
          <a:endParaRPr lang="en-US" sz="2000" kern="1200" dirty="0"/>
        </a:p>
      </dsp:txBody>
      <dsp:txXfrm>
        <a:off x="1526754" y="3527544"/>
        <a:ext cx="6376845" cy="91718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51B49-C594-4C3D-9D95-8365D239AAC2}">
      <dsp:nvSpPr>
        <dsp:cNvPr id="0" name=""/>
        <dsp:cNvSpPr/>
      </dsp:nvSpPr>
      <dsp:spPr>
        <a:xfrm>
          <a:off x="1106537" y="2258"/>
          <a:ext cx="2203615" cy="1518291"/>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AAECCB-DB27-48DD-B4E1-BEFBE8C8DE04}">
      <dsp:nvSpPr>
        <dsp:cNvPr id="0" name=""/>
        <dsp:cNvSpPr/>
      </dsp:nvSpPr>
      <dsp:spPr>
        <a:xfrm>
          <a:off x="1106537" y="1520549"/>
          <a:ext cx="2203615" cy="81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n-US" sz="1900" kern="1200" dirty="0" err="1"/>
            <a:t>Cuộc</a:t>
          </a:r>
          <a:r>
            <a:rPr lang="en-US" sz="1900" kern="1200" dirty="0"/>
            <a:t> </a:t>
          </a:r>
          <a:r>
            <a:rPr lang="en-US" sz="1900" kern="1200" dirty="0" err="1"/>
            <a:t>biểu</a:t>
          </a:r>
          <a:r>
            <a:rPr lang="en-US" sz="1900" kern="1200" dirty="0"/>
            <a:t> </a:t>
          </a:r>
          <a:r>
            <a:rPr lang="en-US" sz="1900" kern="1200" dirty="0" err="1"/>
            <a:t>biễn</a:t>
          </a:r>
          <a:endParaRPr lang="en-US" sz="1900" kern="1200" dirty="0"/>
        </a:p>
      </dsp:txBody>
      <dsp:txXfrm>
        <a:off x="1106537" y="1520549"/>
        <a:ext cx="2203615" cy="817541"/>
      </dsp:txXfrm>
    </dsp:sp>
    <dsp:sp modelId="{2B757AC0-9757-4923-A5AA-ED096857DAD2}">
      <dsp:nvSpPr>
        <dsp:cNvPr id="0" name=""/>
        <dsp:cNvSpPr/>
      </dsp:nvSpPr>
      <dsp:spPr>
        <a:xfrm>
          <a:off x="3530607" y="2258"/>
          <a:ext cx="2203615" cy="1518291"/>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B9899D-50D3-40F0-A04B-E65B9A94171C}">
      <dsp:nvSpPr>
        <dsp:cNvPr id="0" name=""/>
        <dsp:cNvSpPr/>
      </dsp:nvSpPr>
      <dsp:spPr>
        <a:xfrm>
          <a:off x="3530607" y="1520549"/>
          <a:ext cx="2203615" cy="81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n-US" sz="1900" kern="1200" dirty="0" err="1"/>
            <a:t>Bản</a:t>
          </a:r>
          <a:r>
            <a:rPr lang="en-US" sz="1900" kern="1200" dirty="0"/>
            <a:t> </a:t>
          </a:r>
          <a:r>
            <a:rPr lang="en-US" sz="1900" kern="1200" dirty="0" err="1"/>
            <a:t>ghi</a:t>
          </a:r>
          <a:r>
            <a:rPr lang="en-US" sz="1900" kern="1200" dirty="0"/>
            <a:t> </a:t>
          </a:r>
          <a:r>
            <a:rPr lang="en-US" sz="1900" kern="1200" dirty="0" err="1"/>
            <a:t>âm</a:t>
          </a:r>
          <a:r>
            <a:rPr lang="en-US" sz="1900" kern="1200" dirty="0"/>
            <a:t>, </a:t>
          </a:r>
          <a:r>
            <a:rPr lang="en-US" sz="1900" kern="1200" dirty="0" err="1"/>
            <a:t>ghi</a:t>
          </a:r>
          <a:r>
            <a:rPr lang="en-US" sz="1900" kern="1200" dirty="0"/>
            <a:t> </a:t>
          </a:r>
          <a:r>
            <a:rPr lang="en-US" sz="1900" kern="1200" dirty="0" err="1"/>
            <a:t>hình</a:t>
          </a:r>
          <a:endParaRPr lang="en-US" sz="1900" kern="1200" dirty="0"/>
        </a:p>
      </dsp:txBody>
      <dsp:txXfrm>
        <a:off x="3530607" y="1520549"/>
        <a:ext cx="2203615" cy="817541"/>
      </dsp:txXfrm>
    </dsp:sp>
    <dsp:sp modelId="{B271B5E2-0701-48B4-98A3-382A11D69ECE}">
      <dsp:nvSpPr>
        <dsp:cNvPr id="0" name=""/>
        <dsp:cNvSpPr/>
      </dsp:nvSpPr>
      <dsp:spPr>
        <a:xfrm>
          <a:off x="1106537" y="2558452"/>
          <a:ext cx="2203615" cy="1518291"/>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8906BB-6728-42FB-BB8B-F64D182285BC}">
      <dsp:nvSpPr>
        <dsp:cNvPr id="0" name=""/>
        <dsp:cNvSpPr/>
      </dsp:nvSpPr>
      <dsp:spPr>
        <a:xfrm>
          <a:off x="1106537" y="4076744"/>
          <a:ext cx="2203615" cy="81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n-US" sz="1900" kern="1200" dirty="0" err="1"/>
            <a:t>Chương</a:t>
          </a:r>
          <a:r>
            <a:rPr lang="en-US" sz="1900" kern="1200" dirty="0"/>
            <a:t> </a:t>
          </a:r>
          <a:r>
            <a:rPr lang="en-US" sz="1900" kern="1200" dirty="0" err="1"/>
            <a:t>trình</a:t>
          </a:r>
          <a:r>
            <a:rPr lang="en-US" sz="1900" kern="1200" dirty="0"/>
            <a:t> </a:t>
          </a:r>
          <a:r>
            <a:rPr lang="en-US" sz="1900" kern="1200" dirty="0" err="1"/>
            <a:t>phát</a:t>
          </a:r>
          <a:r>
            <a:rPr lang="en-US" sz="1900" kern="1200" dirty="0"/>
            <a:t> </a:t>
          </a:r>
          <a:r>
            <a:rPr lang="en-US" sz="1900" kern="1200" dirty="0" err="1"/>
            <a:t>sóng</a:t>
          </a:r>
          <a:endParaRPr lang="en-US" sz="1900" kern="1200" dirty="0"/>
        </a:p>
      </dsp:txBody>
      <dsp:txXfrm>
        <a:off x="1106537" y="4076744"/>
        <a:ext cx="2203615" cy="817541"/>
      </dsp:txXfrm>
    </dsp:sp>
    <dsp:sp modelId="{AE46F559-0344-477A-8877-10CFC71DEAF2}">
      <dsp:nvSpPr>
        <dsp:cNvPr id="0" name=""/>
        <dsp:cNvSpPr/>
      </dsp:nvSpPr>
      <dsp:spPr>
        <a:xfrm>
          <a:off x="3530607" y="2558452"/>
          <a:ext cx="2203615" cy="1518291"/>
        </a:xfrm>
        <a:prstGeom prst="round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5000" r="-5000"/>
          </a:stretch>
        </a:blip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38ADBB-C42D-4CA3-AD95-119C9CD00F33}">
      <dsp:nvSpPr>
        <dsp:cNvPr id="0" name=""/>
        <dsp:cNvSpPr/>
      </dsp:nvSpPr>
      <dsp:spPr>
        <a:xfrm>
          <a:off x="3530607" y="4076744"/>
          <a:ext cx="2203615" cy="81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nl-NL" sz="1600" kern="1200" dirty="0"/>
            <a:t>Tín hiệu vệ tinh mang chương trình được mã hóa</a:t>
          </a:r>
          <a:endParaRPr lang="en-US" sz="1600" kern="1200" dirty="0"/>
        </a:p>
      </dsp:txBody>
      <dsp:txXfrm>
        <a:off x="3530607" y="4076744"/>
        <a:ext cx="2203615" cy="81754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3C908-B645-4452-B1D4-D7990EF9A5AD}">
      <dsp:nvSpPr>
        <dsp:cNvPr id="0" name=""/>
        <dsp:cNvSpPr/>
      </dsp:nvSpPr>
      <dsp:spPr>
        <a:xfrm>
          <a:off x="1022537" y="0"/>
          <a:ext cx="5085184" cy="5085184"/>
        </a:xfrm>
        <a:prstGeom prst="triangle">
          <a:avLst/>
        </a:prstGeom>
        <a:solidFill>
          <a:schemeClr val="accent1">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ED46E3-10FE-47FD-9A3C-BC55673DEC11}">
      <dsp:nvSpPr>
        <dsp:cNvPr id="0" name=""/>
        <dsp:cNvSpPr/>
      </dsp:nvSpPr>
      <dsp:spPr>
        <a:xfrm>
          <a:off x="3443194" y="677924"/>
          <a:ext cx="4657199" cy="516464"/>
        </a:xfrm>
        <a:prstGeom prst="roundRect">
          <a:avLst/>
        </a:prstGeom>
        <a:solidFill>
          <a:schemeClr val="lt1">
            <a:alpha val="90000"/>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a:solidFill>
                <a:schemeClr val="tx1"/>
              </a:solidFill>
            </a:rPr>
            <a:t>Sáng</a:t>
          </a:r>
          <a:r>
            <a:rPr lang="en-US" sz="2000" b="1" kern="1200" dirty="0">
              <a:solidFill>
                <a:schemeClr val="tx1"/>
              </a:solidFill>
            </a:rPr>
            <a:t> </a:t>
          </a:r>
          <a:r>
            <a:rPr lang="en-US" sz="2000" b="1" kern="1200" dirty="0" err="1">
              <a:solidFill>
                <a:schemeClr val="tx1"/>
              </a:solidFill>
            </a:rPr>
            <a:t>chế</a:t>
          </a:r>
          <a:endParaRPr lang="en-US" sz="2000" b="1" kern="1200" dirty="0">
            <a:solidFill>
              <a:schemeClr val="tx1"/>
            </a:solidFill>
          </a:endParaRPr>
        </a:p>
      </dsp:txBody>
      <dsp:txXfrm>
        <a:off x="3468406" y="703136"/>
        <a:ext cx="4606775" cy="466040"/>
      </dsp:txXfrm>
    </dsp:sp>
    <dsp:sp modelId="{F47CCD66-0B0D-42BF-9EBA-B74D28BFC6F8}">
      <dsp:nvSpPr>
        <dsp:cNvPr id="0" name=""/>
        <dsp:cNvSpPr/>
      </dsp:nvSpPr>
      <dsp:spPr>
        <a:xfrm>
          <a:off x="3443194" y="1258946"/>
          <a:ext cx="4657199" cy="516464"/>
        </a:xfrm>
        <a:prstGeom prst="roundRect">
          <a:avLst/>
        </a:prstGeom>
        <a:solidFill>
          <a:schemeClr val="lt1">
            <a:alpha val="90000"/>
            <a:hueOff val="0"/>
            <a:satOff val="0"/>
            <a:lumOff val="0"/>
            <a:alphaOff val="0"/>
          </a:schemeClr>
        </a:solidFill>
        <a:ln w="15875" cap="flat" cmpd="sng" algn="ctr">
          <a:solidFill>
            <a:schemeClr val="accent1">
              <a:shade val="80000"/>
              <a:hueOff val="51041"/>
              <a:satOff val="-732"/>
              <a:lumOff val="42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a:solidFill>
                <a:schemeClr val="tx1"/>
              </a:solidFill>
            </a:rPr>
            <a:t>Kiểu</a:t>
          </a:r>
          <a:r>
            <a:rPr lang="en-US" sz="2000" b="1" kern="1200" dirty="0">
              <a:solidFill>
                <a:schemeClr val="tx1"/>
              </a:solidFill>
            </a:rPr>
            <a:t> </a:t>
          </a:r>
          <a:r>
            <a:rPr lang="en-US" sz="2000" b="1" kern="1200" dirty="0" err="1">
              <a:solidFill>
                <a:schemeClr val="tx1"/>
              </a:solidFill>
            </a:rPr>
            <a:t>dáng</a:t>
          </a:r>
          <a:r>
            <a:rPr lang="en-US" sz="2000" b="1" kern="1200" dirty="0">
              <a:solidFill>
                <a:schemeClr val="tx1"/>
              </a:solidFill>
            </a:rPr>
            <a:t> </a:t>
          </a:r>
          <a:r>
            <a:rPr lang="en-US" sz="2000" b="1" kern="1200" dirty="0" err="1">
              <a:solidFill>
                <a:schemeClr val="tx1"/>
              </a:solidFill>
            </a:rPr>
            <a:t>công</a:t>
          </a:r>
          <a:r>
            <a:rPr lang="en-US" sz="2000" b="1" kern="1200" dirty="0">
              <a:solidFill>
                <a:schemeClr val="tx1"/>
              </a:solidFill>
            </a:rPr>
            <a:t> </a:t>
          </a:r>
          <a:r>
            <a:rPr lang="en-US" sz="2000" b="1" kern="1200" dirty="0" err="1">
              <a:solidFill>
                <a:schemeClr val="tx1"/>
              </a:solidFill>
            </a:rPr>
            <a:t>nghiệp</a:t>
          </a:r>
          <a:endParaRPr lang="en-US" sz="2000" b="1" kern="1200" dirty="0">
            <a:solidFill>
              <a:schemeClr val="tx1"/>
            </a:solidFill>
          </a:endParaRPr>
        </a:p>
      </dsp:txBody>
      <dsp:txXfrm>
        <a:off x="3468406" y="1284158"/>
        <a:ext cx="4606775" cy="466040"/>
      </dsp:txXfrm>
    </dsp:sp>
    <dsp:sp modelId="{2456D9E0-E9F2-4726-9F7B-95ECB1A09C20}">
      <dsp:nvSpPr>
        <dsp:cNvPr id="0" name=""/>
        <dsp:cNvSpPr/>
      </dsp:nvSpPr>
      <dsp:spPr>
        <a:xfrm>
          <a:off x="3443194" y="1839968"/>
          <a:ext cx="4657199" cy="516464"/>
        </a:xfrm>
        <a:prstGeom prst="roundRect">
          <a:avLst/>
        </a:prstGeom>
        <a:solidFill>
          <a:schemeClr val="lt1">
            <a:alpha val="90000"/>
            <a:hueOff val="0"/>
            <a:satOff val="0"/>
            <a:lumOff val="0"/>
            <a:alphaOff val="0"/>
          </a:schemeClr>
        </a:solidFill>
        <a:ln w="15875" cap="flat" cmpd="sng" algn="ctr">
          <a:solidFill>
            <a:schemeClr val="accent1">
              <a:shade val="80000"/>
              <a:hueOff val="102082"/>
              <a:satOff val="-1464"/>
              <a:lumOff val="85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NL" sz="2000" b="1" kern="1200" dirty="0">
              <a:solidFill>
                <a:schemeClr val="tx1"/>
              </a:solidFill>
            </a:rPr>
            <a:t>Thiết kế bố trí mạch tích hợp bán dẫn</a:t>
          </a:r>
          <a:endParaRPr lang="en-US" sz="2000" b="1" kern="1200" dirty="0">
            <a:solidFill>
              <a:schemeClr val="tx1"/>
            </a:solidFill>
          </a:endParaRPr>
        </a:p>
      </dsp:txBody>
      <dsp:txXfrm>
        <a:off x="3468406" y="1865180"/>
        <a:ext cx="4606775" cy="466040"/>
      </dsp:txXfrm>
    </dsp:sp>
    <dsp:sp modelId="{E4EE6A8D-11FE-4F4F-BB22-ED7E7A597D7B}">
      <dsp:nvSpPr>
        <dsp:cNvPr id="0" name=""/>
        <dsp:cNvSpPr/>
      </dsp:nvSpPr>
      <dsp:spPr>
        <a:xfrm>
          <a:off x="3443194" y="2420990"/>
          <a:ext cx="4657199" cy="516464"/>
        </a:xfrm>
        <a:prstGeom prst="roundRect">
          <a:avLst/>
        </a:prstGeom>
        <a:solidFill>
          <a:schemeClr val="lt1">
            <a:alpha val="90000"/>
            <a:hueOff val="0"/>
            <a:satOff val="0"/>
            <a:lumOff val="0"/>
            <a:alphaOff val="0"/>
          </a:schemeClr>
        </a:solidFill>
        <a:ln w="15875" cap="flat" cmpd="sng" algn="ctr">
          <a:solidFill>
            <a:schemeClr val="accent1">
              <a:shade val="80000"/>
              <a:hueOff val="153123"/>
              <a:satOff val="-2196"/>
              <a:lumOff val="128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a:solidFill>
                <a:schemeClr val="tx1"/>
              </a:solidFill>
            </a:rPr>
            <a:t>Chỉ</a:t>
          </a:r>
          <a:r>
            <a:rPr lang="en-US" sz="2000" b="1" kern="1200" dirty="0">
              <a:solidFill>
                <a:schemeClr val="tx1"/>
              </a:solidFill>
            </a:rPr>
            <a:t> </a:t>
          </a:r>
          <a:r>
            <a:rPr lang="en-US" sz="2000" b="1" kern="1200" dirty="0" err="1">
              <a:solidFill>
                <a:schemeClr val="tx1"/>
              </a:solidFill>
            </a:rPr>
            <a:t>dẫn</a:t>
          </a:r>
          <a:r>
            <a:rPr lang="en-US" sz="2000" b="1" kern="1200" dirty="0">
              <a:solidFill>
                <a:schemeClr val="tx1"/>
              </a:solidFill>
            </a:rPr>
            <a:t> </a:t>
          </a:r>
          <a:r>
            <a:rPr lang="en-US" sz="2000" b="1" kern="1200" dirty="0" err="1">
              <a:solidFill>
                <a:schemeClr val="tx1"/>
              </a:solidFill>
            </a:rPr>
            <a:t>địa</a:t>
          </a:r>
          <a:r>
            <a:rPr lang="en-US" sz="2000" b="1" kern="1200" dirty="0">
              <a:solidFill>
                <a:schemeClr val="tx1"/>
              </a:solidFill>
            </a:rPr>
            <a:t> </a:t>
          </a:r>
          <a:r>
            <a:rPr lang="en-US" sz="2000" b="1" kern="1200" dirty="0" err="1">
              <a:solidFill>
                <a:schemeClr val="tx1"/>
              </a:solidFill>
            </a:rPr>
            <a:t>lý</a:t>
          </a:r>
          <a:endParaRPr lang="en-US" sz="2000" b="1" kern="1200" dirty="0">
            <a:solidFill>
              <a:schemeClr val="tx1"/>
            </a:solidFill>
          </a:endParaRPr>
        </a:p>
      </dsp:txBody>
      <dsp:txXfrm>
        <a:off x="3468406" y="2446202"/>
        <a:ext cx="4606775" cy="466040"/>
      </dsp:txXfrm>
    </dsp:sp>
    <dsp:sp modelId="{16B6694F-10FF-4927-9D63-15CCACB39C14}">
      <dsp:nvSpPr>
        <dsp:cNvPr id="0" name=""/>
        <dsp:cNvSpPr/>
      </dsp:nvSpPr>
      <dsp:spPr>
        <a:xfrm>
          <a:off x="3443194" y="3002012"/>
          <a:ext cx="4657199" cy="516464"/>
        </a:xfrm>
        <a:prstGeom prst="roundRect">
          <a:avLst/>
        </a:prstGeom>
        <a:solidFill>
          <a:schemeClr val="lt1">
            <a:alpha val="90000"/>
            <a:hueOff val="0"/>
            <a:satOff val="0"/>
            <a:lumOff val="0"/>
            <a:alphaOff val="0"/>
          </a:schemeClr>
        </a:solidFill>
        <a:ln w="15875" cap="flat" cmpd="sng" algn="ctr">
          <a:solidFill>
            <a:schemeClr val="accent1">
              <a:shade val="80000"/>
              <a:hueOff val="204164"/>
              <a:satOff val="-2928"/>
              <a:lumOff val="170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a:solidFill>
                <a:schemeClr val="tx1"/>
              </a:solidFill>
            </a:rPr>
            <a:t>Nhãn</a:t>
          </a:r>
          <a:r>
            <a:rPr lang="en-US" sz="2000" b="1" kern="1200" dirty="0">
              <a:solidFill>
                <a:schemeClr val="tx1"/>
              </a:solidFill>
            </a:rPr>
            <a:t> </a:t>
          </a:r>
          <a:r>
            <a:rPr lang="en-US" sz="2000" b="1" kern="1200" dirty="0" err="1">
              <a:solidFill>
                <a:schemeClr val="tx1"/>
              </a:solidFill>
            </a:rPr>
            <a:t>hiệu</a:t>
          </a:r>
          <a:endParaRPr lang="en-US" sz="2000" b="1" kern="1200" dirty="0">
            <a:solidFill>
              <a:schemeClr val="tx1"/>
            </a:solidFill>
          </a:endParaRPr>
        </a:p>
      </dsp:txBody>
      <dsp:txXfrm>
        <a:off x="3468406" y="3027224"/>
        <a:ext cx="4606775" cy="466040"/>
      </dsp:txXfrm>
    </dsp:sp>
    <dsp:sp modelId="{C0CBDE2D-D5B8-46CC-AEFE-75B5D942A55D}">
      <dsp:nvSpPr>
        <dsp:cNvPr id="0" name=""/>
        <dsp:cNvSpPr/>
      </dsp:nvSpPr>
      <dsp:spPr>
        <a:xfrm>
          <a:off x="3443194" y="3583034"/>
          <a:ext cx="4657199" cy="516464"/>
        </a:xfrm>
        <a:prstGeom prst="roundRect">
          <a:avLst/>
        </a:prstGeom>
        <a:solidFill>
          <a:schemeClr val="lt1">
            <a:alpha val="90000"/>
            <a:hueOff val="0"/>
            <a:satOff val="0"/>
            <a:lumOff val="0"/>
            <a:alphaOff val="0"/>
          </a:schemeClr>
        </a:solidFill>
        <a:ln w="15875" cap="flat" cmpd="sng" algn="ctr">
          <a:solidFill>
            <a:schemeClr val="accent1">
              <a:shade val="80000"/>
              <a:hueOff val="255205"/>
              <a:satOff val="-3660"/>
              <a:lumOff val="213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a:t>Tên</a:t>
          </a:r>
          <a:r>
            <a:rPr lang="en-US" sz="2000" b="1" kern="1200" dirty="0"/>
            <a:t> </a:t>
          </a:r>
          <a:r>
            <a:rPr lang="en-US" sz="2000" b="1" kern="1200" dirty="0" err="1"/>
            <a:t>thương</a:t>
          </a:r>
          <a:r>
            <a:rPr lang="en-US" sz="2000" b="1" kern="1200" dirty="0"/>
            <a:t> </a:t>
          </a:r>
          <a:r>
            <a:rPr lang="en-US" sz="2000" b="1" kern="1200" dirty="0" err="1"/>
            <a:t>mại</a:t>
          </a:r>
          <a:endParaRPr lang="en-US" sz="2000" b="1" kern="1200" dirty="0"/>
        </a:p>
      </dsp:txBody>
      <dsp:txXfrm>
        <a:off x="3468406" y="3608246"/>
        <a:ext cx="4606775" cy="466040"/>
      </dsp:txXfrm>
    </dsp:sp>
    <dsp:sp modelId="{2C06AD1F-EFE2-450B-84C8-EACBD617337A}">
      <dsp:nvSpPr>
        <dsp:cNvPr id="0" name=""/>
        <dsp:cNvSpPr/>
      </dsp:nvSpPr>
      <dsp:spPr>
        <a:xfrm>
          <a:off x="3443194" y="4164056"/>
          <a:ext cx="4657199" cy="516464"/>
        </a:xfrm>
        <a:prstGeom prst="roundRect">
          <a:avLst/>
        </a:prstGeom>
        <a:solidFill>
          <a:schemeClr val="lt1">
            <a:alpha val="90000"/>
            <a:hueOff val="0"/>
            <a:satOff val="0"/>
            <a:lumOff val="0"/>
            <a:alphaOff val="0"/>
          </a:schemeClr>
        </a:solidFill>
        <a:ln w="15875" cap="flat" cmpd="sng" algn="ctr">
          <a:solidFill>
            <a:schemeClr val="accent1">
              <a:shade val="80000"/>
              <a:hueOff val="306246"/>
              <a:satOff val="-4392"/>
              <a:lumOff val="256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a:t>Bí</a:t>
          </a:r>
          <a:r>
            <a:rPr lang="en-US" sz="2000" b="1" kern="1200" dirty="0"/>
            <a:t> </a:t>
          </a:r>
          <a:r>
            <a:rPr lang="en-US" sz="2000" b="1" kern="1200" dirty="0" err="1"/>
            <a:t>mật</a:t>
          </a:r>
          <a:r>
            <a:rPr lang="en-US" sz="2000" b="1" kern="1200" dirty="0"/>
            <a:t> </a:t>
          </a:r>
          <a:r>
            <a:rPr lang="en-US" sz="2000" b="1" kern="1200" dirty="0" err="1"/>
            <a:t>kinh</a:t>
          </a:r>
          <a:r>
            <a:rPr lang="en-US" sz="2000" b="1" kern="1200" dirty="0"/>
            <a:t> </a:t>
          </a:r>
          <a:r>
            <a:rPr lang="en-US" sz="2000" b="1" kern="1200" dirty="0" err="1"/>
            <a:t>doanh</a:t>
          </a:r>
          <a:endParaRPr lang="en-US" sz="2000" b="1" kern="1200" dirty="0"/>
        </a:p>
      </dsp:txBody>
      <dsp:txXfrm>
        <a:off x="3468406" y="4189268"/>
        <a:ext cx="4606775" cy="46604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8BD9E-7433-4437-9F34-D8B880BFED57}">
      <dsp:nvSpPr>
        <dsp:cNvPr id="0" name=""/>
        <dsp:cNvSpPr/>
      </dsp:nvSpPr>
      <dsp:spPr>
        <a:xfrm>
          <a:off x="3229772" y="2470023"/>
          <a:ext cx="3018917" cy="3018917"/>
        </a:xfrm>
        <a:prstGeom prst="gear9">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nl-NL" sz="1700" b="1" kern="1200" dirty="0"/>
            <a:t>Nhằm giải quyết một vấn đề xác định bằng việc ứng dụng các quy luật tự nhiên</a:t>
          </a:r>
          <a:endParaRPr lang="en-US" sz="1700" b="1" kern="1200" dirty="0"/>
        </a:p>
      </dsp:txBody>
      <dsp:txXfrm>
        <a:off x="3836709" y="3177190"/>
        <a:ext cx="1805043" cy="1551786"/>
      </dsp:txXfrm>
    </dsp:sp>
    <dsp:sp modelId="{1B3AD303-9B24-4CCC-8E71-5A1AE6EF668A}">
      <dsp:nvSpPr>
        <dsp:cNvPr id="0" name=""/>
        <dsp:cNvSpPr/>
      </dsp:nvSpPr>
      <dsp:spPr>
        <a:xfrm>
          <a:off x="1473312" y="1756460"/>
          <a:ext cx="2195576" cy="2195576"/>
        </a:xfrm>
        <a:prstGeom prst="gear6">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err="1"/>
            <a:t>Dưới</a:t>
          </a:r>
          <a:r>
            <a:rPr lang="en-US" sz="1700" b="1" kern="1200" dirty="0"/>
            <a:t> </a:t>
          </a:r>
          <a:r>
            <a:rPr lang="en-US" sz="1700" b="1" kern="1200" dirty="0" err="1"/>
            <a:t>dạng</a:t>
          </a:r>
          <a:r>
            <a:rPr lang="en-US" sz="1700" b="1" kern="1200" dirty="0"/>
            <a:t> </a:t>
          </a:r>
          <a:r>
            <a:rPr lang="en-US" sz="1700" b="1" kern="1200" dirty="0" err="1"/>
            <a:t>Sản</a:t>
          </a:r>
          <a:r>
            <a:rPr lang="en-US" sz="1700" b="1" kern="1200" dirty="0"/>
            <a:t> </a:t>
          </a:r>
          <a:r>
            <a:rPr lang="en-US" sz="1700" b="1" kern="1200" dirty="0" err="1"/>
            <a:t>phẩm</a:t>
          </a:r>
          <a:r>
            <a:rPr lang="en-US" sz="1700" b="1" kern="1200" dirty="0"/>
            <a:t> </a:t>
          </a:r>
          <a:r>
            <a:rPr lang="en-US" sz="1700" b="1" kern="1200" dirty="0" err="1"/>
            <a:t>hoặc</a:t>
          </a:r>
          <a:r>
            <a:rPr lang="en-US" sz="1700" b="1" kern="1200" dirty="0"/>
            <a:t> </a:t>
          </a:r>
          <a:r>
            <a:rPr lang="en-US" sz="1700" b="1" kern="1200" dirty="0" err="1"/>
            <a:t>Quy</a:t>
          </a:r>
          <a:r>
            <a:rPr lang="en-US" sz="1700" b="1" kern="1200" dirty="0"/>
            <a:t> </a:t>
          </a:r>
          <a:r>
            <a:rPr lang="en-US" sz="1700" b="1" kern="1200" dirty="0" err="1"/>
            <a:t>trình</a:t>
          </a:r>
          <a:endParaRPr lang="en-US" sz="1700" b="1" kern="1200" dirty="0"/>
        </a:p>
      </dsp:txBody>
      <dsp:txXfrm>
        <a:off x="2026055" y="2312544"/>
        <a:ext cx="1090090" cy="1083408"/>
      </dsp:txXfrm>
    </dsp:sp>
    <dsp:sp modelId="{0F26541C-2328-4327-8DCE-DC3BCC2F91FA}">
      <dsp:nvSpPr>
        <dsp:cNvPr id="0" name=""/>
        <dsp:cNvSpPr/>
      </dsp:nvSpPr>
      <dsp:spPr>
        <a:xfrm rot="20700000">
          <a:off x="2703058" y="241737"/>
          <a:ext cx="2151216" cy="2151216"/>
        </a:xfrm>
        <a:prstGeom prst="gear6">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err="1"/>
            <a:t>Giải</a:t>
          </a:r>
          <a:r>
            <a:rPr lang="en-US" sz="1700" b="1" kern="1200" dirty="0"/>
            <a:t> </a:t>
          </a:r>
          <a:r>
            <a:rPr lang="en-US" sz="1700" b="1" kern="1200" dirty="0" err="1"/>
            <a:t>pháp</a:t>
          </a:r>
          <a:r>
            <a:rPr lang="en-US" sz="1700" b="1" kern="1200" dirty="0"/>
            <a:t> </a:t>
          </a:r>
          <a:r>
            <a:rPr lang="en-US" sz="1700" b="1" kern="1200" dirty="0" err="1"/>
            <a:t>kỹ</a:t>
          </a:r>
          <a:r>
            <a:rPr lang="en-US" sz="1700" b="1" kern="1200" dirty="0"/>
            <a:t> </a:t>
          </a:r>
          <a:r>
            <a:rPr lang="en-US" sz="1700" b="1" kern="1200" dirty="0" err="1"/>
            <a:t>thuật</a:t>
          </a:r>
          <a:endParaRPr lang="en-US" sz="1700" b="1" kern="1200" dirty="0"/>
        </a:p>
      </dsp:txBody>
      <dsp:txXfrm rot="-20700000">
        <a:off x="3174883" y="713562"/>
        <a:ext cx="1207566" cy="1207566"/>
      </dsp:txXfrm>
    </dsp:sp>
    <dsp:sp modelId="{0F555839-CB3A-4328-B777-40F61BE1F276}">
      <dsp:nvSpPr>
        <dsp:cNvPr id="0" name=""/>
        <dsp:cNvSpPr/>
      </dsp:nvSpPr>
      <dsp:spPr>
        <a:xfrm>
          <a:off x="3012109" y="2006196"/>
          <a:ext cx="3864213" cy="3864213"/>
        </a:xfrm>
        <a:prstGeom prst="circularArrow">
          <a:avLst>
            <a:gd name="adj1" fmla="val 4688"/>
            <a:gd name="adj2" fmla="val 299029"/>
            <a:gd name="adj3" fmla="val 2540338"/>
            <a:gd name="adj4" fmla="val 15810154"/>
            <a:gd name="adj5" fmla="val 546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567C13-2A12-4944-A78E-D0074F51A85B}">
      <dsp:nvSpPr>
        <dsp:cNvPr id="0" name=""/>
        <dsp:cNvSpPr/>
      </dsp:nvSpPr>
      <dsp:spPr>
        <a:xfrm>
          <a:off x="1084479" y="1265106"/>
          <a:ext cx="2807592" cy="2807592"/>
        </a:xfrm>
        <a:prstGeom prst="leftCircularArrow">
          <a:avLst>
            <a:gd name="adj1" fmla="val 6452"/>
            <a:gd name="adj2" fmla="val 429999"/>
            <a:gd name="adj3" fmla="val 10489124"/>
            <a:gd name="adj4" fmla="val 14837806"/>
            <a:gd name="adj5" fmla="val 752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08DDC0-3658-4DF4-BD54-277BBE0898F8}">
      <dsp:nvSpPr>
        <dsp:cNvPr id="0" name=""/>
        <dsp:cNvSpPr/>
      </dsp:nvSpPr>
      <dsp:spPr>
        <a:xfrm>
          <a:off x="2205460" y="-235015"/>
          <a:ext cx="3027150" cy="3027150"/>
        </a:xfrm>
        <a:prstGeom prst="circularArrow">
          <a:avLst>
            <a:gd name="adj1" fmla="val 5984"/>
            <a:gd name="adj2" fmla="val 394124"/>
            <a:gd name="adj3" fmla="val 13313824"/>
            <a:gd name="adj4" fmla="val 10508221"/>
            <a:gd name="adj5" fmla="val 69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A2D5F-42DC-4114-A72C-6EB82A387E0C}">
      <dsp:nvSpPr>
        <dsp:cNvPr id="0" name=""/>
        <dsp:cNvSpPr/>
      </dsp:nvSpPr>
      <dsp:spPr>
        <a:xfrm>
          <a:off x="1368159" y="2472"/>
          <a:ext cx="5616608" cy="699264"/>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a:t>TRƯỜNG HỢP LOẠI TRỪ</a:t>
          </a:r>
        </a:p>
        <a:p>
          <a:pPr lvl="0" algn="ctr" defTabSz="889000">
            <a:lnSpc>
              <a:spcPct val="90000"/>
            </a:lnSpc>
            <a:spcBef>
              <a:spcPct val="0"/>
            </a:spcBef>
            <a:spcAft>
              <a:spcPct val="35000"/>
            </a:spcAft>
          </a:pPr>
          <a:r>
            <a:rPr lang="en-US" sz="2000" b="1" kern="1200" dirty="0" err="1">
              <a:solidFill>
                <a:srgbClr val="FF0000"/>
              </a:solidFill>
            </a:rPr>
            <a:t>Điều</a:t>
          </a:r>
          <a:r>
            <a:rPr lang="en-US" sz="2000" b="1" kern="1200" dirty="0">
              <a:solidFill>
                <a:srgbClr val="FF0000"/>
              </a:solidFill>
            </a:rPr>
            <a:t> 59 </a:t>
          </a:r>
          <a:r>
            <a:rPr lang="en-US" sz="2000" kern="1200" dirty="0" err="1">
              <a:solidFill>
                <a:srgbClr val="FF0000"/>
              </a:solidFill>
            </a:rPr>
            <a:t>Luật</a:t>
          </a:r>
          <a:r>
            <a:rPr lang="en-US" sz="2000" kern="1200" dirty="0">
              <a:solidFill>
                <a:srgbClr val="FF0000"/>
              </a:solidFill>
            </a:rPr>
            <a:t> </a:t>
          </a:r>
          <a:r>
            <a:rPr lang="en-US" sz="2000" kern="1200" dirty="0" err="1">
              <a:solidFill>
                <a:srgbClr val="FF0000"/>
              </a:solidFill>
            </a:rPr>
            <a:t>Sở</a:t>
          </a:r>
          <a:r>
            <a:rPr lang="en-US" sz="2000" kern="1200" dirty="0">
              <a:solidFill>
                <a:srgbClr val="FF0000"/>
              </a:solidFill>
            </a:rPr>
            <a:t> </a:t>
          </a:r>
          <a:r>
            <a:rPr lang="en-US" sz="2000" kern="1200" dirty="0" err="1">
              <a:solidFill>
                <a:srgbClr val="FF0000"/>
              </a:solidFill>
            </a:rPr>
            <a:t>hữu</a:t>
          </a:r>
          <a:r>
            <a:rPr lang="en-US" sz="2000" kern="1200" dirty="0">
              <a:solidFill>
                <a:srgbClr val="FF0000"/>
              </a:solidFill>
            </a:rPr>
            <a:t> </a:t>
          </a:r>
          <a:r>
            <a:rPr lang="en-US" sz="2000" kern="1200" dirty="0" err="1">
              <a:solidFill>
                <a:srgbClr val="FF0000"/>
              </a:solidFill>
            </a:rPr>
            <a:t>trí</a:t>
          </a:r>
          <a:r>
            <a:rPr lang="en-US" sz="2000" kern="1200" dirty="0">
              <a:solidFill>
                <a:srgbClr val="FF0000"/>
              </a:solidFill>
            </a:rPr>
            <a:t> </a:t>
          </a:r>
          <a:r>
            <a:rPr lang="en-US" sz="2000" kern="1200" dirty="0" err="1">
              <a:solidFill>
                <a:srgbClr val="FF0000"/>
              </a:solidFill>
            </a:rPr>
            <a:t>tuệ</a:t>
          </a:r>
          <a:endParaRPr lang="en-US" sz="2000" kern="1200" dirty="0">
            <a:solidFill>
              <a:srgbClr val="FF0000"/>
            </a:solidFill>
          </a:endParaRPr>
        </a:p>
      </dsp:txBody>
      <dsp:txXfrm>
        <a:off x="1388640" y="22953"/>
        <a:ext cx="5575646" cy="658302"/>
      </dsp:txXfrm>
    </dsp:sp>
    <dsp:sp modelId="{0D73E4F8-F1A2-426A-80DE-2608C39346F0}">
      <dsp:nvSpPr>
        <dsp:cNvPr id="0" name=""/>
        <dsp:cNvSpPr/>
      </dsp:nvSpPr>
      <dsp:spPr>
        <a:xfrm>
          <a:off x="0" y="827604"/>
          <a:ext cx="699264" cy="699264"/>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970E04-ADAE-44F2-BD8B-CFACDE3C5D67}">
      <dsp:nvSpPr>
        <dsp:cNvPr id="0" name=""/>
        <dsp:cNvSpPr/>
      </dsp:nvSpPr>
      <dsp:spPr>
        <a:xfrm>
          <a:off x="1010512" y="827604"/>
          <a:ext cx="7342415" cy="699264"/>
        </a:xfrm>
        <a:prstGeom prst="roundRect">
          <a:avLst>
            <a:gd name="adj" fmla="val 1667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pt-BR" sz="1600" b="1" kern="1200" dirty="0"/>
            <a:t>Phát minh, lý thuyết khoa học, phương pháp toán học</a:t>
          </a:r>
          <a:endParaRPr lang="en-US" sz="1600" b="1" kern="1200" dirty="0"/>
        </a:p>
      </dsp:txBody>
      <dsp:txXfrm>
        <a:off x="1044653" y="861745"/>
        <a:ext cx="7274133" cy="630982"/>
      </dsp:txXfrm>
    </dsp:sp>
    <dsp:sp modelId="{327A2018-4B93-422E-8916-C679537E19CC}">
      <dsp:nvSpPr>
        <dsp:cNvPr id="0" name=""/>
        <dsp:cNvSpPr/>
      </dsp:nvSpPr>
      <dsp:spPr>
        <a:xfrm>
          <a:off x="0" y="1610780"/>
          <a:ext cx="699264" cy="699264"/>
        </a:xfrm>
        <a:prstGeom prst="roundRect">
          <a:avLst>
            <a:gd name="adj" fmla="val 16670"/>
          </a:avLst>
        </a:prstGeom>
        <a:blipFill rotWithShape="1">
          <a:blip xmlns:r="http://schemas.openxmlformats.org/officeDocument/2006/relationships" r:embed="rId2"/>
          <a:stretch>
            <a:fillRect/>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CB9D84-74D6-41DF-A511-6894DA0224B2}">
      <dsp:nvSpPr>
        <dsp:cNvPr id="0" name=""/>
        <dsp:cNvSpPr/>
      </dsp:nvSpPr>
      <dsp:spPr>
        <a:xfrm>
          <a:off x="1010512" y="1610780"/>
          <a:ext cx="7342415" cy="699264"/>
        </a:xfrm>
        <a:prstGeom prst="roundRect">
          <a:avLst>
            <a:gd name="adj" fmla="val 1667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pt-BR" sz="1600" b="1" kern="1200" dirty="0"/>
            <a:t>Sơ đồ, kế hoạch, quy tắc và phương pháp để thực hiện các hoạt động trí óc, huấn luyện vật nuôi, thực hiện trò chơi, kinh doanh; chương trình máy tính</a:t>
          </a:r>
          <a:r>
            <a:rPr lang="en-US" sz="1600" b="1" kern="1200" dirty="0"/>
            <a:t> </a:t>
          </a:r>
        </a:p>
      </dsp:txBody>
      <dsp:txXfrm>
        <a:off x="1044653" y="1644921"/>
        <a:ext cx="7274133" cy="630982"/>
      </dsp:txXfrm>
    </dsp:sp>
    <dsp:sp modelId="{86B49B5A-9B2D-4711-A4E9-AEC1FCEB3046}">
      <dsp:nvSpPr>
        <dsp:cNvPr id="0" name=""/>
        <dsp:cNvSpPr/>
      </dsp:nvSpPr>
      <dsp:spPr>
        <a:xfrm>
          <a:off x="0" y="2393957"/>
          <a:ext cx="699264" cy="699264"/>
        </a:xfrm>
        <a:prstGeom prst="roundRect">
          <a:avLst>
            <a:gd name="adj" fmla="val 16670"/>
          </a:avLst>
        </a:prstGeom>
        <a:blipFill rotWithShape="1">
          <a:blip xmlns:r="http://schemas.openxmlformats.org/officeDocument/2006/relationships" r:embed="rId2"/>
          <a:stretch>
            <a:fillRect/>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70D353-1F46-4E72-B4E1-4D3B8B0407C4}">
      <dsp:nvSpPr>
        <dsp:cNvPr id="0" name=""/>
        <dsp:cNvSpPr/>
      </dsp:nvSpPr>
      <dsp:spPr>
        <a:xfrm>
          <a:off x="1010512" y="2393957"/>
          <a:ext cx="7342415" cy="699264"/>
        </a:xfrm>
        <a:prstGeom prst="roundRect">
          <a:avLst>
            <a:gd name="adj" fmla="val 1667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pt-BR" sz="1600" b="1" kern="1200" dirty="0"/>
            <a:t>Cách thức thể hiện thông tin</a:t>
          </a:r>
          <a:endParaRPr lang="en-US" sz="1600" b="1" kern="1200" dirty="0"/>
        </a:p>
      </dsp:txBody>
      <dsp:txXfrm>
        <a:off x="1044653" y="2428098"/>
        <a:ext cx="7274133" cy="630982"/>
      </dsp:txXfrm>
    </dsp:sp>
    <dsp:sp modelId="{568D9327-B4A2-4240-A11D-381FE1FBA8AE}">
      <dsp:nvSpPr>
        <dsp:cNvPr id="0" name=""/>
        <dsp:cNvSpPr/>
      </dsp:nvSpPr>
      <dsp:spPr>
        <a:xfrm>
          <a:off x="0" y="3177133"/>
          <a:ext cx="699264" cy="699264"/>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F05964-7C45-4A88-A366-651A8F15EE60}">
      <dsp:nvSpPr>
        <dsp:cNvPr id="0" name=""/>
        <dsp:cNvSpPr/>
      </dsp:nvSpPr>
      <dsp:spPr>
        <a:xfrm>
          <a:off x="1010512" y="3177133"/>
          <a:ext cx="7342415" cy="699264"/>
        </a:xfrm>
        <a:prstGeom prst="roundRect">
          <a:avLst>
            <a:gd name="adj" fmla="val 1667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pt-BR" sz="1600" b="1" kern="1200"/>
            <a:t>Giải pháp chỉ mang đặc tính thẩm mỹ</a:t>
          </a:r>
          <a:endParaRPr lang="en-US" sz="1600" b="1" kern="1200" dirty="0"/>
        </a:p>
      </dsp:txBody>
      <dsp:txXfrm>
        <a:off x="1044653" y="3211274"/>
        <a:ext cx="7274133" cy="630982"/>
      </dsp:txXfrm>
    </dsp:sp>
    <dsp:sp modelId="{318EBF9E-2C2D-41E5-A83B-E80E6CBE0FBD}">
      <dsp:nvSpPr>
        <dsp:cNvPr id="0" name=""/>
        <dsp:cNvSpPr/>
      </dsp:nvSpPr>
      <dsp:spPr>
        <a:xfrm>
          <a:off x="0" y="3960309"/>
          <a:ext cx="699264" cy="699264"/>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BD48E1-CA3B-49D0-B7EB-3F133CFD9DCC}">
      <dsp:nvSpPr>
        <dsp:cNvPr id="0" name=""/>
        <dsp:cNvSpPr/>
      </dsp:nvSpPr>
      <dsp:spPr>
        <a:xfrm>
          <a:off x="1010512" y="3960309"/>
          <a:ext cx="7342415" cy="699264"/>
        </a:xfrm>
        <a:prstGeom prst="roundRect">
          <a:avLst>
            <a:gd name="adj" fmla="val 1667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err="1"/>
            <a:t>Giống</a:t>
          </a:r>
          <a:r>
            <a:rPr lang="en-US" sz="1600" b="1" kern="1200" dirty="0"/>
            <a:t> </a:t>
          </a:r>
          <a:r>
            <a:rPr lang="en-US" sz="1600" b="1" kern="1200" dirty="0" err="1"/>
            <a:t>thực</a:t>
          </a:r>
          <a:r>
            <a:rPr lang="en-US" sz="1600" b="1" kern="1200" dirty="0"/>
            <a:t> </a:t>
          </a:r>
          <a:r>
            <a:rPr lang="en-US" sz="1600" b="1" kern="1200" dirty="0" err="1"/>
            <a:t>vật</a:t>
          </a:r>
          <a:r>
            <a:rPr lang="en-US" sz="1600" b="1" kern="1200" dirty="0"/>
            <a:t>/ </a:t>
          </a:r>
          <a:r>
            <a:rPr lang="en-US" sz="1600" b="1" kern="1200" dirty="0" err="1"/>
            <a:t>động</a:t>
          </a:r>
          <a:r>
            <a:rPr lang="en-US" sz="1600" b="1" kern="1200" dirty="0"/>
            <a:t> </a:t>
          </a:r>
          <a:r>
            <a:rPr lang="en-US" sz="1600" b="1" kern="1200" dirty="0" err="1"/>
            <a:t>vật</a:t>
          </a:r>
          <a:r>
            <a:rPr lang="en-US" sz="1600" b="1" kern="1200" dirty="0"/>
            <a:t>; q</a:t>
          </a:r>
          <a:r>
            <a:rPr lang="pt-BR" sz="1600" b="1" kern="1200" dirty="0"/>
            <a:t>uy trình sản xuất thực vật/ động vật chủ yếu mang bản chất sinh học  mà không phải là quy trình vi sinh</a:t>
          </a:r>
          <a:endParaRPr lang="en-US" sz="1600" b="1" kern="1200" dirty="0"/>
        </a:p>
      </dsp:txBody>
      <dsp:txXfrm>
        <a:off x="1044653" y="3994450"/>
        <a:ext cx="7274133" cy="630982"/>
      </dsp:txXfrm>
    </dsp:sp>
    <dsp:sp modelId="{7820FE86-6D7E-4081-BEBA-BA1D38D67C70}">
      <dsp:nvSpPr>
        <dsp:cNvPr id="0" name=""/>
        <dsp:cNvSpPr/>
      </dsp:nvSpPr>
      <dsp:spPr>
        <a:xfrm>
          <a:off x="0" y="4743485"/>
          <a:ext cx="699264" cy="699264"/>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28D6E7-5C2B-4A5D-B54C-75C5B002CD57}">
      <dsp:nvSpPr>
        <dsp:cNvPr id="0" name=""/>
        <dsp:cNvSpPr/>
      </dsp:nvSpPr>
      <dsp:spPr>
        <a:xfrm>
          <a:off x="1010512" y="4743485"/>
          <a:ext cx="7342415" cy="699264"/>
        </a:xfrm>
        <a:prstGeom prst="roundRect">
          <a:avLst>
            <a:gd name="adj" fmla="val 1667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pt-BR" sz="1600" b="1" kern="1200"/>
            <a:t>Phương pháp phòng ngừa, chẩn đoán và chữa bệnh cho người và động vật</a:t>
          </a:r>
          <a:endParaRPr lang="en-US" sz="1600" b="1" kern="1200" dirty="0"/>
        </a:p>
      </dsp:txBody>
      <dsp:txXfrm>
        <a:off x="1044653" y="4777626"/>
        <a:ext cx="7274133" cy="63098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8DF5D-820D-4371-8C30-C03282E89310}">
      <dsp:nvSpPr>
        <dsp:cNvPr id="0" name=""/>
        <dsp:cNvSpPr/>
      </dsp:nvSpPr>
      <dsp:spPr>
        <a:xfrm>
          <a:off x="1161899" y="-109719"/>
          <a:ext cx="3627820" cy="3341058"/>
        </a:xfrm>
        <a:prstGeom prst="ellips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1" kern="1200" dirty="0" err="1"/>
            <a:t>Hình</a:t>
          </a:r>
          <a:r>
            <a:rPr lang="en-US" sz="3800" b="1" kern="1200" dirty="0"/>
            <a:t> </a:t>
          </a:r>
          <a:r>
            <a:rPr lang="en-US" sz="3800" b="1" kern="1200" dirty="0" err="1"/>
            <a:t>dáng</a:t>
          </a:r>
          <a:r>
            <a:rPr lang="en-US" sz="3800" b="1" kern="1200" dirty="0"/>
            <a:t> </a:t>
          </a:r>
          <a:r>
            <a:rPr lang="en-US" sz="3800" b="1" kern="1200" dirty="0" err="1"/>
            <a:t>bên</a:t>
          </a:r>
          <a:r>
            <a:rPr lang="en-US" sz="3800" b="1" kern="1200" dirty="0"/>
            <a:t> </a:t>
          </a:r>
          <a:r>
            <a:rPr lang="en-US" sz="3800" b="1" kern="1200" dirty="0" err="1"/>
            <a:t>ngoài</a:t>
          </a:r>
          <a:r>
            <a:rPr lang="en-US" sz="3800" b="1" kern="1200" dirty="0"/>
            <a:t> </a:t>
          </a:r>
          <a:r>
            <a:rPr lang="en-US" sz="3000" b="1" kern="1200" dirty="0" err="1"/>
            <a:t>của</a:t>
          </a:r>
          <a:r>
            <a:rPr lang="en-US" sz="3000" b="1" kern="1200" dirty="0"/>
            <a:t> </a:t>
          </a:r>
          <a:r>
            <a:rPr lang="en-US" sz="3000" b="1" kern="1200" dirty="0" err="1"/>
            <a:t>sản</a:t>
          </a:r>
          <a:r>
            <a:rPr lang="en-US" sz="3000" b="1" kern="1200" dirty="0"/>
            <a:t> </a:t>
          </a:r>
          <a:r>
            <a:rPr lang="en-US" sz="3000" b="1" kern="1200" dirty="0" err="1"/>
            <a:t>phẩm</a:t>
          </a:r>
          <a:endParaRPr lang="en-US" sz="3000" b="1" kern="1200" dirty="0"/>
        </a:p>
      </dsp:txBody>
      <dsp:txXfrm>
        <a:off x="1693181" y="379568"/>
        <a:ext cx="2565256" cy="2362484"/>
      </dsp:txXfrm>
    </dsp:sp>
    <dsp:sp modelId="{EE2673BD-6F44-4E04-9B25-5EF1EF7AC86D}">
      <dsp:nvSpPr>
        <dsp:cNvPr id="0" name=""/>
        <dsp:cNvSpPr/>
      </dsp:nvSpPr>
      <dsp:spPr>
        <a:xfrm>
          <a:off x="3011954" y="-109722"/>
          <a:ext cx="340361" cy="340729"/>
        </a:xfrm>
        <a:prstGeom prst="ellips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56E094-11F9-446E-AD14-1B1545092740}">
      <dsp:nvSpPr>
        <dsp:cNvPr id="0" name=""/>
        <dsp:cNvSpPr/>
      </dsp:nvSpPr>
      <dsp:spPr>
        <a:xfrm>
          <a:off x="2206263" y="2864122"/>
          <a:ext cx="246793" cy="246640"/>
        </a:xfrm>
        <a:prstGeom prst="ellips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6C7C1C-8247-42FA-AC40-95538AC3D780}">
      <dsp:nvSpPr>
        <dsp:cNvPr id="0" name=""/>
        <dsp:cNvSpPr/>
      </dsp:nvSpPr>
      <dsp:spPr>
        <a:xfrm>
          <a:off x="4523487" y="1272377"/>
          <a:ext cx="246793" cy="246640"/>
        </a:xfrm>
        <a:prstGeom prst="ellips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1CCD68-5C81-4F7A-B073-E8E545E26B1D}">
      <dsp:nvSpPr>
        <dsp:cNvPr id="0" name=""/>
        <dsp:cNvSpPr/>
      </dsp:nvSpPr>
      <dsp:spPr>
        <a:xfrm>
          <a:off x="3344152" y="3126292"/>
          <a:ext cx="340361" cy="340729"/>
        </a:xfrm>
        <a:prstGeom prst="ellips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CFDC29-62B3-4452-9A1E-9C728A9DCAE2}">
      <dsp:nvSpPr>
        <dsp:cNvPr id="0" name=""/>
        <dsp:cNvSpPr/>
      </dsp:nvSpPr>
      <dsp:spPr>
        <a:xfrm>
          <a:off x="2275340" y="373966"/>
          <a:ext cx="246793" cy="246640"/>
        </a:xfrm>
        <a:prstGeom prst="ellips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F0F1CB-E1EF-4B31-BD81-8BDD46335E1F}">
      <dsp:nvSpPr>
        <dsp:cNvPr id="0" name=""/>
        <dsp:cNvSpPr/>
      </dsp:nvSpPr>
      <dsp:spPr>
        <a:xfrm>
          <a:off x="1498536" y="1786212"/>
          <a:ext cx="246793" cy="246640"/>
        </a:xfrm>
        <a:prstGeom prst="ellips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5C70E6-C78B-4275-A4DB-609F65D38D93}">
      <dsp:nvSpPr>
        <dsp:cNvPr id="0" name=""/>
        <dsp:cNvSpPr/>
      </dsp:nvSpPr>
      <dsp:spPr>
        <a:xfrm>
          <a:off x="239068" y="582240"/>
          <a:ext cx="1382302" cy="1244621"/>
        </a:xfrm>
        <a:prstGeom prst="ellips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1" kern="1200" dirty="0" err="1"/>
            <a:t>Đường</a:t>
          </a:r>
          <a:r>
            <a:rPr lang="en-US" sz="2000" b="1" i="1" kern="1200" dirty="0"/>
            <a:t> </a:t>
          </a:r>
          <a:r>
            <a:rPr lang="en-US" sz="2000" b="1" i="1" kern="1200" dirty="0" err="1"/>
            <a:t>nét</a:t>
          </a:r>
          <a:endParaRPr lang="en-US" sz="2000" b="1" i="1" kern="1200" dirty="0"/>
        </a:p>
      </dsp:txBody>
      <dsp:txXfrm>
        <a:off x="441501" y="764511"/>
        <a:ext cx="977436" cy="880079"/>
      </dsp:txXfrm>
    </dsp:sp>
    <dsp:sp modelId="{B9FB35AD-0ED0-46E4-ACC4-6AE3FBA344AB}">
      <dsp:nvSpPr>
        <dsp:cNvPr id="0" name=""/>
        <dsp:cNvSpPr/>
      </dsp:nvSpPr>
      <dsp:spPr>
        <a:xfrm>
          <a:off x="2667824" y="384928"/>
          <a:ext cx="340361" cy="340729"/>
        </a:xfrm>
        <a:prstGeom prst="ellips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7B4F21-54B2-470D-9D0A-3AC8ECB60F09}">
      <dsp:nvSpPr>
        <dsp:cNvPr id="0" name=""/>
        <dsp:cNvSpPr/>
      </dsp:nvSpPr>
      <dsp:spPr>
        <a:xfrm>
          <a:off x="425328" y="2191341"/>
          <a:ext cx="615414" cy="615687"/>
        </a:xfrm>
        <a:prstGeom prst="ellips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BBD495-D02F-4F94-B7A7-BA24AE2979CB}">
      <dsp:nvSpPr>
        <dsp:cNvPr id="0" name=""/>
        <dsp:cNvSpPr/>
      </dsp:nvSpPr>
      <dsp:spPr>
        <a:xfrm>
          <a:off x="4640919" y="-3301"/>
          <a:ext cx="1244644" cy="1244621"/>
        </a:xfrm>
        <a:prstGeom prst="ellips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1" kern="1200" dirty="0" err="1"/>
            <a:t>Hình</a:t>
          </a:r>
          <a:r>
            <a:rPr lang="en-US" sz="2000" b="1" i="1" kern="1200" dirty="0"/>
            <a:t> </a:t>
          </a:r>
          <a:r>
            <a:rPr lang="en-US" sz="2000" b="1" i="1" kern="1200" dirty="0" err="1"/>
            <a:t>khối</a:t>
          </a:r>
          <a:endParaRPr lang="en-US" sz="2000" b="1" i="1" kern="1200" dirty="0"/>
        </a:p>
      </dsp:txBody>
      <dsp:txXfrm>
        <a:off x="4823193" y="178970"/>
        <a:ext cx="880096" cy="880079"/>
      </dsp:txXfrm>
    </dsp:sp>
    <dsp:sp modelId="{94663B05-A0B9-4F6F-A45B-F8C6410C7103}">
      <dsp:nvSpPr>
        <dsp:cNvPr id="0" name=""/>
        <dsp:cNvSpPr/>
      </dsp:nvSpPr>
      <dsp:spPr>
        <a:xfrm>
          <a:off x="4085161" y="856286"/>
          <a:ext cx="340361" cy="340729"/>
        </a:xfrm>
        <a:prstGeom prst="ellips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7880DA-4A9C-4A98-A46A-26F267C2FF2A}">
      <dsp:nvSpPr>
        <dsp:cNvPr id="0" name=""/>
        <dsp:cNvSpPr/>
      </dsp:nvSpPr>
      <dsp:spPr>
        <a:xfrm>
          <a:off x="191094" y="2923955"/>
          <a:ext cx="246793" cy="246640"/>
        </a:xfrm>
        <a:prstGeom prst="ellips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AE4AA1-1FAB-46DC-9413-9C2396EF88A2}">
      <dsp:nvSpPr>
        <dsp:cNvPr id="0" name=""/>
        <dsp:cNvSpPr/>
      </dsp:nvSpPr>
      <dsp:spPr>
        <a:xfrm>
          <a:off x="2650241" y="2572721"/>
          <a:ext cx="246793" cy="246640"/>
        </a:xfrm>
        <a:prstGeom prst="ellips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4ACACB-CEBC-4A6C-85CA-C84D514FFFA4}">
      <dsp:nvSpPr>
        <dsp:cNvPr id="0" name=""/>
        <dsp:cNvSpPr/>
      </dsp:nvSpPr>
      <dsp:spPr>
        <a:xfrm>
          <a:off x="5226191" y="2147951"/>
          <a:ext cx="1244644" cy="1244621"/>
        </a:xfrm>
        <a:prstGeom prst="ellips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1" kern="1200" dirty="0" err="1"/>
            <a:t>Màu</a:t>
          </a:r>
          <a:r>
            <a:rPr lang="en-US" sz="2000" b="1" i="1" kern="1200" dirty="0"/>
            <a:t> </a:t>
          </a:r>
          <a:r>
            <a:rPr lang="en-US" sz="2000" b="1" i="1" kern="1200" dirty="0" err="1"/>
            <a:t>sắc</a:t>
          </a:r>
          <a:endParaRPr lang="en-US" sz="2000" b="1" i="1" kern="1200" dirty="0"/>
        </a:p>
      </dsp:txBody>
      <dsp:txXfrm>
        <a:off x="5408465" y="2330222"/>
        <a:ext cx="880096" cy="880079"/>
      </dsp:txXfrm>
    </dsp:sp>
    <dsp:sp modelId="{7ADDD20E-77F3-4715-89A1-FE784CDC17B2}">
      <dsp:nvSpPr>
        <dsp:cNvPr id="0" name=""/>
        <dsp:cNvSpPr/>
      </dsp:nvSpPr>
      <dsp:spPr>
        <a:xfrm>
          <a:off x="4875153" y="2104561"/>
          <a:ext cx="246793" cy="246640"/>
        </a:xfrm>
        <a:prstGeom prst="ellips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9E4D22-2657-4BD7-B5A6-6FEBA0234739}">
      <dsp:nvSpPr>
        <dsp:cNvPr id="0" name=""/>
        <dsp:cNvSpPr/>
      </dsp:nvSpPr>
      <dsp:spPr>
        <a:xfrm>
          <a:off x="601311" y="2909541"/>
          <a:ext cx="1715145" cy="1683511"/>
        </a:xfrm>
        <a:prstGeom prst="ellips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1" kern="1200" dirty="0" err="1"/>
            <a:t>Sự</a:t>
          </a:r>
          <a:r>
            <a:rPr lang="en-US" sz="2000" b="1" i="1" kern="1200" dirty="0"/>
            <a:t> </a:t>
          </a:r>
          <a:r>
            <a:rPr lang="en-US" sz="2000" b="1" i="1" kern="1200" dirty="0" err="1"/>
            <a:t>kết</a:t>
          </a:r>
          <a:r>
            <a:rPr lang="en-US" sz="2000" b="1" i="1" kern="1200" dirty="0"/>
            <a:t> </a:t>
          </a:r>
          <a:r>
            <a:rPr lang="en-US" sz="2000" b="1" i="1" kern="1200" dirty="0" err="1"/>
            <a:t>hợp</a:t>
          </a:r>
          <a:r>
            <a:rPr lang="en-US" sz="2000" b="1" i="1" kern="1200" dirty="0"/>
            <a:t> </a:t>
          </a:r>
          <a:r>
            <a:rPr lang="en-US" sz="2000" b="1" i="1" kern="1200" dirty="0" err="1"/>
            <a:t>các</a:t>
          </a:r>
          <a:r>
            <a:rPr lang="en-US" sz="2000" b="1" i="1" kern="1200" dirty="0"/>
            <a:t> </a:t>
          </a:r>
          <a:r>
            <a:rPr lang="en-US" sz="2000" b="1" i="1" kern="1200" dirty="0" err="1"/>
            <a:t>yếu</a:t>
          </a:r>
          <a:r>
            <a:rPr lang="en-US" sz="2000" b="1" i="1" kern="1200" dirty="0"/>
            <a:t> </a:t>
          </a:r>
          <a:r>
            <a:rPr lang="en-US" sz="2000" b="1" i="1" kern="1200" dirty="0" err="1"/>
            <a:t>tố</a:t>
          </a:r>
          <a:r>
            <a:rPr lang="en-US" sz="2000" b="1" i="1" kern="1200" dirty="0"/>
            <a:t> </a:t>
          </a:r>
          <a:r>
            <a:rPr lang="en-US" sz="2000" b="1" i="1" kern="1200" dirty="0" err="1"/>
            <a:t>trên</a:t>
          </a:r>
          <a:endParaRPr lang="en-US" sz="2000" b="1" i="1" kern="1200" dirty="0"/>
        </a:p>
      </dsp:txBody>
      <dsp:txXfrm>
        <a:off x="852488" y="3156085"/>
        <a:ext cx="1212791" cy="1190423"/>
      </dsp:txXfrm>
    </dsp:sp>
    <dsp:sp modelId="{EF2EC737-DFC6-462C-B41F-ADCEECF9A79A}">
      <dsp:nvSpPr>
        <dsp:cNvPr id="0" name=""/>
        <dsp:cNvSpPr/>
      </dsp:nvSpPr>
      <dsp:spPr>
        <a:xfrm>
          <a:off x="2765160" y="3171052"/>
          <a:ext cx="246793" cy="246640"/>
        </a:xfrm>
        <a:prstGeom prst="ellips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A2D5F-42DC-4114-A72C-6EB82A387E0C}">
      <dsp:nvSpPr>
        <dsp:cNvPr id="0" name=""/>
        <dsp:cNvSpPr/>
      </dsp:nvSpPr>
      <dsp:spPr>
        <a:xfrm>
          <a:off x="399700" y="1690"/>
          <a:ext cx="7553526" cy="1016440"/>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b="1" kern="1200" dirty="0"/>
            <a:t>TRƯỜNG HỢP LOẠI TRỪ</a:t>
          </a:r>
        </a:p>
        <a:p>
          <a:pPr lvl="0" algn="ctr" defTabSz="1333500">
            <a:lnSpc>
              <a:spcPct val="90000"/>
            </a:lnSpc>
            <a:spcBef>
              <a:spcPct val="0"/>
            </a:spcBef>
            <a:spcAft>
              <a:spcPct val="35000"/>
            </a:spcAft>
          </a:pPr>
          <a:r>
            <a:rPr lang="en-US" sz="2000" b="1" kern="1200" dirty="0" err="1">
              <a:solidFill>
                <a:srgbClr val="FF0000"/>
              </a:solidFill>
            </a:rPr>
            <a:t>Điều</a:t>
          </a:r>
          <a:r>
            <a:rPr lang="en-US" sz="2000" b="1" kern="1200" dirty="0">
              <a:solidFill>
                <a:srgbClr val="FF0000"/>
              </a:solidFill>
            </a:rPr>
            <a:t> 64 </a:t>
          </a:r>
          <a:r>
            <a:rPr lang="en-US" sz="2000" kern="1200" dirty="0" err="1">
              <a:solidFill>
                <a:srgbClr val="FF0000"/>
              </a:solidFill>
            </a:rPr>
            <a:t>Luật</a:t>
          </a:r>
          <a:r>
            <a:rPr lang="en-US" sz="2000" kern="1200" dirty="0">
              <a:solidFill>
                <a:srgbClr val="FF0000"/>
              </a:solidFill>
            </a:rPr>
            <a:t> </a:t>
          </a:r>
          <a:r>
            <a:rPr lang="en-US" sz="2000" kern="1200" dirty="0" err="1">
              <a:solidFill>
                <a:srgbClr val="FF0000"/>
              </a:solidFill>
            </a:rPr>
            <a:t>Sở</a:t>
          </a:r>
          <a:r>
            <a:rPr lang="en-US" sz="2000" kern="1200" dirty="0">
              <a:solidFill>
                <a:srgbClr val="FF0000"/>
              </a:solidFill>
            </a:rPr>
            <a:t> </a:t>
          </a:r>
          <a:r>
            <a:rPr lang="en-US" sz="2000" kern="1200" dirty="0" err="1">
              <a:solidFill>
                <a:srgbClr val="FF0000"/>
              </a:solidFill>
            </a:rPr>
            <a:t>hữu</a:t>
          </a:r>
          <a:r>
            <a:rPr lang="en-US" sz="2000" kern="1200" dirty="0">
              <a:solidFill>
                <a:srgbClr val="FF0000"/>
              </a:solidFill>
            </a:rPr>
            <a:t> </a:t>
          </a:r>
          <a:r>
            <a:rPr lang="en-US" sz="2000" kern="1200" dirty="0" err="1">
              <a:solidFill>
                <a:srgbClr val="FF0000"/>
              </a:solidFill>
            </a:rPr>
            <a:t>trí</a:t>
          </a:r>
          <a:r>
            <a:rPr lang="en-US" sz="2000" kern="1200" dirty="0">
              <a:solidFill>
                <a:srgbClr val="FF0000"/>
              </a:solidFill>
            </a:rPr>
            <a:t> </a:t>
          </a:r>
          <a:r>
            <a:rPr lang="en-US" sz="2000" kern="1200" dirty="0" err="1">
              <a:solidFill>
                <a:srgbClr val="FF0000"/>
              </a:solidFill>
            </a:rPr>
            <a:t>tuệ</a:t>
          </a:r>
          <a:endParaRPr lang="en-US" sz="2000" kern="1200" dirty="0">
            <a:solidFill>
              <a:srgbClr val="FF0000"/>
            </a:solidFill>
          </a:endParaRPr>
        </a:p>
      </dsp:txBody>
      <dsp:txXfrm>
        <a:off x="429471" y="31461"/>
        <a:ext cx="7493984" cy="956898"/>
      </dsp:txXfrm>
    </dsp:sp>
    <dsp:sp modelId="{0D73E4F8-F1A2-426A-80DE-2608C39346F0}">
      <dsp:nvSpPr>
        <dsp:cNvPr id="0" name=""/>
        <dsp:cNvSpPr/>
      </dsp:nvSpPr>
      <dsp:spPr>
        <a:xfrm>
          <a:off x="399700" y="1201090"/>
          <a:ext cx="1016440" cy="1016440"/>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970E04-ADAE-44F2-BD8B-CFACDE3C5D67}">
      <dsp:nvSpPr>
        <dsp:cNvPr id="0" name=""/>
        <dsp:cNvSpPr/>
      </dsp:nvSpPr>
      <dsp:spPr>
        <a:xfrm>
          <a:off x="1477127" y="1201090"/>
          <a:ext cx="6476099" cy="1016440"/>
        </a:xfrm>
        <a:prstGeom prst="roundRect">
          <a:avLst>
            <a:gd name="adj" fmla="val 1667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pt-BR" sz="2100" b="1" kern="1200" dirty="0"/>
            <a:t>Hình dáng bên ngoài của sản phẩm do đặc tính kỹ thuật của sản phẩm bắt buộc phải có</a:t>
          </a:r>
          <a:endParaRPr lang="en-US" sz="2100" b="1" kern="1200" dirty="0"/>
        </a:p>
      </dsp:txBody>
      <dsp:txXfrm>
        <a:off x="1526754" y="1250717"/>
        <a:ext cx="6376845" cy="917186"/>
      </dsp:txXfrm>
    </dsp:sp>
    <dsp:sp modelId="{327A2018-4B93-422E-8916-C679537E19CC}">
      <dsp:nvSpPr>
        <dsp:cNvPr id="0" name=""/>
        <dsp:cNvSpPr/>
      </dsp:nvSpPr>
      <dsp:spPr>
        <a:xfrm>
          <a:off x="399700" y="2339503"/>
          <a:ext cx="1016440" cy="1016440"/>
        </a:xfrm>
        <a:prstGeom prst="roundRect">
          <a:avLst>
            <a:gd name="adj" fmla="val 16670"/>
          </a:avLst>
        </a:prstGeom>
        <a:blipFill rotWithShape="1">
          <a:blip xmlns:r="http://schemas.openxmlformats.org/officeDocument/2006/relationships" r:embed="rId2"/>
          <a:stretch>
            <a:fillRect/>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CB9D84-74D6-41DF-A511-6894DA0224B2}">
      <dsp:nvSpPr>
        <dsp:cNvPr id="0" name=""/>
        <dsp:cNvSpPr/>
      </dsp:nvSpPr>
      <dsp:spPr>
        <a:xfrm>
          <a:off x="1477127" y="2339503"/>
          <a:ext cx="6476099" cy="1016440"/>
        </a:xfrm>
        <a:prstGeom prst="roundRect">
          <a:avLst>
            <a:gd name="adj" fmla="val 1667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pt-BR" sz="2100" b="1" kern="1200" dirty="0"/>
            <a:t>Hình dáng bên ngoài của công trình xây dựng dân dụng hoặc công nghiệp</a:t>
          </a:r>
          <a:endParaRPr lang="en-US" sz="2100" b="1" kern="1200" dirty="0"/>
        </a:p>
      </dsp:txBody>
      <dsp:txXfrm>
        <a:off x="1526754" y="2389130"/>
        <a:ext cx="6376845" cy="917186"/>
      </dsp:txXfrm>
    </dsp:sp>
    <dsp:sp modelId="{86B49B5A-9B2D-4711-A4E9-AEC1FCEB3046}">
      <dsp:nvSpPr>
        <dsp:cNvPr id="0" name=""/>
        <dsp:cNvSpPr/>
      </dsp:nvSpPr>
      <dsp:spPr>
        <a:xfrm>
          <a:off x="399700" y="3477917"/>
          <a:ext cx="1016440" cy="1016440"/>
        </a:xfrm>
        <a:prstGeom prst="roundRect">
          <a:avLst>
            <a:gd name="adj" fmla="val 16670"/>
          </a:avLst>
        </a:prstGeom>
        <a:blipFill rotWithShape="1">
          <a:blip xmlns:r="http://schemas.openxmlformats.org/officeDocument/2006/relationships" r:embed="rId2"/>
          <a:stretch>
            <a:fillRect/>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70D353-1F46-4E72-B4E1-4D3B8B0407C4}">
      <dsp:nvSpPr>
        <dsp:cNvPr id="0" name=""/>
        <dsp:cNvSpPr/>
      </dsp:nvSpPr>
      <dsp:spPr>
        <a:xfrm>
          <a:off x="1477127" y="3477917"/>
          <a:ext cx="6476099" cy="1016440"/>
        </a:xfrm>
        <a:prstGeom prst="roundRect">
          <a:avLst>
            <a:gd name="adj" fmla="val 1667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pt-BR" sz="2100" b="1" kern="1200" dirty="0"/>
            <a:t>Hình dáng của sản phẩm không nhìn thấy được trong quá trình sử dụng sản phẩm</a:t>
          </a:r>
          <a:endParaRPr lang="en-US" sz="2100" b="1" kern="1200" dirty="0"/>
        </a:p>
      </dsp:txBody>
      <dsp:txXfrm>
        <a:off x="1526754" y="3527544"/>
        <a:ext cx="6376845" cy="91718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C711A-74B9-49CD-A76B-A90C03507438}">
      <dsp:nvSpPr>
        <dsp:cNvPr id="0" name=""/>
        <dsp:cNvSpPr/>
      </dsp:nvSpPr>
      <dsp:spPr>
        <a:xfrm>
          <a:off x="8300479" y="1039067"/>
          <a:ext cx="159557" cy="2953069"/>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C35A21-CD06-46C5-9F5D-865E44749DC6}">
      <dsp:nvSpPr>
        <dsp:cNvPr id="0" name=""/>
        <dsp:cNvSpPr/>
      </dsp:nvSpPr>
      <dsp:spPr>
        <a:xfrm>
          <a:off x="481148" y="1686025"/>
          <a:ext cx="4149835" cy="1533706"/>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30DCDA-2284-4598-881D-8B0C46110354}">
      <dsp:nvSpPr>
        <dsp:cNvPr id="0" name=""/>
        <dsp:cNvSpPr/>
      </dsp:nvSpPr>
      <dsp:spPr>
        <a:xfrm>
          <a:off x="271935" y="598131"/>
          <a:ext cx="4089516" cy="239886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2000" r="-1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091403-18B2-4CB5-A28A-08208BFE103F}">
      <dsp:nvSpPr>
        <dsp:cNvPr id="0" name=""/>
        <dsp:cNvSpPr/>
      </dsp:nvSpPr>
      <dsp:spPr>
        <a:xfrm>
          <a:off x="384671" y="3292183"/>
          <a:ext cx="7979394" cy="1239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68580" rIns="182880" bIns="68580" numCol="1" spcCol="1270" anchor="ctr" anchorCtr="0">
          <a:noAutofit/>
        </a:bodyPr>
        <a:lstStyle/>
        <a:p>
          <a:pPr lvl="0" algn="l" defTabSz="800100">
            <a:lnSpc>
              <a:spcPct val="90000"/>
            </a:lnSpc>
            <a:spcBef>
              <a:spcPct val="0"/>
            </a:spcBef>
            <a:spcAft>
              <a:spcPct val="35000"/>
            </a:spcAft>
          </a:pPr>
          <a:r>
            <a:rPr lang="en-US" sz="1800" b="1" kern="1200" dirty="0" err="1">
              <a:solidFill>
                <a:srgbClr val="FF0000"/>
              </a:solidFill>
            </a:rPr>
            <a:t>Khoản</a:t>
          </a:r>
          <a:r>
            <a:rPr lang="en-US" sz="1800" b="1" kern="1200" dirty="0">
              <a:solidFill>
                <a:srgbClr val="FF0000"/>
              </a:solidFill>
            </a:rPr>
            <a:t> 14 </a:t>
          </a:r>
          <a:r>
            <a:rPr lang="en-US" sz="1800" b="1" kern="1200" dirty="0" err="1">
              <a:solidFill>
                <a:srgbClr val="FF0000"/>
              </a:solidFill>
            </a:rPr>
            <a:t>Điều</a:t>
          </a:r>
          <a:r>
            <a:rPr lang="en-US" sz="1800" b="1" kern="1200" dirty="0">
              <a:solidFill>
                <a:srgbClr val="FF0000"/>
              </a:solidFill>
            </a:rPr>
            <a:t> 4 </a:t>
          </a:r>
          <a:r>
            <a:rPr lang="en-US" sz="1800" b="1" kern="1200" dirty="0" err="1">
              <a:solidFill>
                <a:srgbClr val="FF0000"/>
              </a:solidFill>
            </a:rPr>
            <a:t>Luật</a:t>
          </a:r>
          <a:r>
            <a:rPr lang="en-US" sz="1800" b="1" kern="1200" dirty="0">
              <a:solidFill>
                <a:srgbClr val="FF0000"/>
              </a:solidFill>
            </a:rPr>
            <a:t> </a:t>
          </a:r>
          <a:r>
            <a:rPr lang="en-US" sz="1800" b="1" kern="1200" dirty="0" err="1">
              <a:solidFill>
                <a:srgbClr val="FF0000"/>
              </a:solidFill>
            </a:rPr>
            <a:t>Sở</a:t>
          </a:r>
          <a:r>
            <a:rPr lang="en-US" sz="1800" b="1" kern="1200" dirty="0">
              <a:solidFill>
                <a:srgbClr val="FF0000"/>
              </a:solidFill>
            </a:rPr>
            <a:t> </a:t>
          </a:r>
          <a:r>
            <a:rPr lang="en-US" sz="1800" b="1" kern="1200" dirty="0" err="1">
              <a:solidFill>
                <a:srgbClr val="FF0000"/>
              </a:solidFill>
            </a:rPr>
            <a:t>hữu</a:t>
          </a:r>
          <a:r>
            <a:rPr lang="en-US" sz="1800" b="1" kern="1200" dirty="0">
              <a:solidFill>
                <a:srgbClr val="FF0000"/>
              </a:solidFill>
            </a:rPr>
            <a:t> </a:t>
          </a:r>
          <a:r>
            <a:rPr lang="en-US" sz="1800" b="1" kern="1200" dirty="0" err="1">
              <a:solidFill>
                <a:srgbClr val="FF0000"/>
              </a:solidFill>
            </a:rPr>
            <a:t>trí</a:t>
          </a:r>
          <a:r>
            <a:rPr lang="en-US" sz="1800" b="1" kern="1200" dirty="0">
              <a:solidFill>
                <a:srgbClr val="FF0000"/>
              </a:solidFill>
            </a:rPr>
            <a:t> </a:t>
          </a:r>
          <a:r>
            <a:rPr lang="en-US" sz="1800" b="1" kern="1200" dirty="0" err="1">
              <a:solidFill>
                <a:srgbClr val="FF0000"/>
              </a:solidFill>
            </a:rPr>
            <a:t>tuệ</a:t>
          </a:r>
          <a:endParaRPr lang="en-US" sz="1800" b="1" kern="1200" dirty="0">
            <a:solidFill>
              <a:srgbClr val="FF0000"/>
            </a:solidFill>
          </a:endParaRPr>
        </a:p>
        <a:p>
          <a:pPr lvl="0" algn="l" defTabSz="800100">
            <a:lnSpc>
              <a:spcPct val="90000"/>
            </a:lnSpc>
            <a:spcBef>
              <a:spcPct val="0"/>
            </a:spcBef>
            <a:spcAft>
              <a:spcPct val="35000"/>
            </a:spcAft>
          </a:pPr>
          <a:r>
            <a:rPr lang="nl-NL" sz="1800" b="1" i="1" kern="1200" dirty="0"/>
            <a:t>Mạch tích hợp bán dẫn</a:t>
          </a:r>
          <a:r>
            <a:rPr lang="nl-NL" sz="1800" b="1" kern="1200" dirty="0"/>
            <a:t> </a:t>
          </a:r>
          <a:r>
            <a:rPr lang="nl-NL" sz="1800" kern="1200" dirty="0"/>
            <a:t>là sản phẩm dưới dạng thành phẩm hoặc bán thành phẩm, trong đó các phần tử với ít nhất một phần tử tích cực và một số hoặc tất cả các mối liên kết được gắn liền bên trong hoặc bên trên tấm vật liệu bán dẫn</a:t>
          </a:r>
          <a:endParaRPr lang="en-US" sz="1800" kern="1200" dirty="0"/>
        </a:p>
      </dsp:txBody>
      <dsp:txXfrm>
        <a:off x="384671" y="3292183"/>
        <a:ext cx="7979394" cy="1239787"/>
      </dsp:txXfrm>
    </dsp:sp>
    <dsp:sp modelId="{148972D8-F3C1-4B79-ADB5-B2D9BCCEF215}">
      <dsp:nvSpPr>
        <dsp:cNvPr id="0" name=""/>
        <dsp:cNvSpPr/>
      </dsp:nvSpPr>
      <dsp:spPr>
        <a:xfrm>
          <a:off x="4796381" y="771194"/>
          <a:ext cx="3415028" cy="1858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00100">
            <a:lnSpc>
              <a:spcPct val="90000"/>
            </a:lnSpc>
            <a:spcBef>
              <a:spcPct val="0"/>
            </a:spcBef>
            <a:spcAft>
              <a:spcPct val="35000"/>
            </a:spcAft>
          </a:pPr>
          <a:r>
            <a:rPr lang="en-US" sz="1800" b="1" kern="1200" dirty="0" err="1">
              <a:solidFill>
                <a:srgbClr val="FF0000"/>
              </a:solidFill>
            </a:rPr>
            <a:t>Khoản</a:t>
          </a:r>
          <a:r>
            <a:rPr lang="en-US" sz="1800" b="1" kern="1200" dirty="0">
              <a:solidFill>
                <a:srgbClr val="FF0000"/>
              </a:solidFill>
            </a:rPr>
            <a:t> 15 </a:t>
          </a:r>
          <a:r>
            <a:rPr lang="en-US" sz="1800" b="1" kern="1200" dirty="0" err="1">
              <a:solidFill>
                <a:srgbClr val="FF0000"/>
              </a:solidFill>
            </a:rPr>
            <a:t>Điều</a:t>
          </a:r>
          <a:r>
            <a:rPr lang="en-US" sz="1800" b="1" kern="1200" dirty="0">
              <a:solidFill>
                <a:srgbClr val="FF0000"/>
              </a:solidFill>
            </a:rPr>
            <a:t> 4 </a:t>
          </a:r>
          <a:r>
            <a:rPr lang="en-US" sz="1800" b="1" kern="1200" dirty="0" err="1">
              <a:solidFill>
                <a:srgbClr val="FF0000"/>
              </a:solidFill>
            </a:rPr>
            <a:t>Luật</a:t>
          </a:r>
          <a:r>
            <a:rPr lang="en-US" sz="1800" b="1" kern="1200" dirty="0">
              <a:solidFill>
                <a:srgbClr val="FF0000"/>
              </a:solidFill>
            </a:rPr>
            <a:t> </a:t>
          </a:r>
          <a:r>
            <a:rPr lang="en-US" sz="1800" b="1" kern="1200" dirty="0" err="1">
              <a:solidFill>
                <a:srgbClr val="FF0000"/>
              </a:solidFill>
            </a:rPr>
            <a:t>Sở</a:t>
          </a:r>
          <a:r>
            <a:rPr lang="en-US" sz="1800" b="1" kern="1200" dirty="0">
              <a:solidFill>
                <a:srgbClr val="FF0000"/>
              </a:solidFill>
            </a:rPr>
            <a:t> </a:t>
          </a:r>
          <a:r>
            <a:rPr lang="en-US" sz="1800" b="1" kern="1200" dirty="0" err="1">
              <a:solidFill>
                <a:srgbClr val="FF0000"/>
              </a:solidFill>
            </a:rPr>
            <a:t>hữu</a:t>
          </a:r>
          <a:r>
            <a:rPr lang="en-US" sz="1800" b="1" kern="1200" dirty="0">
              <a:solidFill>
                <a:srgbClr val="FF0000"/>
              </a:solidFill>
            </a:rPr>
            <a:t> </a:t>
          </a:r>
          <a:r>
            <a:rPr lang="en-US" sz="1800" b="1" kern="1200" dirty="0" err="1">
              <a:solidFill>
                <a:srgbClr val="FF0000"/>
              </a:solidFill>
            </a:rPr>
            <a:t>trí</a:t>
          </a:r>
          <a:r>
            <a:rPr lang="en-US" sz="1800" b="1" kern="1200" dirty="0">
              <a:solidFill>
                <a:srgbClr val="FF0000"/>
              </a:solidFill>
            </a:rPr>
            <a:t> </a:t>
          </a:r>
          <a:r>
            <a:rPr lang="en-US" sz="1800" b="1" kern="1200" dirty="0" err="1">
              <a:solidFill>
                <a:srgbClr val="FF0000"/>
              </a:solidFill>
            </a:rPr>
            <a:t>tuệ</a:t>
          </a:r>
          <a:endParaRPr lang="en-US" sz="1800" kern="1200" dirty="0"/>
        </a:p>
        <a:p>
          <a:pPr lvl="0" algn="l" defTabSz="800100">
            <a:lnSpc>
              <a:spcPct val="90000"/>
            </a:lnSpc>
            <a:spcBef>
              <a:spcPct val="0"/>
            </a:spcBef>
            <a:spcAft>
              <a:spcPct val="35000"/>
            </a:spcAft>
          </a:pPr>
          <a:r>
            <a:rPr lang="nl-NL" sz="1800" b="1" i="1" kern="1200" dirty="0"/>
            <a:t>Thiết kế bố trí mạch tích hợp bán dẫn</a:t>
          </a:r>
          <a:r>
            <a:rPr lang="nl-NL" sz="1800" b="1" kern="1200" dirty="0"/>
            <a:t> </a:t>
          </a:r>
          <a:r>
            <a:rPr lang="nl-NL" sz="1800" kern="1200" dirty="0"/>
            <a:t>là cấu trúc không gian của các phần tử mạch và mối liên kết các phần tử đó trong mạch tích hợp bán dẫn</a:t>
          </a:r>
          <a:r>
            <a:rPr lang="en-US" sz="1800" kern="1200" dirty="0"/>
            <a:t>.</a:t>
          </a:r>
        </a:p>
      </dsp:txBody>
      <dsp:txXfrm>
        <a:off x="4796381" y="771194"/>
        <a:ext cx="3415028" cy="18580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CBE84-D8EC-4663-B377-2A8A69D825B9}">
      <dsp:nvSpPr>
        <dsp:cNvPr id="0" name=""/>
        <dsp:cNvSpPr/>
      </dsp:nvSpPr>
      <dsp:spPr>
        <a:xfrm>
          <a:off x="0" y="0"/>
          <a:ext cx="8712968" cy="1371251"/>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b="1" kern="1200" dirty="0" err="1"/>
            <a:t>Lý</a:t>
          </a:r>
          <a:r>
            <a:rPr lang="en-US" sz="3300" b="1" kern="1200" dirty="0"/>
            <a:t> do ban </a:t>
          </a:r>
          <a:r>
            <a:rPr lang="en-US" sz="3300" b="1" kern="1200" dirty="0" err="1" smtClean="0"/>
            <a:t>hành</a:t>
          </a:r>
          <a:r>
            <a:rPr lang="en-US" sz="3300" b="1" kern="1200" dirty="0" smtClean="0"/>
            <a:t> </a:t>
          </a:r>
          <a:r>
            <a:rPr lang="en-US" sz="3300" b="1" kern="1200" dirty="0" err="1" smtClean="0"/>
            <a:t>văn</a:t>
          </a:r>
          <a:r>
            <a:rPr lang="en-US" sz="3300" b="1" kern="1200" dirty="0" smtClean="0"/>
            <a:t> </a:t>
          </a:r>
          <a:r>
            <a:rPr lang="en-US" sz="3300" b="1" kern="1200" dirty="0" err="1" smtClean="0"/>
            <a:t>bản</a:t>
          </a:r>
          <a:r>
            <a:rPr lang="en-US" sz="3300" b="1" kern="1200" dirty="0" smtClean="0"/>
            <a:t> </a:t>
          </a:r>
          <a:r>
            <a:rPr lang="en-US" sz="3300" b="1" kern="1200" dirty="0" err="1" smtClean="0"/>
            <a:t>pháp</a:t>
          </a:r>
          <a:r>
            <a:rPr lang="en-US" sz="3300" b="1" kern="1200" dirty="0" smtClean="0"/>
            <a:t> </a:t>
          </a:r>
          <a:r>
            <a:rPr lang="en-US" sz="3300" b="1" kern="1200" dirty="0" err="1" smtClean="0"/>
            <a:t>luật</a:t>
          </a:r>
          <a:r>
            <a:rPr lang="en-US" sz="3300" b="1" kern="1200" dirty="0" smtClean="0"/>
            <a:t> </a:t>
          </a:r>
        </a:p>
        <a:p>
          <a:pPr lvl="0" algn="ctr" defTabSz="1466850">
            <a:lnSpc>
              <a:spcPct val="90000"/>
            </a:lnSpc>
            <a:spcBef>
              <a:spcPct val="0"/>
            </a:spcBef>
            <a:spcAft>
              <a:spcPct val="35000"/>
            </a:spcAft>
          </a:pPr>
          <a:r>
            <a:rPr lang="en-US" sz="3300" b="1" kern="1200" dirty="0" err="1" smtClean="0"/>
            <a:t>và</a:t>
          </a:r>
          <a:r>
            <a:rPr lang="en-US" sz="3300" b="1" kern="1200" dirty="0" smtClean="0"/>
            <a:t> </a:t>
          </a:r>
          <a:r>
            <a:rPr lang="en-US" sz="3300" b="1" kern="1200" dirty="0" err="1" smtClean="0"/>
            <a:t>ký</a:t>
          </a:r>
          <a:r>
            <a:rPr lang="en-US" sz="3300" b="1" kern="1200" dirty="0" smtClean="0"/>
            <a:t> </a:t>
          </a:r>
          <a:r>
            <a:rPr lang="en-US" sz="3300" b="1" kern="1200" dirty="0" err="1"/>
            <a:t>kết</a:t>
          </a:r>
          <a:r>
            <a:rPr lang="en-US" sz="3300" b="1" kern="1200" dirty="0"/>
            <a:t> </a:t>
          </a:r>
          <a:r>
            <a:rPr lang="en-US" sz="3300" b="1" kern="1200" dirty="0" err="1" smtClean="0"/>
            <a:t>điều</a:t>
          </a:r>
          <a:r>
            <a:rPr lang="en-US" sz="3300" b="1" kern="1200" dirty="0" smtClean="0"/>
            <a:t> </a:t>
          </a:r>
          <a:r>
            <a:rPr lang="en-US" sz="3300" b="1" kern="1200" dirty="0" err="1" smtClean="0"/>
            <a:t>ước</a:t>
          </a:r>
          <a:r>
            <a:rPr lang="en-US" sz="3300" b="1" kern="1200" dirty="0" smtClean="0"/>
            <a:t> </a:t>
          </a:r>
          <a:r>
            <a:rPr lang="en-US" sz="3300" b="1" kern="1200" dirty="0" err="1" smtClean="0"/>
            <a:t>quốc</a:t>
          </a:r>
          <a:r>
            <a:rPr lang="en-US" sz="3300" b="1" kern="1200" dirty="0" smtClean="0"/>
            <a:t> </a:t>
          </a:r>
          <a:r>
            <a:rPr lang="en-US" sz="3300" b="1" kern="1200" dirty="0" err="1" smtClean="0"/>
            <a:t>tế</a:t>
          </a:r>
          <a:r>
            <a:rPr lang="en-US" sz="3300" b="1" kern="1200" dirty="0" smtClean="0"/>
            <a:t> </a:t>
          </a:r>
          <a:r>
            <a:rPr lang="en-US" sz="3300" b="1" kern="1200" dirty="0" err="1" smtClean="0"/>
            <a:t>về</a:t>
          </a:r>
          <a:r>
            <a:rPr lang="en-US" sz="3300" b="1" kern="1200" dirty="0" smtClean="0"/>
            <a:t> SHTT</a:t>
          </a:r>
          <a:endParaRPr lang="en-US" sz="3300" b="1" kern="1200" dirty="0"/>
        </a:p>
      </dsp:txBody>
      <dsp:txXfrm>
        <a:off x="0" y="0"/>
        <a:ext cx="8712968" cy="1371251"/>
      </dsp:txXfrm>
    </dsp:sp>
    <dsp:sp modelId="{61DDCEEC-7D84-4320-8C07-29EC9AE54C2A}">
      <dsp:nvSpPr>
        <dsp:cNvPr id="0" name=""/>
        <dsp:cNvSpPr/>
      </dsp:nvSpPr>
      <dsp:spPr>
        <a:xfrm>
          <a:off x="4254" y="1371251"/>
          <a:ext cx="2901486" cy="2879627"/>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err="1"/>
            <a:t>Dành</a:t>
          </a:r>
          <a:r>
            <a:rPr lang="en-US" sz="3600" kern="1200" dirty="0"/>
            <a:t> </a:t>
          </a:r>
          <a:r>
            <a:rPr lang="en-US" sz="3600" kern="1200" dirty="0" err="1"/>
            <a:t>sự</a:t>
          </a:r>
          <a:r>
            <a:rPr lang="en-US" sz="3600" kern="1200" dirty="0"/>
            <a:t> </a:t>
          </a:r>
          <a:r>
            <a:rPr lang="en-US" sz="3600" kern="1200" dirty="0" err="1"/>
            <a:t>công</a:t>
          </a:r>
          <a:r>
            <a:rPr lang="en-US" sz="3600" kern="1200" dirty="0"/>
            <a:t> </a:t>
          </a:r>
          <a:r>
            <a:rPr lang="en-US" sz="3600" kern="1200" dirty="0" err="1"/>
            <a:t>nhận</a:t>
          </a:r>
          <a:r>
            <a:rPr lang="en-US" sz="3600" kern="1200" dirty="0"/>
            <a:t> </a:t>
          </a:r>
          <a:r>
            <a:rPr lang="en-US" sz="3600" kern="1200" dirty="0" err="1"/>
            <a:t>cho</a:t>
          </a:r>
          <a:r>
            <a:rPr lang="en-US" sz="3600" kern="1200" dirty="0"/>
            <a:t> </a:t>
          </a:r>
          <a:r>
            <a:rPr lang="en-US" sz="3600" kern="1200" dirty="0" err="1"/>
            <a:t>các</a:t>
          </a:r>
          <a:r>
            <a:rPr lang="en-US" sz="3600" kern="1200" dirty="0"/>
            <a:t> </a:t>
          </a:r>
          <a:r>
            <a:rPr lang="en-US" sz="3600" kern="1200" dirty="0" err="1"/>
            <a:t>nhà</a:t>
          </a:r>
          <a:r>
            <a:rPr lang="en-US" sz="3600" kern="1200" dirty="0"/>
            <a:t> </a:t>
          </a:r>
          <a:r>
            <a:rPr lang="en-US" sz="3600" kern="1200" dirty="0" err="1"/>
            <a:t>sáng</a:t>
          </a:r>
          <a:r>
            <a:rPr lang="en-US" sz="3600" kern="1200" dirty="0"/>
            <a:t> </a:t>
          </a:r>
          <a:r>
            <a:rPr lang="en-US" sz="3600" kern="1200" dirty="0" err="1"/>
            <a:t>tạo</a:t>
          </a:r>
          <a:r>
            <a:rPr lang="en-US" sz="3600" kern="1200" dirty="0"/>
            <a:t> </a:t>
          </a:r>
          <a:r>
            <a:rPr lang="en-US" sz="3600" kern="1200" dirty="0" err="1"/>
            <a:t>trí</a:t>
          </a:r>
          <a:r>
            <a:rPr lang="en-US" sz="3600" kern="1200" dirty="0"/>
            <a:t> </a:t>
          </a:r>
          <a:r>
            <a:rPr lang="en-US" sz="3600" kern="1200" dirty="0" err="1"/>
            <a:t>tuệ</a:t>
          </a:r>
          <a:endParaRPr lang="en-US" sz="3600" kern="1200" dirty="0"/>
        </a:p>
      </dsp:txBody>
      <dsp:txXfrm>
        <a:off x="4254" y="1371251"/>
        <a:ext cx="2901486" cy="2879627"/>
      </dsp:txXfrm>
    </dsp:sp>
    <dsp:sp modelId="{2E9F8983-4CF4-4727-95BB-451453EDE338}">
      <dsp:nvSpPr>
        <dsp:cNvPr id="0" name=""/>
        <dsp:cNvSpPr/>
      </dsp:nvSpPr>
      <dsp:spPr>
        <a:xfrm>
          <a:off x="2905740" y="1371251"/>
          <a:ext cx="2901486" cy="2879627"/>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err="1"/>
            <a:t>Tạo</a:t>
          </a:r>
          <a:r>
            <a:rPr lang="en-US" sz="3600" kern="1200" dirty="0"/>
            <a:t> </a:t>
          </a:r>
          <a:r>
            <a:rPr lang="en-US" sz="3600" kern="1200" dirty="0" err="1"/>
            <a:t>động</a:t>
          </a:r>
          <a:r>
            <a:rPr lang="en-US" sz="3600" kern="1200" dirty="0"/>
            <a:t> </a:t>
          </a:r>
          <a:r>
            <a:rPr lang="en-US" sz="3600" kern="1200" dirty="0" err="1"/>
            <a:t>lực</a:t>
          </a:r>
          <a:r>
            <a:rPr lang="en-US" sz="3600" kern="1200" dirty="0"/>
            <a:t> </a:t>
          </a:r>
          <a:r>
            <a:rPr lang="en-US" sz="3600" kern="1200" dirty="0" err="1"/>
            <a:t>cho</a:t>
          </a:r>
          <a:r>
            <a:rPr lang="en-US" sz="3600" kern="1200" dirty="0"/>
            <a:t> </a:t>
          </a:r>
          <a:r>
            <a:rPr lang="en-US" sz="3600" kern="1200" dirty="0" err="1"/>
            <a:t>các</a:t>
          </a:r>
          <a:r>
            <a:rPr lang="en-US" sz="3600" kern="1200" dirty="0"/>
            <a:t> </a:t>
          </a:r>
          <a:r>
            <a:rPr lang="en-US" sz="3600" kern="1200" dirty="0" err="1"/>
            <a:t>hoạt</a:t>
          </a:r>
          <a:r>
            <a:rPr lang="en-US" sz="3600" kern="1200" dirty="0"/>
            <a:t> </a:t>
          </a:r>
          <a:r>
            <a:rPr lang="en-US" sz="3600" kern="1200" dirty="0" err="1"/>
            <a:t>động</a:t>
          </a:r>
          <a:r>
            <a:rPr lang="en-US" sz="3600" kern="1200" dirty="0"/>
            <a:t> </a:t>
          </a:r>
          <a:r>
            <a:rPr lang="en-US" sz="3600" kern="1200" dirty="0" err="1"/>
            <a:t>sáng</a:t>
          </a:r>
          <a:r>
            <a:rPr lang="en-US" sz="3600" kern="1200" dirty="0"/>
            <a:t> </a:t>
          </a:r>
          <a:r>
            <a:rPr lang="en-US" sz="3600" kern="1200" dirty="0" err="1"/>
            <a:t>tạo</a:t>
          </a:r>
          <a:endParaRPr lang="en-US" sz="3600" kern="1200" dirty="0"/>
        </a:p>
      </dsp:txBody>
      <dsp:txXfrm>
        <a:off x="2905740" y="1371251"/>
        <a:ext cx="2901486" cy="2879627"/>
      </dsp:txXfrm>
    </dsp:sp>
    <dsp:sp modelId="{81A2B939-CEA9-4C65-A749-C84208DD3D91}">
      <dsp:nvSpPr>
        <dsp:cNvPr id="0" name=""/>
        <dsp:cNvSpPr/>
      </dsp:nvSpPr>
      <dsp:spPr>
        <a:xfrm>
          <a:off x="5807227" y="1371251"/>
          <a:ext cx="2901486" cy="2879627"/>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err="1"/>
            <a:t>Tạo</a:t>
          </a:r>
          <a:r>
            <a:rPr lang="en-US" sz="3600" kern="1200" dirty="0"/>
            <a:t> “</a:t>
          </a:r>
          <a:r>
            <a:rPr lang="en-US" sz="3600" kern="1200" dirty="0" err="1"/>
            <a:t>hành</a:t>
          </a:r>
          <a:r>
            <a:rPr lang="en-US" sz="3600" kern="1200" dirty="0"/>
            <a:t> </a:t>
          </a:r>
          <a:r>
            <a:rPr lang="en-US" sz="3600" kern="1200" dirty="0" err="1"/>
            <a:t>lang</a:t>
          </a:r>
          <a:r>
            <a:rPr lang="en-US" sz="3600" kern="1200" dirty="0"/>
            <a:t> </a:t>
          </a:r>
          <a:r>
            <a:rPr lang="en-US" sz="3600" kern="1200" dirty="0" err="1"/>
            <a:t>pháp</a:t>
          </a:r>
          <a:r>
            <a:rPr lang="en-US" sz="3600" kern="1200" dirty="0"/>
            <a:t> </a:t>
          </a:r>
          <a:r>
            <a:rPr lang="en-US" sz="3600" kern="1200" dirty="0" err="1"/>
            <a:t>lý</a:t>
          </a:r>
          <a:r>
            <a:rPr lang="en-US" sz="3600" kern="1200" dirty="0"/>
            <a:t>” </a:t>
          </a:r>
          <a:r>
            <a:rPr lang="en-US" sz="3600" kern="1200" dirty="0" err="1"/>
            <a:t>để</a:t>
          </a:r>
          <a:r>
            <a:rPr lang="en-US" sz="3600" kern="1200" dirty="0"/>
            <a:t> </a:t>
          </a:r>
          <a:r>
            <a:rPr lang="en-US" sz="3600" kern="1200" dirty="0" err="1"/>
            <a:t>phát</a:t>
          </a:r>
          <a:r>
            <a:rPr lang="en-US" sz="3600" kern="1200" dirty="0"/>
            <a:t> </a:t>
          </a:r>
          <a:r>
            <a:rPr lang="en-US" sz="3600" kern="1200" dirty="0" err="1"/>
            <a:t>triển</a:t>
          </a:r>
          <a:r>
            <a:rPr lang="en-US" sz="3600" kern="1200" dirty="0"/>
            <a:t> </a:t>
          </a:r>
          <a:r>
            <a:rPr lang="en-US" sz="3600" kern="1200" dirty="0" err="1"/>
            <a:t>kinh</a:t>
          </a:r>
          <a:r>
            <a:rPr lang="en-US" sz="3600" kern="1200" dirty="0"/>
            <a:t> </a:t>
          </a:r>
          <a:r>
            <a:rPr lang="en-US" sz="3600" kern="1200" dirty="0" err="1"/>
            <a:t>tế</a:t>
          </a:r>
          <a:r>
            <a:rPr lang="en-US" sz="3600" kern="1200" dirty="0"/>
            <a:t> - </a:t>
          </a:r>
          <a:r>
            <a:rPr lang="en-US" sz="3600" kern="1200" dirty="0" err="1"/>
            <a:t>văn</a:t>
          </a:r>
          <a:r>
            <a:rPr lang="en-US" sz="3600" kern="1200" dirty="0"/>
            <a:t> </a:t>
          </a:r>
          <a:r>
            <a:rPr lang="en-US" sz="3600" kern="1200" dirty="0" err="1"/>
            <a:t>hóa</a:t>
          </a:r>
          <a:r>
            <a:rPr lang="en-US" sz="3600" kern="1200" dirty="0"/>
            <a:t> – </a:t>
          </a:r>
          <a:r>
            <a:rPr lang="en-US" sz="3600" kern="1200" dirty="0" err="1"/>
            <a:t>xã</a:t>
          </a:r>
          <a:r>
            <a:rPr lang="en-US" sz="3600" kern="1200" dirty="0"/>
            <a:t> </a:t>
          </a:r>
          <a:r>
            <a:rPr lang="en-US" sz="3600" kern="1200" dirty="0" err="1"/>
            <a:t>hội</a:t>
          </a:r>
          <a:endParaRPr lang="en-US" sz="3600" kern="1200" dirty="0"/>
        </a:p>
      </dsp:txBody>
      <dsp:txXfrm>
        <a:off x="5807227" y="1371251"/>
        <a:ext cx="2901486" cy="2879627"/>
      </dsp:txXfrm>
    </dsp:sp>
    <dsp:sp modelId="{FA8C4319-157B-4928-A963-2E408C82B114}">
      <dsp:nvSpPr>
        <dsp:cNvPr id="0" name=""/>
        <dsp:cNvSpPr/>
      </dsp:nvSpPr>
      <dsp:spPr>
        <a:xfrm>
          <a:off x="0" y="4250878"/>
          <a:ext cx="8712968" cy="319958"/>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A2D5F-42DC-4114-A72C-6EB82A387E0C}">
      <dsp:nvSpPr>
        <dsp:cNvPr id="0" name=""/>
        <dsp:cNvSpPr/>
      </dsp:nvSpPr>
      <dsp:spPr>
        <a:xfrm>
          <a:off x="0" y="393404"/>
          <a:ext cx="8352928" cy="1124012"/>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b="1" kern="1200" dirty="0"/>
            <a:t>TRƯỜNG HỢP LOẠI TRỪ</a:t>
          </a:r>
        </a:p>
        <a:p>
          <a:pPr lvl="0" algn="ctr" defTabSz="1333500">
            <a:lnSpc>
              <a:spcPct val="90000"/>
            </a:lnSpc>
            <a:spcBef>
              <a:spcPct val="0"/>
            </a:spcBef>
            <a:spcAft>
              <a:spcPct val="35000"/>
            </a:spcAft>
          </a:pPr>
          <a:r>
            <a:rPr lang="en-US" sz="2000" b="1" kern="1200" dirty="0" err="1">
              <a:solidFill>
                <a:srgbClr val="FF0000"/>
              </a:solidFill>
            </a:rPr>
            <a:t>Điều</a:t>
          </a:r>
          <a:r>
            <a:rPr lang="en-US" sz="2000" b="1" kern="1200" dirty="0">
              <a:solidFill>
                <a:srgbClr val="FF0000"/>
              </a:solidFill>
            </a:rPr>
            <a:t> 69 </a:t>
          </a:r>
          <a:r>
            <a:rPr lang="en-US" sz="2000" kern="1200" dirty="0" err="1">
              <a:solidFill>
                <a:srgbClr val="FF0000"/>
              </a:solidFill>
            </a:rPr>
            <a:t>Luật</a:t>
          </a:r>
          <a:r>
            <a:rPr lang="en-US" sz="2000" kern="1200" dirty="0">
              <a:solidFill>
                <a:srgbClr val="FF0000"/>
              </a:solidFill>
            </a:rPr>
            <a:t> </a:t>
          </a:r>
          <a:r>
            <a:rPr lang="en-US" sz="2000" kern="1200" dirty="0" err="1">
              <a:solidFill>
                <a:srgbClr val="FF0000"/>
              </a:solidFill>
            </a:rPr>
            <a:t>Sở</a:t>
          </a:r>
          <a:r>
            <a:rPr lang="en-US" sz="2000" kern="1200" dirty="0">
              <a:solidFill>
                <a:srgbClr val="FF0000"/>
              </a:solidFill>
            </a:rPr>
            <a:t> </a:t>
          </a:r>
          <a:r>
            <a:rPr lang="en-US" sz="2000" kern="1200" dirty="0" err="1">
              <a:solidFill>
                <a:srgbClr val="FF0000"/>
              </a:solidFill>
            </a:rPr>
            <a:t>hữu</a:t>
          </a:r>
          <a:r>
            <a:rPr lang="en-US" sz="2000" kern="1200" dirty="0">
              <a:solidFill>
                <a:srgbClr val="FF0000"/>
              </a:solidFill>
            </a:rPr>
            <a:t> </a:t>
          </a:r>
          <a:r>
            <a:rPr lang="en-US" sz="2000" kern="1200" dirty="0" err="1">
              <a:solidFill>
                <a:srgbClr val="FF0000"/>
              </a:solidFill>
            </a:rPr>
            <a:t>trí</a:t>
          </a:r>
          <a:r>
            <a:rPr lang="en-US" sz="2000" kern="1200" dirty="0">
              <a:solidFill>
                <a:srgbClr val="FF0000"/>
              </a:solidFill>
            </a:rPr>
            <a:t> </a:t>
          </a:r>
          <a:r>
            <a:rPr lang="en-US" sz="2000" kern="1200" dirty="0" err="1">
              <a:solidFill>
                <a:srgbClr val="FF0000"/>
              </a:solidFill>
            </a:rPr>
            <a:t>tuệ</a:t>
          </a:r>
          <a:endParaRPr lang="en-US" sz="2000" kern="1200" dirty="0">
            <a:solidFill>
              <a:srgbClr val="FF0000"/>
            </a:solidFill>
          </a:endParaRPr>
        </a:p>
      </dsp:txBody>
      <dsp:txXfrm>
        <a:off x="32921" y="426325"/>
        <a:ext cx="8287086" cy="1058170"/>
      </dsp:txXfrm>
    </dsp:sp>
    <dsp:sp modelId="{0D73E4F8-F1A2-426A-80DE-2608C39346F0}">
      <dsp:nvSpPr>
        <dsp:cNvPr id="0" name=""/>
        <dsp:cNvSpPr/>
      </dsp:nvSpPr>
      <dsp:spPr>
        <a:xfrm>
          <a:off x="0" y="1719738"/>
          <a:ext cx="1124012" cy="1124012"/>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970E04-ADAE-44F2-BD8B-CFACDE3C5D67}">
      <dsp:nvSpPr>
        <dsp:cNvPr id="0" name=""/>
        <dsp:cNvSpPr/>
      </dsp:nvSpPr>
      <dsp:spPr>
        <a:xfrm>
          <a:off x="1191452" y="1719738"/>
          <a:ext cx="7161475" cy="1124012"/>
        </a:xfrm>
        <a:prstGeom prst="roundRect">
          <a:avLst>
            <a:gd name="adj" fmla="val 1667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it-IT" sz="2400" b="1" kern="1200" dirty="0"/>
            <a:t>Thông tin, phần mềm chứa trong mạch tích hợp bán dẫn</a:t>
          </a:r>
          <a:endParaRPr lang="en-US" sz="2400" b="1" kern="1200" dirty="0"/>
        </a:p>
      </dsp:txBody>
      <dsp:txXfrm>
        <a:off x="1246332" y="1774618"/>
        <a:ext cx="7051715" cy="1014252"/>
      </dsp:txXfrm>
    </dsp:sp>
    <dsp:sp modelId="{327A2018-4B93-422E-8916-C679537E19CC}">
      <dsp:nvSpPr>
        <dsp:cNvPr id="0" name=""/>
        <dsp:cNvSpPr/>
      </dsp:nvSpPr>
      <dsp:spPr>
        <a:xfrm>
          <a:off x="0" y="2978631"/>
          <a:ext cx="1124012" cy="1124012"/>
        </a:xfrm>
        <a:prstGeom prst="roundRect">
          <a:avLst>
            <a:gd name="adj" fmla="val 16670"/>
          </a:avLst>
        </a:prstGeom>
        <a:blipFill rotWithShape="1">
          <a:blip xmlns:r="http://schemas.openxmlformats.org/officeDocument/2006/relationships" r:embed="rId2"/>
          <a:stretch>
            <a:fillRect/>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CB9D84-74D6-41DF-A511-6894DA0224B2}">
      <dsp:nvSpPr>
        <dsp:cNvPr id="0" name=""/>
        <dsp:cNvSpPr/>
      </dsp:nvSpPr>
      <dsp:spPr>
        <a:xfrm>
          <a:off x="1191452" y="2978631"/>
          <a:ext cx="7161475" cy="1124012"/>
        </a:xfrm>
        <a:prstGeom prst="roundRect">
          <a:avLst>
            <a:gd name="adj" fmla="val 1667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it-IT" sz="2400" b="1" kern="1200" dirty="0"/>
            <a:t>Nguyên lý, quy trình, hệ thống, phương pháp được thực hiện bởi mạch tích hợp bán dẫn</a:t>
          </a:r>
          <a:endParaRPr lang="en-US" sz="2400" b="1" kern="1200" dirty="0"/>
        </a:p>
      </dsp:txBody>
      <dsp:txXfrm>
        <a:off x="1246332" y="3033511"/>
        <a:ext cx="7051715" cy="101425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A2D5F-42DC-4114-A72C-6EB82A387E0C}">
      <dsp:nvSpPr>
        <dsp:cNvPr id="0" name=""/>
        <dsp:cNvSpPr/>
      </dsp:nvSpPr>
      <dsp:spPr>
        <a:xfrm>
          <a:off x="252563" y="1289"/>
          <a:ext cx="8629243" cy="982426"/>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a:t>TRƯỜNG HỢP LOẠI TRỪ</a:t>
          </a:r>
        </a:p>
        <a:p>
          <a:pPr lvl="0" algn="ctr" defTabSz="889000">
            <a:lnSpc>
              <a:spcPct val="90000"/>
            </a:lnSpc>
            <a:spcBef>
              <a:spcPct val="0"/>
            </a:spcBef>
            <a:spcAft>
              <a:spcPct val="35000"/>
            </a:spcAft>
          </a:pPr>
          <a:r>
            <a:rPr lang="en-US" sz="2000" b="1" kern="1200" dirty="0" err="1">
              <a:solidFill>
                <a:srgbClr val="FF0000"/>
              </a:solidFill>
            </a:rPr>
            <a:t>Điều</a:t>
          </a:r>
          <a:r>
            <a:rPr lang="en-US" sz="2000" b="1" kern="1200" dirty="0">
              <a:solidFill>
                <a:srgbClr val="FF0000"/>
              </a:solidFill>
            </a:rPr>
            <a:t> 80 </a:t>
          </a:r>
          <a:r>
            <a:rPr lang="en-US" sz="2000" kern="1200" dirty="0" err="1">
              <a:solidFill>
                <a:srgbClr val="FF0000"/>
              </a:solidFill>
            </a:rPr>
            <a:t>Luật</a:t>
          </a:r>
          <a:r>
            <a:rPr lang="en-US" sz="2000" kern="1200" dirty="0">
              <a:solidFill>
                <a:srgbClr val="FF0000"/>
              </a:solidFill>
            </a:rPr>
            <a:t> </a:t>
          </a:r>
          <a:r>
            <a:rPr lang="en-US" sz="2000" kern="1200" dirty="0" err="1">
              <a:solidFill>
                <a:srgbClr val="FF0000"/>
              </a:solidFill>
            </a:rPr>
            <a:t>Sở</a:t>
          </a:r>
          <a:r>
            <a:rPr lang="en-US" sz="2000" kern="1200" dirty="0">
              <a:solidFill>
                <a:srgbClr val="FF0000"/>
              </a:solidFill>
            </a:rPr>
            <a:t> </a:t>
          </a:r>
          <a:r>
            <a:rPr lang="en-US" sz="2000" kern="1200" dirty="0" err="1">
              <a:solidFill>
                <a:srgbClr val="FF0000"/>
              </a:solidFill>
            </a:rPr>
            <a:t>hữu</a:t>
          </a:r>
          <a:r>
            <a:rPr lang="en-US" sz="2000" kern="1200" dirty="0">
              <a:solidFill>
                <a:srgbClr val="FF0000"/>
              </a:solidFill>
            </a:rPr>
            <a:t> </a:t>
          </a:r>
          <a:r>
            <a:rPr lang="en-US" sz="2000" kern="1200" dirty="0" err="1">
              <a:solidFill>
                <a:srgbClr val="FF0000"/>
              </a:solidFill>
            </a:rPr>
            <a:t>trí</a:t>
          </a:r>
          <a:r>
            <a:rPr lang="en-US" sz="2000" kern="1200" dirty="0">
              <a:solidFill>
                <a:srgbClr val="FF0000"/>
              </a:solidFill>
            </a:rPr>
            <a:t> </a:t>
          </a:r>
          <a:r>
            <a:rPr lang="en-US" sz="2000" kern="1200" dirty="0" err="1">
              <a:solidFill>
                <a:srgbClr val="FF0000"/>
              </a:solidFill>
            </a:rPr>
            <a:t>tuệ</a:t>
          </a:r>
          <a:endParaRPr lang="en-US" sz="2000" kern="1200" dirty="0">
            <a:solidFill>
              <a:srgbClr val="FF0000"/>
            </a:solidFill>
          </a:endParaRPr>
        </a:p>
      </dsp:txBody>
      <dsp:txXfrm>
        <a:off x="281337" y="30063"/>
        <a:ext cx="8571695" cy="924878"/>
      </dsp:txXfrm>
    </dsp:sp>
    <dsp:sp modelId="{0D73E4F8-F1A2-426A-80DE-2608C39346F0}">
      <dsp:nvSpPr>
        <dsp:cNvPr id="0" name=""/>
        <dsp:cNvSpPr/>
      </dsp:nvSpPr>
      <dsp:spPr>
        <a:xfrm>
          <a:off x="0" y="1160553"/>
          <a:ext cx="982426" cy="982426"/>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970E04-ADAE-44F2-BD8B-CFACDE3C5D67}">
      <dsp:nvSpPr>
        <dsp:cNvPr id="0" name=""/>
        <dsp:cNvSpPr/>
      </dsp:nvSpPr>
      <dsp:spPr>
        <a:xfrm>
          <a:off x="1080557" y="1160553"/>
          <a:ext cx="8053813" cy="982426"/>
        </a:xfrm>
        <a:prstGeom prst="roundRect">
          <a:avLst>
            <a:gd name="adj" fmla="val 1667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pt-BR" sz="1600" b="1" kern="1200" dirty="0"/>
            <a:t>Tên gọi, chỉ dẫn đã trở thành tên gọi chung của hàng hóa theo nhận thức của người tiêu dùng có liên quan trên lãnh thổ Việt Nam</a:t>
          </a:r>
          <a:endParaRPr lang="en-US" sz="1600" b="1" kern="1200" dirty="0"/>
        </a:p>
      </dsp:txBody>
      <dsp:txXfrm>
        <a:off x="1128524" y="1208520"/>
        <a:ext cx="7957879" cy="886492"/>
      </dsp:txXfrm>
    </dsp:sp>
    <dsp:sp modelId="{327A2018-4B93-422E-8916-C679537E19CC}">
      <dsp:nvSpPr>
        <dsp:cNvPr id="0" name=""/>
        <dsp:cNvSpPr/>
      </dsp:nvSpPr>
      <dsp:spPr>
        <a:xfrm>
          <a:off x="0" y="2260870"/>
          <a:ext cx="982426" cy="982426"/>
        </a:xfrm>
        <a:prstGeom prst="roundRect">
          <a:avLst>
            <a:gd name="adj" fmla="val 16670"/>
          </a:avLst>
        </a:prstGeom>
        <a:blipFill rotWithShape="1">
          <a:blip xmlns:r="http://schemas.openxmlformats.org/officeDocument/2006/relationships" r:embed="rId2"/>
          <a:stretch>
            <a:fillRect/>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CB9D84-74D6-41DF-A511-6894DA0224B2}">
      <dsp:nvSpPr>
        <dsp:cNvPr id="0" name=""/>
        <dsp:cNvSpPr/>
      </dsp:nvSpPr>
      <dsp:spPr>
        <a:xfrm>
          <a:off x="1080557" y="2260870"/>
          <a:ext cx="8053813" cy="982426"/>
        </a:xfrm>
        <a:prstGeom prst="roundRect">
          <a:avLst>
            <a:gd name="adj" fmla="val 1667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it-IT" sz="1600" b="1" kern="1200" dirty="0"/>
            <a:t>CDĐL của nước ngoài mà tại nước đó chỉ dẫn địa lý không được bảo hộ, đã bị chấm dứt bảo hộ hoặc không còn được sử dụng</a:t>
          </a:r>
          <a:endParaRPr lang="en-US" sz="1600" b="1" kern="1200" dirty="0"/>
        </a:p>
      </dsp:txBody>
      <dsp:txXfrm>
        <a:off x="1128524" y="2308837"/>
        <a:ext cx="7957879" cy="886492"/>
      </dsp:txXfrm>
    </dsp:sp>
    <dsp:sp modelId="{86B49B5A-9B2D-4711-A4E9-AEC1FCEB3046}">
      <dsp:nvSpPr>
        <dsp:cNvPr id="0" name=""/>
        <dsp:cNvSpPr/>
      </dsp:nvSpPr>
      <dsp:spPr>
        <a:xfrm>
          <a:off x="0" y="3361188"/>
          <a:ext cx="982426" cy="982426"/>
        </a:xfrm>
        <a:prstGeom prst="roundRect">
          <a:avLst>
            <a:gd name="adj" fmla="val 16670"/>
          </a:avLst>
        </a:prstGeom>
        <a:blipFill rotWithShape="1">
          <a:blip xmlns:r="http://schemas.openxmlformats.org/officeDocument/2006/relationships" r:embed="rId2"/>
          <a:stretch>
            <a:fillRect/>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70D353-1F46-4E72-B4E1-4D3B8B0407C4}">
      <dsp:nvSpPr>
        <dsp:cNvPr id="0" name=""/>
        <dsp:cNvSpPr/>
      </dsp:nvSpPr>
      <dsp:spPr>
        <a:xfrm>
          <a:off x="1080557" y="3361188"/>
          <a:ext cx="8053813" cy="982426"/>
        </a:xfrm>
        <a:prstGeom prst="roundRect">
          <a:avLst>
            <a:gd name="adj" fmla="val 1667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it-IT" sz="1600" b="1" kern="1200" dirty="0"/>
            <a:t>CDĐL trùng hoặc tương tự với một nhãn hiệu đang được bảo hộ hoặc đã được nộp theo đơn đăng ký nhãn hiệu có ngày nộp đơn hoặc ngày ưu tiên sớm hơn, nếu việc sử dụng chỉ dẫn địa lý đó được thực hiện thì có khả năng gây nhầm lẫn về nguồn gốc thương mại của hàng hóa</a:t>
          </a:r>
          <a:endParaRPr lang="en-US" sz="1600" b="1" kern="1200" dirty="0"/>
        </a:p>
      </dsp:txBody>
      <dsp:txXfrm>
        <a:off x="1128524" y="3409155"/>
        <a:ext cx="7957879" cy="886492"/>
      </dsp:txXfrm>
    </dsp:sp>
    <dsp:sp modelId="{568D9327-B4A2-4240-A11D-381FE1FBA8AE}">
      <dsp:nvSpPr>
        <dsp:cNvPr id="0" name=""/>
        <dsp:cNvSpPr/>
      </dsp:nvSpPr>
      <dsp:spPr>
        <a:xfrm>
          <a:off x="0" y="4461506"/>
          <a:ext cx="982426" cy="982426"/>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F05964-7C45-4A88-A366-651A8F15EE60}">
      <dsp:nvSpPr>
        <dsp:cNvPr id="0" name=""/>
        <dsp:cNvSpPr/>
      </dsp:nvSpPr>
      <dsp:spPr>
        <a:xfrm>
          <a:off x="1080557" y="4461506"/>
          <a:ext cx="8053813" cy="982426"/>
        </a:xfrm>
        <a:prstGeom prst="roundRect">
          <a:avLst>
            <a:gd name="adj" fmla="val 1667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it-IT" sz="1600" b="1" kern="1200" dirty="0"/>
            <a:t>CDĐL gây hiểu sai lệch cho người tiêu dùng về nguồn gốc địa lý thực của sản phẩm mang chỉ dẫn địa lý đó</a:t>
          </a:r>
          <a:endParaRPr lang="en-US" sz="1600" b="1" kern="1200" dirty="0"/>
        </a:p>
      </dsp:txBody>
      <dsp:txXfrm>
        <a:off x="1128524" y="4509473"/>
        <a:ext cx="7957879" cy="88649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A2D5F-42DC-4114-A72C-6EB82A387E0C}">
      <dsp:nvSpPr>
        <dsp:cNvPr id="0" name=""/>
        <dsp:cNvSpPr/>
      </dsp:nvSpPr>
      <dsp:spPr>
        <a:xfrm>
          <a:off x="958370" y="66"/>
          <a:ext cx="7047746" cy="817581"/>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a:t>TRƯỜNG HỢP LOẠI TRỪ</a:t>
          </a:r>
        </a:p>
        <a:p>
          <a:pPr lvl="0" algn="ctr" defTabSz="889000">
            <a:lnSpc>
              <a:spcPct val="90000"/>
            </a:lnSpc>
            <a:spcBef>
              <a:spcPct val="0"/>
            </a:spcBef>
            <a:spcAft>
              <a:spcPct val="35000"/>
            </a:spcAft>
          </a:pPr>
          <a:r>
            <a:rPr lang="en-US" sz="2000" b="1" kern="1200" dirty="0" err="1">
              <a:solidFill>
                <a:srgbClr val="FF0000"/>
              </a:solidFill>
            </a:rPr>
            <a:t>Điều</a:t>
          </a:r>
          <a:r>
            <a:rPr lang="en-US" sz="2000" b="1" kern="1200" dirty="0">
              <a:solidFill>
                <a:srgbClr val="FF0000"/>
              </a:solidFill>
            </a:rPr>
            <a:t> 73 </a:t>
          </a:r>
          <a:r>
            <a:rPr lang="en-US" sz="2000" kern="1200" dirty="0" err="1">
              <a:solidFill>
                <a:srgbClr val="FF0000"/>
              </a:solidFill>
            </a:rPr>
            <a:t>Luật</a:t>
          </a:r>
          <a:r>
            <a:rPr lang="en-US" sz="2000" kern="1200" dirty="0">
              <a:solidFill>
                <a:srgbClr val="FF0000"/>
              </a:solidFill>
            </a:rPr>
            <a:t> </a:t>
          </a:r>
          <a:r>
            <a:rPr lang="en-US" sz="2000" kern="1200" dirty="0" err="1">
              <a:solidFill>
                <a:srgbClr val="FF0000"/>
              </a:solidFill>
            </a:rPr>
            <a:t>Sở</a:t>
          </a:r>
          <a:r>
            <a:rPr lang="en-US" sz="2000" kern="1200" dirty="0">
              <a:solidFill>
                <a:srgbClr val="FF0000"/>
              </a:solidFill>
            </a:rPr>
            <a:t> </a:t>
          </a:r>
          <a:r>
            <a:rPr lang="en-US" sz="2000" kern="1200" dirty="0" err="1">
              <a:solidFill>
                <a:srgbClr val="FF0000"/>
              </a:solidFill>
            </a:rPr>
            <a:t>hữu</a:t>
          </a:r>
          <a:r>
            <a:rPr lang="en-US" sz="2000" kern="1200" dirty="0">
              <a:solidFill>
                <a:srgbClr val="FF0000"/>
              </a:solidFill>
            </a:rPr>
            <a:t> </a:t>
          </a:r>
          <a:r>
            <a:rPr lang="en-US" sz="2000" kern="1200" dirty="0" err="1">
              <a:solidFill>
                <a:srgbClr val="FF0000"/>
              </a:solidFill>
            </a:rPr>
            <a:t>trí</a:t>
          </a:r>
          <a:r>
            <a:rPr lang="en-US" sz="2000" kern="1200" dirty="0">
              <a:solidFill>
                <a:srgbClr val="FF0000"/>
              </a:solidFill>
            </a:rPr>
            <a:t> </a:t>
          </a:r>
          <a:r>
            <a:rPr lang="en-US" sz="2000" kern="1200" dirty="0" err="1">
              <a:solidFill>
                <a:srgbClr val="FF0000"/>
              </a:solidFill>
            </a:rPr>
            <a:t>tuệ</a:t>
          </a:r>
          <a:endParaRPr lang="en-US" sz="2000" kern="1200" dirty="0">
            <a:solidFill>
              <a:srgbClr val="FF0000"/>
            </a:solidFill>
          </a:endParaRPr>
        </a:p>
      </dsp:txBody>
      <dsp:txXfrm>
        <a:off x="982316" y="24012"/>
        <a:ext cx="6999854" cy="769689"/>
      </dsp:txXfrm>
    </dsp:sp>
    <dsp:sp modelId="{0D73E4F8-F1A2-426A-80DE-2608C39346F0}">
      <dsp:nvSpPr>
        <dsp:cNvPr id="0" name=""/>
        <dsp:cNvSpPr/>
      </dsp:nvSpPr>
      <dsp:spPr>
        <a:xfrm>
          <a:off x="0" y="964812"/>
          <a:ext cx="817581" cy="817581"/>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970E04-ADAE-44F2-BD8B-CFACDE3C5D67}">
      <dsp:nvSpPr>
        <dsp:cNvPr id="0" name=""/>
        <dsp:cNvSpPr/>
      </dsp:nvSpPr>
      <dsp:spPr>
        <a:xfrm>
          <a:off x="967901" y="964812"/>
          <a:ext cx="7996586" cy="817581"/>
        </a:xfrm>
        <a:prstGeom prst="roundRect">
          <a:avLst>
            <a:gd name="adj" fmla="val 1667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it-IT" sz="1600" b="1" kern="1200" dirty="0"/>
            <a:t>trùng hoặc tương tự đến mức gây nhầm lẫn với hình quốc kỳ, quốc huy của các nước</a:t>
          </a:r>
          <a:endParaRPr lang="en-US" sz="1600" b="1" kern="1200" dirty="0"/>
        </a:p>
      </dsp:txBody>
      <dsp:txXfrm>
        <a:off x="1007819" y="1004730"/>
        <a:ext cx="7916750" cy="737745"/>
      </dsp:txXfrm>
    </dsp:sp>
    <dsp:sp modelId="{327A2018-4B93-422E-8916-C679537E19CC}">
      <dsp:nvSpPr>
        <dsp:cNvPr id="0" name=""/>
        <dsp:cNvSpPr/>
      </dsp:nvSpPr>
      <dsp:spPr>
        <a:xfrm>
          <a:off x="0" y="1880502"/>
          <a:ext cx="817581" cy="817581"/>
        </a:xfrm>
        <a:prstGeom prst="roundRect">
          <a:avLst>
            <a:gd name="adj" fmla="val 16670"/>
          </a:avLst>
        </a:prstGeom>
        <a:blipFill rotWithShape="1">
          <a:blip xmlns:r="http://schemas.openxmlformats.org/officeDocument/2006/relationships" r:embed="rId2"/>
          <a:stretch>
            <a:fillRect/>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CB9D84-74D6-41DF-A511-6894DA0224B2}">
      <dsp:nvSpPr>
        <dsp:cNvPr id="0" name=""/>
        <dsp:cNvSpPr/>
      </dsp:nvSpPr>
      <dsp:spPr>
        <a:xfrm>
          <a:off x="967901" y="1880502"/>
          <a:ext cx="7996586" cy="817581"/>
        </a:xfrm>
        <a:prstGeom prst="roundRect">
          <a:avLst>
            <a:gd name="adj" fmla="val 1667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it-IT" sz="1600" b="1" kern="1200" dirty="0"/>
            <a:t>trùng hoặc tương tự đến mức gây nhầm lẫn với biểu tượng, cờ, huy hiệu, tên viết tắt, tên đầy đủ (cơ quan nhà nước, tổ chức chính trị - xã hội - nghề nghiệp của Việt Nam và tổ chức quốc tế, nếu không được cơ quan, tổ chức đó cho phép</a:t>
          </a:r>
          <a:r>
            <a:rPr lang="en-US" sz="1600" b="1" kern="1200" dirty="0"/>
            <a:t> </a:t>
          </a:r>
        </a:p>
      </dsp:txBody>
      <dsp:txXfrm>
        <a:off x="1007819" y="1920420"/>
        <a:ext cx="7916750" cy="737745"/>
      </dsp:txXfrm>
    </dsp:sp>
    <dsp:sp modelId="{86B49B5A-9B2D-4711-A4E9-AEC1FCEB3046}">
      <dsp:nvSpPr>
        <dsp:cNvPr id="0" name=""/>
        <dsp:cNvSpPr/>
      </dsp:nvSpPr>
      <dsp:spPr>
        <a:xfrm>
          <a:off x="0" y="2796193"/>
          <a:ext cx="817581" cy="817581"/>
        </a:xfrm>
        <a:prstGeom prst="roundRect">
          <a:avLst>
            <a:gd name="adj" fmla="val 16670"/>
          </a:avLst>
        </a:prstGeom>
        <a:blipFill rotWithShape="1">
          <a:blip xmlns:r="http://schemas.openxmlformats.org/officeDocument/2006/relationships" r:embed="rId2"/>
          <a:stretch>
            <a:fillRect/>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70D353-1F46-4E72-B4E1-4D3B8B0407C4}">
      <dsp:nvSpPr>
        <dsp:cNvPr id="0" name=""/>
        <dsp:cNvSpPr/>
      </dsp:nvSpPr>
      <dsp:spPr>
        <a:xfrm>
          <a:off x="967901" y="2796193"/>
          <a:ext cx="7996586" cy="817581"/>
        </a:xfrm>
        <a:prstGeom prst="roundRect">
          <a:avLst>
            <a:gd name="adj" fmla="val 1667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it-IT" sz="1600" b="1" kern="1200" dirty="0"/>
            <a:t>trùng hoặc tương tự đến mức gây nhầm lẫn với tên thật, biệt hiệu, bút danh, hình ảnh của lãnh tụ, anh hùng dân tộc, danh nhân của Việt Nam, của nước ngoài</a:t>
          </a:r>
          <a:endParaRPr lang="en-US" sz="1600" b="1" kern="1200" dirty="0"/>
        </a:p>
      </dsp:txBody>
      <dsp:txXfrm>
        <a:off x="1007819" y="2836111"/>
        <a:ext cx="7916750" cy="737745"/>
      </dsp:txXfrm>
    </dsp:sp>
    <dsp:sp modelId="{568D9327-B4A2-4240-A11D-381FE1FBA8AE}">
      <dsp:nvSpPr>
        <dsp:cNvPr id="0" name=""/>
        <dsp:cNvSpPr/>
      </dsp:nvSpPr>
      <dsp:spPr>
        <a:xfrm>
          <a:off x="0" y="3711884"/>
          <a:ext cx="817581" cy="817581"/>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F05964-7C45-4A88-A366-651A8F15EE60}">
      <dsp:nvSpPr>
        <dsp:cNvPr id="0" name=""/>
        <dsp:cNvSpPr/>
      </dsp:nvSpPr>
      <dsp:spPr>
        <a:xfrm>
          <a:off x="967901" y="3711884"/>
          <a:ext cx="7996586" cy="817581"/>
        </a:xfrm>
        <a:prstGeom prst="roundRect">
          <a:avLst>
            <a:gd name="adj" fmla="val 1667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it-IT" sz="1600" b="1" kern="1200" dirty="0"/>
            <a:t>trùng hoặc tương tự đến mức gây nhầm lẫn với dấu chứng nhận, dấu kiểm tra, dấu bảo hành của tổ chức quốc tế mà tổ chức đó có yêu cầu không được sử dụng, trừ trường hợp chính tổ chức này đăng ký các dấu đó làm nhãn hiệu chứng nhận</a:t>
          </a:r>
          <a:endParaRPr lang="en-US" sz="1600" b="1" kern="1200" dirty="0"/>
        </a:p>
      </dsp:txBody>
      <dsp:txXfrm>
        <a:off x="1007819" y="3751802"/>
        <a:ext cx="7916750" cy="737745"/>
      </dsp:txXfrm>
    </dsp:sp>
    <dsp:sp modelId="{318EBF9E-2C2D-41E5-A83B-E80E6CBE0FBD}">
      <dsp:nvSpPr>
        <dsp:cNvPr id="0" name=""/>
        <dsp:cNvSpPr/>
      </dsp:nvSpPr>
      <dsp:spPr>
        <a:xfrm>
          <a:off x="0" y="4627575"/>
          <a:ext cx="817581" cy="817581"/>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BD48E1-CA3B-49D0-B7EB-3F133CFD9DCC}">
      <dsp:nvSpPr>
        <dsp:cNvPr id="0" name=""/>
        <dsp:cNvSpPr/>
      </dsp:nvSpPr>
      <dsp:spPr>
        <a:xfrm>
          <a:off x="967901" y="4627575"/>
          <a:ext cx="7996586" cy="817581"/>
        </a:xfrm>
        <a:prstGeom prst="roundRect">
          <a:avLst>
            <a:gd name="adj" fmla="val 1667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it-IT" sz="1600" b="1" kern="1200" dirty="0"/>
            <a:t>làm hiểu sai lệch, gây nhầm lẫn hoặc có tính chất lừa dối người tiêu dùng về nguồn gốc xuất xứ, tính năng, công dụng, chất lượng, giá trị hoặc các đặc tính khác của hàng hóa, dịch vụ</a:t>
          </a:r>
          <a:endParaRPr lang="en-US" sz="1600" b="1" kern="1200" dirty="0"/>
        </a:p>
      </dsp:txBody>
      <dsp:txXfrm>
        <a:off x="1007819" y="4667493"/>
        <a:ext cx="7916750" cy="73774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5E46B-604B-400E-8799-98EAB6576F31}">
      <dsp:nvSpPr>
        <dsp:cNvPr id="0" name=""/>
        <dsp:cNvSpPr/>
      </dsp:nvSpPr>
      <dsp:spPr>
        <a:xfrm>
          <a:off x="2625241" y="-34152"/>
          <a:ext cx="1950316" cy="892368"/>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b="1" kern="1200" dirty="0"/>
            <a:t>Số lượng người tiêu dùng liên quan </a:t>
          </a:r>
          <a:endParaRPr lang="en-US" sz="1800" b="1" kern="1200" dirty="0"/>
        </a:p>
      </dsp:txBody>
      <dsp:txXfrm>
        <a:off x="2668803" y="9410"/>
        <a:ext cx="1863192" cy="805244"/>
      </dsp:txXfrm>
    </dsp:sp>
    <dsp:sp modelId="{CB1D68A7-F487-4DF8-BCC5-E20B69DE57FE}">
      <dsp:nvSpPr>
        <dsp:cNvPr id="0" name=""/>
        <dsp:cNvSpPr/>
      </dsp:nvSpPr>
      <dsp:spPr>
        <a:xfrm>
          <a:off x="1252085" y="412031"/>
          <a:ext cx="4696628" cy="4696628"/>
        </a:xfrm>
        <a:custGeom>
          <a:avLst/>
          <a:gdLst/>
          <a:ahLst/>
          <a:cxnLst/>
          <a:rect l="0" t="0" r="0" b="0"/>
          <a:pathLst>
            <a:path>
              <a:moveTo>
                <a:pt x="3327575" y="213922"/>
              </a:moveTo>
              <a:arcTo wR="2348314" hR="2348314" stAng="17678743" swAng="64834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21E4221-2184-4A88-A9CC-208C5CAD51A5}">
      <dsp:nvSpPr>
        <dsp:cNvPr id="0" name=""/>
        <dsp:cNvSpPr/>
      </dsp:nvSpPr>
      <dsp:spPr>
        <a:xfrm>
          <a:off x="4603119" y="850011"/>
          <a:ext cx="1666532" cy="892368"/>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a:t>Phạm</a:t>
          </a:r>
          <a:r>
            <a:rPr lang="en-US" sz="1800" b="1" kern="1200" dirty="0"/>
            <a:t> vi </a:t>
          </a:r>
          <a:r>
            <a:rPr lang="en-US" sz="1800" b="1" kern="1200" dirty="0" err="1"/>
            <a:t>lãnh</a:t>
          </a:r>
          <a:r>
            <a:rPr lang="en-US" sz="1800" b="1" kern="1200" dirty="0"/>
            <a:t> </a:t>
          </a:r>
          <a:r>
            <a:rPr lang="en-US" sz="1800" b="1" kern="1200" dirty="0" err="1"/>
            <a:t>thổ</a:t>
          </a:r>
          <a:endParaRPr lang="en-US" sz="1800" b="1" kern="1200" dirty="0"/>
        </a:p>
      </dsp:txBody>
      <dsp:txXfrm>
        <a:off x="4646681" y="893573"/>
        <a:ext cx="1579408" cy="805244"/>
      </dsp:txXfrm>
    </dsp:sp>
    <dsp:sp modelId="{1DF950C2-C083-4022-82D7-CA43A5522169}">
      <dsp:nvSpPr>
        <dsp:cNvPr id="0" name=""/>
        <dsp:cNvSpPr/>
      </dsp:nvSpPr>
      <dsp:spPr>
        <a:xfrm>
          <a:off x="1252085" y="412031"/>
          <a:ext cx="4696628" cy="4696628"/>
        </a:xfrm>
        <a:custGeom>
          <a:avLst/>
          <a:gdLst/>
          <a:ahLst/>
          <a:cxnLst/>
          <a:rect l="0" t="0" r="0" b="0"/>
          <a:pathLst>
            <a:path>
              <a:moveTo>
                <a:pt x="4469343" y="1340438"/>
              </a:moveTo>
              <a:arcTo wR="2348314" hR="2348314" stAng="20075026" swAng="162041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4420D4F-7B6A-4578-B068-C5D42F2D5761}">
      <dsp:nvSpPr>
        <dsp:cNvPr id="0" name=""/>
        <dsp:cNvSpPr/>
      </dsp:nvSpPr>
      <dsp:spPr>
        <a:xfrm>
          <a:off x="5056570" y="2836710"/>
          <a:ext cx="1666532" cy="892368"/>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a:t>Doanh</a:t>
          </a:r>
          <a:r>
            <a:rPr lang="en-US" sz="1800" b="1" kern="1200" dirty="0"/>
            <a:t> </a:t>
          </a:r>
          <a:r>
            <a:rPr lang="en-US" sz="1800" b="1" kern="1200" dirty="0" err="1"/>
            <a:t>số</a:t>
          </a:r>
          <a:endParaRPr lang="en-US" sz="1800" b="1" kern="1200" dirty="0"/>
        </a:p>
      </dsp:txBody>
      <dsp:txXfrm>
        <a:off x="5100132" y="2880272"/>
        <a:ext cx="1579408" cy="805244"/>
      </dsp:txXfrm>
    </dsp:sp>
    <dsp:sp modelId="{31292EFF-C2E7-46BF-B6D1-72DB8E0238EB}">
      <dsp:nvSpPr>
        <dsp:cNvPr id="0" name=""/>
        <dsp:cNvSpPr/>
      </dsp:nvSpPr>
      <dsp:spPr>
        <a:xfrm>
          <a:off x="1252085" y="412031"/>
          <a:ext cx="4696628" cy="4696628"/>
        </a:xfrm>
        <a:custGeom>
          <a:avLst/>
          <a:gdLst/>
          <a:ahLst/>
          <a:cxnLst/>
          <a:rect l="0" t="0" r="0" b="0"/>
          <a:pathLst>
            <a:path>
              <a:moveTo>
                <a:pt x="4483967" y="3324819"/>
              </a:moveTo>
              <a:arcTo wR="2348314" hR="2348314" stAng="1474305" swAng="123201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5C6E9E7-75B2-44E1-9789-2DA710BDBF1F}">
      <dsp:nvSpPr>
        <dsp:cNvPr id="0" name=""/>
        <dsp:cNvSpPr/>
      </dsp:nvSpPr>
      <dsp:spPr>
        <a:xfrm>
          <a:off x="3786029" y="4429919"/>
          <a:ext cx="1666532" cy="892368"/>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a:t>Thời</a:t>
          </a:r>
          <a:r>
            <a:rPr lang="en-US" sz="1800" b="1" kern="1200" dirty="0"/>
            <a:t> </a:t>
          </a:r>
          <a:r>
            <a:rPr lang="en-US" sz="1800" b="1" kern="1200" dirty="0" err="1"/>
            <a:t>gian</a:t>
          </a:r>
          <a:r>
            <a:rPr lang="en-US" sz="1800" b="1" kern="1200" dirty="0"/>
            <a:t> </a:t>
          </a:r>
          <a:r>
            <a:rPr lang="en-US" sz="1800" b="1" kern="1200" dirty="0" err="1"/>
            <a:t>sử</a:t>
          </a:r>
          <a:r>
            <a:rPr lang="en-US" sz="1800" b="1" kern="1200" dirty="0"/>
            <a:t> </a:t>
          </a:r>
          <a:r>
            <a:rPr lang="en-US" sz="1800" b="1" kern="1200" dirty="0" err="1"/>
            <a:t>dụng</a:t>
          </a:r>
          <a:r>
            <a:rPr lang="en-US" sz="1800" b="1" kern="1200" dirty="0"/>
            <a:t> </a:t>
          </a:r>
          <a:r>
            <a:rPr lang="en-US" sz="1800" b="1" kern="1200" dirty="0" err="1"/>
            <a:t>liên</a:t>
          </a:r>
          <a:r>
            <a:rPr lang="en-US" sz="1800" b="1" kern="1200" dirty="0"/>
            <a:t> </a:t>
          </a:r>
          <a:r>
            <a:rPr lang="en-US" sz="1800" b="1" kern="1200" dirty="0" err="1"/>
            <a:t>tục</a:t>
          </a:r>
          <a:endParaRPr lang="en-US" sz="1800" b="1" kern="1200" dirty="0"/>
        </a:p>
      </dsp:txBody>
      <dsp:txXfrm>
        <a:off x="3829591" y="4473481"/>
        <a:ext cx="1579408" cy="805244"/>
      </dsp:txXfrm>
    </dsp:sp>
    <dsp:sp modelId="{FF88395D-B8C3-43B7-92E8-A4A1B14D9609}">
      <dsp:nvSpPr>
        <dsp:cNvPr id="0" name=""/>
        <dsp:cNvSpPr/>
      </dsp:nvSpPr>
      <dsp:spPr>
        <a:xfrm>
          <a:off x="1252085" y="412031"/>
          <a:ext cx="4696628" cy="4696628"/>
        </a:xfrm>
        <a:custGeom>
          <a:avLst/>
          <a:gdLst/>
          <a:ahLst/>
          <a:cxnLst/>
          <a:rect l="0" t="0" r="0" b="0"/>
          <a:pathLst>
            <a:path>
              <a:moveTo>
                <a:pt x="2530242" y="4689570"/>
              </a:moveTo>
              <a:arcTo wR="2348314" hR="2348314" stAng="5133405" swAng="53319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DEC579-32C4-4F23-9EFC-2AC81C42639F}">
      <dsp:nvSpPr>
        <dsp:cNvPr id="0" name=""/>
        <dsp:cNvSpPr/>
      </dsp:nvSpPr>
      <dsp:spPr>
        <a:xfrm>
          <a:off x="1748238" y="4429919"/>
          <a:ext cx="1666532" cy="892368"/>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a:t>Uy</a:t>
          </a:r>
          <a:r>
            <a:rPr lang="en-US" sz="1800" b="1" kern="1200" dirty="0"/>
            <a:t> </a:t>
          </a:r>
          <a:r>
            <a:rPr lang="en-US" sz="1800" b="1" kern="1200" dirty="0" err="1"/>
            <a:t>tín</a:t>
          </a:r>
          <a:r>
            <a:rPr lang="en-US" sz="1800" b="1" kern="1200" dirty="0"/>
            <a:t> </a:t>
          </a:r>
          <a:r>
            <a:rPr lang="en-US" sz="1800" b="1" kern="1200" dirty="0" err="1"/>
            <a:t>rộng</a:t>
          </a:r>
          <a:r>
            <a:rPr lang="en-US" sz="1800" b="1" kern="1200" dirty="0"/>
            <a:t> </a:t>
          </a:r>
          <a:r>
            <a:rPr lang="en-US" sz="1800" b="1" kern="1200" dirty="0" err="1"/>
            <a:t>rãi</a:t>
          </a:r>
          <a:endParaRPr lang="en-US" sz="1800" b="1" kern="1200" dirty="0"/>
        </a:p>
      </dsp:txBody>
      <dsp:txXfrm>
        <a:off x="1791800" y="4473481"/>
        <a:ext cx="1579408" cy="805244"/>
      </dsp:txXfrm>
    </dsp:sp>
    <dsp:sp modelId="{48881320-EB24-429D-958D-1A8C1E5ACA0E}">
      <dsp:nvSpPr>
        <dsp:cNvPr id="0" name=""/>
        <dsp:cNvSpPr/>
      </dsp:nvSpPr>
      <dsp:spPr>
        <a:xfrm>
          <a:off x="1252085" y="412031"/>
          <a:ext cx="4696628" cy="4696628"/>
        </a:xfrm>
        <a:custGeom>
          <a:avLst/>
          <a:gdLst/>
          <a:ahLst/>
          <a:cxnLst/>
          <a:rect l="0" t="0" r="0" b="0"/>
          <a:pathLst>
            <a:path>
              <a:moveTo>
                <a:pt x="690859" y="4011872"/>
              </a:moveTo>
              <a:arcTo wR="2348314" hR="2348314" stAng="8093682" swAng="123201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485D2DE-A904-4A52-A109-8F12C3EF36A0}">
      <dsp:nvSpPr>
        <dsp:cNvPr id="0" name=""/>
        <dsp:cNvSpPr/>
      </dsp:nvSpPr>
      <dsp:spPr>
        <a:xfrm>
          <a:off x="477696" y="2836710"/>
          <a:ext cx="1666532" cy="892368"/>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a:t>Số</a:t>
          </a:r>
          <a:r>
            <a:rPr lang="en-US" sz="1800" b="1" kern="1200" dirty="0"/>
            <a:t> </a:t>
          </a:r>
          <a:r>
            <a:rPr lang="en-US" sz="1800" b="1" kern="1200" dirty="0" err="1"/>
            <a:t>lượng</a:t>
          </a:r>
          <a:r>
            <a:rPr lang="en-US" sz="1800" b="1" kern="1200" dirty="0"/>
            <a:t> </a:t>
          </a:r>
          <a:r>
            <a:rPr lang="en-US" sz="1800" b="1" kern="1200" dirty="0" err="1"/>
            <a:t>quốc</a:t>
          </a:r>
          <a:r>
            <a:rPr lang="en-US" sz="1800" b="1" kern="1200" dirty="0"/>
            <a:t> </a:t>
          </a:r>
          <a:r>
            <a:rPr lang="en-US" sz="1800" b="1" kern="1200" dirty="0" err="1"/>
            <a:t>gia</a:t>
          </a:r>
          <a:r>
            <a:rPr lang="en-US" sz="1800" b="1" kern="1200" dirty="0"/>
            <a:t> </a:t>
          </a:r>
          <a:r>
            <a:rPr lang="en-US" sz="1800" b="1" kern="1200" dirty="0" err="1"/>
            <a:t>bảo</a:t>
          </a:r>
          <a:r>
            <a:rPr lang="en-US" sz="1800" b="1" kern="1200" dirty="0"/>
            <a:t> </a:t>
          </a:r>
          <a:r>
            <a:rPr lang="en-US" sz="1800" b="1" kern="1200" dirty="0" err="1"/>
            <a:t>hộ</a:t>
          </a:r>
          <a:r>
            <a:rPr lang="en-US" sz="1800" b="1" kern="1200" dirty="0"/>
            <a:t>/ </a:t>
          </a:r>
          <a:r>
            <a:rPr lang="en-US" sz="1800" b="1" kern="1200" dirty="0" err="1"/>
            <a:t>công</a:t>
          </a:r>
          <a:r>
            <a:rPr lang="en-US" sz="1800" b="1" kern="1200" dirty="0"/>
            <a:t> </a:t>
          </a:r>
          <a:r>
            <a:rPr lang="en-US" sz="1800" b="1" kern="1200" dirty="0" err="1"/>
            <a:t>nhận</a:t>
          </a:r>
          <a:endParaRPr lang="en-US" sz="1800" b="1" kern="1200" dirty="0"/>
        </a:p>
      </dsp:txBody>
      <dsp:txXfrm>
        <a:off x="521258" y="2880272"/>
        <a:ext cx="1579408" cy="805244"/>
      </dsp:txXfrm>
    </dsp:sp>
    <dsp:sp modelId="{D1496F1A-0B37-4F1E-A8AD-7EA507F9F2B2}">
      <dsp:nvSpPr>
        <dsp:cNvPr id="0" name=""/>
        <dsp:cNvSpPr/>
      </dsp:nvSpPr>
      <dsp:spPr>
        <a:xfrm>
          <a:off x="1252085" y="412031"/>
          <a:ext cx="4696628" cy="4696628"/>
        </a:xfrm>
        <a:custGeom>
          <a:avLst/>
          <a:gdLst/>
          <a:ahLst/>
          <a:cxnLst/>
          <a:rect l="0" t="0" r="0" b="0"/>
          <a:pathLst>
            <a:path>
              <a:moveTo>
                <a:pt x="904" y="2413499"/>
              </a:moveTo>
              <a:arcTo wR="2348314" hR="2348314" stAng="10704561" swAng="162041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CB6D882-F475-4636-ACF2-958521DCDE1E}">
      <dsp:nvSpPr>
        <dsp:cNvPr id="0" name=""/>
        <dsp:cNvSpPr/>
      </dsp:nvSpPr>
      <dsp:spPr>
        <a:xfrm>
          <a:off x="931147" y="850011"/>
          <a:ext cx="1666532" cy="892368"/>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err="1"/>
            <a:t>Giá</a:t>
          </a:r>
          <a:r>
            <a:rPr lang="en-US" sz="1800" b="1" kern="1200" dirty="0"/>
            <a:t> </a:t>
          </a:r>
          <a:r>
            <a:rPr lang="en-US" sz="1800" b="1" kern="1200" dirty="0" err="1"/>
            <a:t>trị</a:t>
          </a:r>
          <a:endParaRPr lang="en-US" sz="1800" b="1" kern="1200" dirty="0"/>
        </a:p>
      </dsp:txBody>
      <dsp:txXfrm>
        <a:off x="974709" y="893573"/>
        <a:ext cx="1579408" cy="805244"/>
      </dsp:txXfrm>
    </dsp:sp>
    <dsp:sp modelId="{FE78CFA4-627D-40A1-9A39-3A51AB37F8FD}">
      <dsp:nvSpPr>
        <dsp:cNvPr id="0" name=""/>
        <dsp:cNvSpPr/>
      </dsp:nvSpPr>
      <dsp:spPr>
        <a:xfrm>
          <a:off x="1252085" y="412031"/>
          <a:ext cx="4696628" cy="4696628"/>
        </a:xfrm>
        <a:custGeom>
          <a:avLst/>
          <a:gdLst/>
          <a:ahLst/>
          <a:cxnLst/>
          <a:rect l="0" t="0" r="0" b="0"/>
          <a:pathLst>
            <a:path>
              <a:moveTo>
                <a:pt x="986263" y="435359"/>
              </a:moveTo>
              <a:arcTo wR="2348314" hR="2348314" stAng="14072915" swAng="64834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52536-40EB-4A21-AB5E-A7B4A52C5302}">
      <dsp:nvSpPr>
        <dsp:cNvPr id="0" name=""/>
        <dsp:cNvSpPr/>
      </dsp:nvSpPr>
      <dsp:spPr>
        <a:xfrm>
          <a:off x="2392530" y="3024342"/>
          <a:ext cx="2323488" cy="2024509"/>
        </a:xfrm>
        <a:prstGeom prst="hexagon">
          <a:avLst>
            <a:gd name="adj" fmla="val 25000"/>
            <a:gd name="vf" fmla="val 11547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6670" rIns="0" bIns="26670" numCol="1" spcCol="1270" anchor="ctr" anchorCtr="0">
          <a:noAutofit/>
        </a:bodyPr>
        <a:lstStyle/>
        <a:p>
          <a:pPr lvl="0" algn="ctr" defTabSz="933450">
            <a:lnSpc>
              <a:spcPct val="90000"/>
            </a:lnSpc>
            <a:spcBef>
              <a:spcPct val="0"/>
            </a:spcBef>
            <a:spcAft>
              <a:spcPct val="35000"/>
            </a:spcAft>
          </a:pPr>
          <a:r>
            <a:rPr lang="en-US" sz="2100" b="1" kern="1200" dirty="0" err="1"/>
            <a:t>có</a:t>
          </a:r>
          <a:r>
            <a:rPr lang="en-US" sz="2100" b="1" kern="1200" dirty="0"/>
            <a:t> </a:t>
          </a:r>
          <a:r>
            <a:rPr lang="en-US" sz="2100" b="1" kern="1200" dirty="0" err="1"/>
            <a:t>khả</a:t>
          </a:r>
          <a:r>
            <a:rPr lang="en-US" sz="2100" b="1" kern="1200" dirty="0"/>
            <a:t> </a:t>
          </a:r>
          <a:r>
            <a:rPr lang="en-US" sz="2100" b="1" kern="1200" dirty="0" err="1"/>
            <a:t>năng</a:t>
          </a:r>
          <a:r>
            <a:rPr lang="en-US" sz="2100" b="1" kern="1200" dirty="0"/>
            <a:t> </a:t>
          </a:r>
          <a:r>
            <a:rPr lang="en-US" sz="2100" b="1" kern="1200" dirty="0" err="1"/>
            <a:t>sử</a:t>
          </a:r>
          <a:r>
            <a:rPr lang="en-US" sz="2100" b="1" kern="1200" dirty="0"/>
            <a:t> </a:t>
          </a:r>
          <a:r>
            <a:rPr lang="en-US" sz="2100" b="1" kern="1200" dirty="0" err="1"/>
            <a:t>dụng</a:t>
          </a:r>
          <a:r>
            <a:rPr lang="en-US" sz="2100" b="1" kern="1200" dirty="0"/>
            <a:t> </a:t>
          </a:r>
          <a:r>
            <a:rPr lang="en-US" sz="2100" b="1" kern="1200" dirty="0" err="1"/>
            <a:t>trong</a:t>
          </a:r>
          <a:r>
            <a:rPr lang="en-US" sz="2100" b="1" kern="1200" dirty="0"/>
            <a:t> </a:t>
          </a:r>
          <a:r>
            <a:rPr lang="en-US" sz="2100" b="1" kern="1200" dirty="0" err="1"/>
            <a:t>kinh</a:t>
          </a:r>
          <a:r>
            <a:rPr lang="en-US" sz="2100" b="1" kern="1200" dirty="0"/>
            <a:t> </a:t>
          </a:r>
          <a:r>
            <a:rPr lang="en-US" sz="2100" b="1" kern="1200" dirty="0" err="1"/>
            <a:t>doanh</a:t>
          </a:r>
          <a:endParaRPr lang="en-US" sz="2100" b="1" kern="1200" dirty="0"/>
        </a:p>
      </dsp:txBody>
      <dsp:txXfrm>
        <a:off x="2754863" y="3340051"/>
        <a:ext cx="1598822" cy="1393091"/>
      </dsp:txXfrm>
    </dsp:sp>
    <dsp:sp modelId="{72BC8533-9F86-4D84-8D9A-5CEC497D89F1}">
      <dsp:nvSpPr>
        <dsp:cNvPr id="0" name=""/>
        <dsp:cNvSpPr/>
      </dsp:nvSpPr>
      <dsp:spPr>
        <a:xfrm>
          <a:off x="2518186" y="3926315"/>
          <a:ext cx="255910" cy="220562"/>
        </a:xfrm>
        <a:prstGeom prst="hexagon">
          <a:avLst>
            <a:gd name="adj" fmla="val 25000"/>
            <a:gd name="vf" fmla="val 115470"/>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40087C-DDC8-42F9-B48B-1B364C565186}">
      <dsp:nvSpPr>
        <dsp:cNvPr id="0" name=""/>
        <dsp:cNvSpPr/>
      </dsp:nvSpPr>
      <dsp:spPr>
        <a:xfrm>
          <a:off x="173827" y="1940692"/>
          <a:ext cx="2381957" cy="2167410"/>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1000" r="-31000"/>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06B276-E788-4CBF-8827-9B3C293AD0CF}">
      <dsp:nvSpPr>
        <dsp:cNvPr id="0" name=""/>
        <dsp:cNvSpPr/>
      </dsp:nvSpPr>
      <dsp:spPr>
        <a:xfrm>
          <a:off x="2081037" y="3717702"/>
          <a:ext cx="255910" cy="220562"/>
        </a:xfrm>
        <a:prstGeom prst="hexagon">
          <a:avLst>
            <a:gd name="adj" fmla="val 25000"/>
            <a:gd name="vf" fmla="val 115470"/>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1BDFE7-DCDA-4ABD-9111-6321B68D0C72}">
      <dsp:nvSpPr>
        <dsp:cNvPr id="0" name=""/>
        <dsp:cNvSpPr/>
      </dsp:nvSpPr>
      <dsp:spPr>
        <a:xfrm>
          <a:off x="4618507" y="2147960"/>
          <a:ext cx="2185743" cy="1884492"/>
        </a:xfrm>
        <a:prstGeom prst="hexagon">
          <a:avLst>
            <a:gd name="adj" fmla="val 25000"/>
            <a:gd name="vf" fmla="val 11547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6670" rIns="0" bIns="26670" numCol="1" spcCol="1270" anchor="ctr" anchorCtr="0">
          <a:noAutofit/>
        </a:bodyPr>
        <a:lstStyle/>
        <a:p>
          <a:pPr lvl="0" algn="ctr" defTabSz="933450">
            <a:lnSpc>
              <a:spcPct val="90000"/>
            </a:lnSpc>
            <a:spcBef>
              <a:spcPct val="0"/>
            </a:spcBef>
            <a:spcAft>
              <a:spcPct val="35000"/>
            </a:spcAft>
          </a:pPr>
          <a:r>
            <a:rPr lang="nl-NL" sz="2100" b="1" kern="1200" dirty="0"/>
            <a:t>chưa được bộc lộ</a:t>
          </a:r>
          <a:endParaRPr lang="en-US" sz="2100" b="1" kern="1200" dirty="0"/>
        </a:p>
      </dsp:txBody>
      <dsp:txXfrm>
        <a:off x="4957693" y="2440398"/>
        <a:ext cx="1507371" cy="1299616"/>
      </dsp:txXfrm>
    </dsp:sp>
    <dsp:sp modelId="{E76D87FE-F669-4682-A986-396D04505EFD}">
      <dsp:nvSpPr>
        <dsp:cNvPr id="0" name=""/>
        <dsp:cNvSpPr/>
      </dsp:nvSpPr>
      <dsp:spPr>
        <a:xfrm>
          <a:off x="5817803" y="3693305"/>
          <a:ext cx="255910" cy="220562"/>
        </a:xfrm>
        <a:prstGeom prst="hexagon">
          <a:avLst>
            <a:gd name="adj" fmla="val 25000"/>
            <a:gd name="vf" fmla="val 115470"/>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A90B55-6DBA-4073-BCDF-AB8FF0EE29AE}">
      <dsp:nvSpPr>
        <dsp:cNvPr id="0" name=""/>
        <dsp:cNvSpPr/>
      </dsp:nvSpPr>
      <dsp:spPr>
        <a:xfrm>
          <a:off x="6438494" y="2952891"/>
          <a:ext cx="2381957" cy="2167410"/>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3000" r="-23000"/>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7CFD5D-2B05-4545-AFA3-5B917481DF13}">
      <dsp:nvSpPr>
        <dsp:cNvPr id="0" name=""/>
        <dsp:cNvSpPr/>
      </dsp:nvSpPr>
      <dsp:spPr>
        <a:xfrm>
          <a:off x="6242506" y="3926315"/>
          <a:ext cx="255910" cy="220562"/>
        </a:xfrm>
        <a:prstGeom prst="hexagon">
          <a:avLst>
            <a:gd name="adj" fmla="val 25000"/>
            <a:gd name="vf" fmla="val 115470"/>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EDD8BC-F75F-40D2-9A74-1EF1DEBD20A1}">
      <dsp:nvSpPr>
        <dsp:cNvPr id="0" name=""/>
        <dsp:cNvSpPr/>
      </dsp:nvSpPr>
      <dsp:spPr>
        <a:xfrm>
          <a:off x="2123728" y="1029624"/>
          <a:ext cx="2861094" cy="1884492"/>
        </a:xfrm>
        <a:prstGeom prst="hexagon">
          <a:avLst>
            <a:gd name="adj" fmla="val 25000"/>
            <a:gd name="vf" fmla="val 11547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6670" rIns="0" bIns="26670" numCol="1" spcCol="1270" anchor="ctr" anchorCtr="0">
          <a:noAutofit/>
        </a:bodyPr>
        <a:lstStyle/>
        <a:p>
          <a:pPr lvl="0" algn="ctr" defTabSz="933450">
            <a:lnSpc>
              <a:spcPct val="90000"/>
            </a:lnSpc>
            <a:spcBef>
              <a:spcPct val="0"/>
            </a:spcBef>
            <a:spcAft>
              <a:spcPct val="35000"/>
            </a:spcAft>
          </a:pPr>
          <a:r>
            <a:rPr lang="en-US" sz="2100" b="1" kern="1200" dirty="0" err="1"/>
            <a:t>Thông</a:t>
          </a:r>
          <a:r>
            <a:rPr lang="en-US" sz="2100" b="1" kern="1200" dirty="0"/>
            <a:t> tin </a:t>
          </a:r>
          <a:r>
            <a:rPr lang="en-US" sz="2100" b="1" kern="1200" dirty="0" err="1"/>
            <a:t>thu</a:t>
          </a:r>
          <a:r>
            <a:rPr lang="en-US" sz="2100" b="1" kern="1200" dirty="0"/>
            <a:t> </a:t>
          </a:r>
          <a:r>
            <a:rPr lang="en-US" sz="2100" b="1" kern="1200" dirty="0" err="1"/>
            <a:t>được</a:t>
          </a:r>
          <a:r>
            <a:rPr lang="en-US" sz="2100" b="1" kern="1200" dirty="0"/>
            <a:t> </a:t>
          </a:r>
          <a:r>
            <a:rPr lang="nl-NL" sz="2100" b="1" kern="1200" dirty="0"/>
            <a:t>được từ hoạt động đầu tư tài chính, trí tuệ</a:t>
          </a:r>
          <a:endParaRPr lang="en-US" sz="2100" b="1" kern="1200" dirty="0"/>
        </a:p>
      </dsp:txBody>
      <dsp:txXfrm>
        <a:off x="2519194" y="1290102"/>
        <a:ext cx="2070163" cy="1363536"/>
      </dsp:txXfrm>
    </dsp:sp>
    <dsp:sp modelId="{F03E485D-C616-40BE-BB45-3340BB8E5DD7}">
      <dsp:nvSpPr>
        <dsp:cNvPr id="0" name=""/>
        <dsp:cNvSpPr/>
      </dsp:nvSpPr>
      <dsp:spPr>
        <a:xfrm>
          <a:off x="3943197" y="1070451"/>
          <a:ext cx="255910" cy="220562"/>
        </a:xfrm>
        <a:prstGeom prst="hexagon">
          <a:avLst>
            <a:gd name="adj" fmla="val 25000"/>
            <a:gd name="vf" fmla="val 115470"/>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E2D939-637E-4C39-80F8-C72D31F85095}">
      <dsp:nvSpPr>
        <dsp:cNvPr id="0" name=""/>
        <dsp:cNvSpPr/>
      </dsp:nvSpPr>
      <dsp:spPr>
        <a:xfrm>
          <a:off x="4572006" y="-141459"/>
          <a:ext cx="2381957" cy="2167410"/>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5000" r="-15000"/>
          </a:stretch>
        </a:blip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22D5D2-3C34-4AD7-9DD7-1234A5370C63}">
      <dsp:nvSpPr>
        <dsp:cNvPr id="0" name=""/>
        <dsp:cNvSpPr/>
      </dsp:nvSpPr>
      <dsp:spPr>
        <a:xfrm>
          <a:off x="4388124" y="827483"/>
          <a:ext cx="255910" cy="220562"/>
        </a:xfrm>
        <a:prstGeom prst="hexagon">
          <a:avLst>
            <a:gd name="adj" fmla="val 25000"/>
            <a:gd name="vf" fmla="val 115470"/>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A2D5F-42DC-4114-A72C-6EB82A387E0C}">
      <dsp:nvSpPr>
        <dsp:cNvPr id="0" name=""/>
        <dsp:cNvSpPr/>
      </dsp:nvSpPr>
      <dsp:spPr>
        <a:xfrm>
          <a:off x="221639" y="1244"/>
          <a:ext cx="7572673" cy="948392"/>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a:t>TRƯỜNG HỢP LOẠI TRỪ</a:t>
          </a:r>
        </a:p>
        <a:p>
          <a:pPr lvl="0" algn="ctr" defTabSz="889000">
            <a:lnSpc>
              <a:spcPct val="90000"/>
            </a:lnSpc>
            <a:spcBef>
              <a:spcPct val="0"/>
            </a:spcBef>
            <a:spcAft>
              <a:spcPct val="35000"/>
            </a:spcAft>
          </a:pPr>
          <a:r>
            <a:rPr lang="en-US" sz="2000" b="1" kern="1200" dirty="0" err="1">
              <a:solidFill>
                <a:srgbClr val="FF0000"/>
              </a:solidFill>
            </a:rPr>
            <a:t>Điều</a:t>
          </a:r>
          <a:r>
            <a:rPr lang="en-US" sz="2000" b="1" kern="1200" dirty="0">
              <a:solidFill>
                <a:srgbClr val="FF0000"/>
              </a:solidFill>
            </a:rPr>
            <a:t> 85 </a:t>
          </a:r>
          <a:r>
            <a:rPr lang="en-US" sz="2000" kern="1200" dirty="0" err="1">
              <a:solidFill>
                <a:srgbClr val="FF0000"/>
              </a:solidFill>
            </a:rPr>
            <a:t>Luật</a:t>
          </a:r>
          <a:r>
            <a:rPr lang="en-US" sz="2000" kern="1200" dirty="0">
              <a:solidFill>
                <a:srgbClr val="FF0000"/>
              </a:solidFill>
            </a:rPr>
            <a:t> </a:t>
          </a:r>
          <a:r>
            <a:rPr lang="en-US" sz="2000" kern="1200" dirty="0" err="1">
              <a:solidFill>
                <a:srgbClr val="FF0000"/>
              </a:solidFill>
            </a:rPr>
            <a:t>Sở</a:t>
          </a:r>
          <a:r>
            <a:rPr lang="en-US" sz="2000" kern="1200" dirty="0">
              <a:solidFill>
                <a:srgbClr val="FF0000"/>
              </a:solidFill>
            </a:rPr>
            <a:t> </a:t>
          </a:r>
          <a:r>
            <a:rPr lang="en-US" sz="2000" kern="1200" dirty="0" err="1">
              <a:solidFill>
                <a:srgbClr val="FF0000"/>
              </a:solidFill>
            </a:rPr>
            <a:t>hữu</a:t>
          </a:r>
          <a:r>
            <a:rPr lang="en-US" sz="2000" kern="1200" dirty="0">
              <a:solidFill>
                <a:srgbClr val="FF0000"/>
              </a:solidFill>
            </a:rPr>
            <a:t> </a:t>
          </a:r>
          <a:r>
            <a:rPr lang="en-US" sz="2000" kern="1200" dirty="0" err="1">
              <a:solidFill>
                <a:srgbClr val="FF0000"/>
              </a:solidFill>
            </a:rPr>
            <a:t>trí</a:t>
          </a:r>
          <a:r>
            <a:rPr lang="en-US" sz="2000" kern="1200" dirty="0">
              <a:solidFill>
                <a:srgbClr val="FF0000"/>
              </a:solidFill>
            </a:rPr>
            <a:t> </a:t>
          </a:r>
          <a:r>
            <a:rPr lang="en-US" sz="2000" kern="1200" dirty="0" err="1">
              <a:solidFill>
                <a:srgbClr val="FF0000"/>
              </a:solidFill>
            </a:rPr>
            <a:t>tuệ</a:t>
          </a:r>
          <a:endParaRPr lang="en-US" sz="2000" kern="1200" dirty="0">
            <a:solidFill>
              <a:srgbClr val="FF0000"/>
            </a:solidFill>
          </a:endParaRPr>
        </a:p>
      </dsp:txBody>
      <dsp:txXfrm>
        <a:off x="249416" y="29021"/>
        <a:ext cx="7517119" cy="892838"/>
      </dsp:txXfrm>
    </dsp:sp>
    <dsp:sp modelId="{0D73E4F8-F1A2-426A-80DE-2608C39346F0}">
      <dsp:nvSpPr>
        <dsp:cNvPr id="0" name=""/>
        <dsp:cNvSpPr/>
      </dsp:nvSpPr>
      <dsp:spPr>
        <a:xfrm>
          <a:off x="0" y="1120347"/>
          <a:ext cx="948392" cy="948392"/>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970E04-ADAE-44F2-BD8B-CFACDE3C5D67}">
      <dsp:nvSpPr>
        <dsp:cNvPr id="0" name=""/>
        <dsp:cNvSpPr/>
      </dsp:nvSpPr>
      <dsp:spPr>
        <a:xfrm>
          <a:off x="1080913" y="1120347"/>
          <a:ext cx="6935039" cy="948392"/>
        </a:xfrm>
        <a:prstGeom prst="roundRect">
          <a:avLst>
            <a:gd name="adj" fmla="val 1667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pt-BR" sz="1600" b="1" kern="1200" dirty="0"/>
            <a:t>Bí mật về nhân thân</a:t>
          </a:r>
          <a:endParaRPr lang="en-US" sz="1600" b="1" kern="1200" dirty="0"/>
        </a:p>
      </dsp:txBody>
      <dsp:txXfrm>
        <a:off x="1127218" y="1166652"/>
        <a:ext cx="6842429" cy="855782"/>
      </dsp:txXfrm>
    </dsp:sp>
    <dsp:sp modelId="{327A2018-4B93-422E-8916-C679537E19CC}">
      <dsp:nvSpPr>
        <dsp:cNvPr id="0" name=""/>
        <dsp:cNvSpPr/>
      </dsp:nvSpPr>
      <dsp:spPr>
        <a:xfrm>
          <a:off x="0" y="2182547"/>
          <a:ext cx="948392" cy="948392"/>
        </a:xfrm>
        <a:prstGeom prst="roundRect">
          <a:avLst>
            <a:gd name="adj" fmla="val 16670"/>
          </a:avLst>
        </a:prstGeom>
        <a:blipFill rotWithShape="1">
          <a:blip xmlns:r="http://schemas.openxmlformats.org/officeDocument/2006/relationships" r:embed="rId2"/>
          <a:stretch>
            <a:fillRect/>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CB9D84-74D6-41DF-A511-6894DA0224B2}">
      <dsp:nvSpPr>
        <dsp:cNvPr id="0" name=""/>
        <dsp:cNvSpPr/>
      </dsp:nvSpPr>
      <dsp:spPr>
        <a:xfrm>
          <a:off x="1080913" y="2182547"/>
          <a:ext cx="6935039" cy="948392"/>
        </a:xfrm>
        <a:prstGeom prst="roundRect">
          <a:avLst>
            <a:gd name="adj" fmla="val 1667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it-IT" sz="1600" b="1" kern="1200" dirty="0"/>
            <a:t>Bí mật về quản lý nhà nước</a:t>
          </a:r>
          <a:endParaRPr lang="en-US" sz="1600" b="1" kern="1200" dirty="0"/>
        </a:p>
      </dsp:txBody>
      <dsp:txXfrm>
        <a:off x="1127218" y="2228852"/>
        <a:ext cx="6842429" cy="855782"/>
      </dsp:txXfrm>
    </dsp:sp>
    <dsp:sp modelId="{86B49B5A-9B2D-4711-A4E9-AEC1FCEB3046}">
      <dsp:nvSpPr>
        <dsp:cNvPr id="0" name=""/>
        <dsp:cNvSpPr/>
      </dsp:nvSpPr>
      <dsp:spPr>
        <a:xfrm>
          <a:off x="0" y="3244746"/>
          <a:ext cx="948392" cy="948392"/>
        </a:xfrm>
        <a:prstGeom prst="roundRect">
          <a:avLst>
            <a:gd name="adj" fmla="val 16670"/>
          </a:avLst>
        </a:prstGeom>
        <a:blipFill rotWithShape="1">
          <a:blip xmlns:r="http://schemas.openxmlformats.org/officeDocument/2006/relationships" r:embed="rId2"/>
          <a:stretch>
            <a:fillRect/>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70D353-1F46-4E72-B4E1-4D3B8B0407C4}">
      <dsp:nvSpPr>
        <dsp:cNvPr id="0" name=""/>
        <dsp:cNvSpPr/>
      </dsp:nvSpPr>
      <dsp:spPr>
        <a:xfrm>
          <a:off x="1080913" y="3244746"/>
          <a:ext cx="6935039" cy="948392"/>
        </a:xfrm>
        <a:prstGeom prst="roundRect">
          <a:avLst>
            <a:gd name="adj" fmla="val 1667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it-IT" sz="1600" b="1" kern="1200" dirty="0"/>
            <a:t>Bí mật về quốc phòng an ninh</a:t>
          </a:r>
          <a:endParaRPr lang="en-US" sz="1600" b="1" kern="1200" dirty="0"/>
        </a:p>
      </dsp:txBody>
      <dsp:txXfrm>
        <a:off x="1127218" y="3291051"/>
        <a:ext cx="6842429" cy="855782"/>
      </dsp:txXfrm>
    </dsp:sp>
    <dsp:sp modelId="{568D9327-B4A2-4240-A11D-381FE1FBA8AE}">
      <dsp:nvSpPr>
        <dsp:cNvPr id="0" name=""/>
        <dsp:cNvSpPr/>
      </dsp:nvSpPr>
      <dsp:spPr>
        <a:xfrm>
          <a:off x="0" y="4306945"/>
          <a:ext cx="948392" cy="948392"/>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F05964-7C45-4A88-A366-651A8F15EE60}">
      <dsp:nvSpPr>
        <dsp:cNvPr id="0" name=""/>
        <dsp:cNvSpPr/>
      </dsp:nvSpPr>
      <dsp:spPr>
        <a:xfrm>
          <a:off x="1080913" y="4306945"/>
          <a:ext cx="6935039" cy="948392"/>
        </a:xfrm>
        <a:prstGeom prst="roundRect">
          <a:avLst>
            <a:gd name="adj" fmla="val 1667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it-IT" sz="1600" b="1" kern="1200" dirty="0"/>
            <a:t>Thông tin bí mật khác không liên quan đến kinh doanh</a:t>
          </a:r>
          <a:endParaRPr lang="en-US" sz="1600" b="1" kern="1200" dirty="0"/>
        </a:p>
      </dsp:txBody>
      <dsp:txXfrm>
        <a:off x="1127218" y="4353250"/>
        <a:ext cx="6842429" cy="85578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0E771-DE24-4501-9AAE-548098F57EE6}">
      <dsp:nvSpPr>
        <dsp:cNvPr id="0" name=""/>
        <dsp:cNvSpPr/>
      </dsp:nvSpPr>
      <dsp:spPr>
        <a:xfrm>
          <a:off x="0" y="342967"/>
          <a:ext cx="4536504" cy="1814601"/>
        </a:xfrm>
        <a:prstGeom prst="leftRightRibbon">
          <a:avLst/>
        </a:prstGeom>
        <a:gradFill rotWithShape="0">
          <a:gsLst>
            <a:gs pos="0">
              <a:schemeClr val="accent5">
                <a:shade val="50000"/>
                <a:hueOff val="0"/>
                <a:satOff val="0"/>
                <a:lumOff val="0"/>
                <a:alphaOff val="0"/>
                <a:tint val="0"/>
              </a:schemeClr>
            </a:gs>
            <a:gs pos="44000">
              <a:schemeClr val="accent5">
                <a:shade val="50000"/>
                <a:hueOff val="0"/>
                <a:satOff val="0"/>
                <a:lumOff val="0"/>
                <a:alphaOff val="0"/>
                <a:tint val="60000"/>
                <a:satMod val="120000"/>
              </a:schemeClr>
            </a:gs>
            <a:gs pos="100000">
              <a:schemeClr val="accent5">
                <a:shade val="50000"/>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31A6151-DD26-408B-A0B3-23E5D1E3C76D}">
      <dsp:nvSpPr>
        <dsp:cNvPr id="0" name=""/>
        <dsp:cNvSpPr/>
      </dsp:nvSpPr>
      <dsp:spPr>
        <a:xfrm>
          <a:off x="544380" y="660522"/>
          <a:ext cx="1497046" cy="889154"/>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85344" rIns="0" bIns="91440" numCol="1" spcCol="1270" anchor="ctr" anchorCtr="0">
          <a:noAutofit/>
        </a:bodyPr>
        <a:lstStyle/>
        <a:p>
          <a:pPr lvl="0" algn="ctr" defTabSz="1066800">
            <a:lnSpc>
              <a:spcPct val="90000"/>
            </a:lnSpc>
            <a:spcBef>
              <a:spcPct val="0"/>
            </a:spcBef>
            <a:spcAft>
              <a:spcPct val="35000"/>
            </a:spcAft>
          </a:pPr>
          <a:r>
            <a:rPr lang="en-US" sz="2400" kern="1200" dirty="0" err="1"/>
            <a:t>Vật</a:t>
          </a:r>
          <a:r>
            <a:rPr lang="en-US" sz="2400" kern="1200" dirty="0"/>
            <a:t> </a:t>
          </a:r>
          <a:r>
            <a:rPr lang="en-US" sz="2400" kern="1200" dirty="0" err="1"/>
            <a:t>liệu</a:t>
          </a:r>
          <a:r>
            <a:rPr lang="en-US" sz="2400" kern="1200" dirty="0"/>
            <a:t> </a:t>
          </a:r>
          <a:r>
            <a:rPr lang="en-US" sz="2400" kern="1200" dirty="0" err="1"/>
            <a:t>nhân</a:t>
          </a:r>
          <a:r>
            <a:rPr lang="en-US" sz="2400" kern="1200" dirty="0"/>
            <a:t> </a:t>
          </a:r>
          <a:r>
            <a:rPr lang="en-US" sz="2400" kern="1200" dirty="0" err="1"/>
            <a:t>giống</a:t>
          </a:r>
          <a:endParaRPr lang="en-US" sz="2400" kern="1200" dirty="0"/>
        </a:p>
      </dsp:txBody>
      <dsp:txXfrm>
        <a:off x="544380" y="660522"/>
        <a:ext cx="1497046" cy="889154"/>
      </dsp:txXfrm>
    </dsp:sp>
    <dsp:sp modelId="{958DF051-4E6F-49AB-936B-858DC3C9A07D}">
      <dsp:nvSpPr>
        <dsp:cNvPr id="0" name=""/>
        <dsp:cNvSpPr/>
      </dsp:nvSpPr>
      <dsp:spPr>
        <a:xfrm>
          <a:off x="2268252" y="950859"/>
          <a:ext cx="1769236" cy="889154"/>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85344" rIns="0" bIns="91440" numCol="1" spcCol="1270" anchor="ctr" anchorCtr="0">
          <a:noAutofit/>
        </a:bodyPr>
        <a:lstStyle/>
        <a:p>
          <a:pPr lvl="0" algn="ctr" defTabSz="1066800">
            <a:lnSpc>
              <a:spcPct val="90000"/>
            </a:lnSpc>
            <a:spcBef>
              <a:spcPct val="0"/>
            </a:spcBef>
            <a:spcAft>
              <a:spcPct val="35000"/>
            </a:spcAft>
          </a:pPr>
          <a:r>
            <a:rPr lang="en-US" sz="2400" kern="1200" dirty="0" err="1"/>
            <a:t>Vật</a:t>
          </a:r>
          <a:r>
            <a:rPr lang="en-US" sz="2400" kern="1200" dirty="0"/>
            <a:t> </a:t>
          </a:r>
          <a:r>
            <a:rPr lang="en-US" sz="2400" kern="1200" dirty="0" err="1"/>
            <a:t>liệu</a:t>
          </a:r>
          <a:r>
            <a:rPr lang="en-US" sz="2400" kern="1200" dirty="0"/>
            <a:t> </a:t>
          </a:r>
          <a:r>
            <a:rPr lang="en-US" sz="2400" kern="1200" dirty="0" err="1"/>
            <a:t>thu</a:t>
          </a:r>
          <a:r>
            <a:rPr lang="en-US" sz="2400" kern="1200" dirty="0"/>
            <a:t> </a:t>
          </a:r>
          <a:r>
            <a:rPr lang="en-US" sz="2400" kern="1200" dirty="0" err="1"/>
            <a:t>hoạch</a:t>
          </a:r>
          <a:endParaRPr lang="en-US" sz="2400" kern="1200" dirty="0"/>
        </a:p>
      </dsp:txBody>
      <dsp:txXfrm>
        <a:off x="2268252" y="950859"/>
        <a:ext cx="1769236" cy="88915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CA28A-56D5-40F3-9937-7335634992C3}">
      <dsp:nvSpPr>
        <dsp:cNvPr id="0" name=""/>
        <dsp:cNvSpPr/>
      </dsp:nvSpPr>
      <dsp:spPr>
        <a:xfrm>
          <a:off x="989511" y="649655"/>
          <a:ext cx="5991351" cy="3096293"/>
        </a:xfrm>
        <a:prstGeom prst="rect">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E30182-25D9-4962-B879-15A5CAA879F1}">
      <dsp:nvSpPr>
        <dsp:cNvPr id="0" name=""/>
        <dsp:cNvSpPr/>
      </dsp:nvSpPr>
      <dsp:spPr>
        <a:xfrm>
          <a:off x="1168563" y="1011770"/>
          <a:ext cx="2782190" cy="2648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1600200">
            <a:lnSpc>
              <a:spcPct val="90000"/>
            </a:lnSpc>
            <a:spcBef>
              <a:spcPct val="0"/>
            </a:spcBef>
            <a:spcAft>
              <a:spcPct val="35000"/>
            </a:spcAft>
          </a:pPr>
          <a:r>
            <a:rPr lang="en-US" sz="3600" kern="1200" dirty="0" err="1"/>
            <a:t>Tính</a:t>
          </a:r>
          <a:r>
            <a:rPr lang="en-US" sz="3600" kern="1200" dirty="0"/>
            <a:t> </a:t>
          </a:r>
          <a:r>
            <a:rPr lang="en-US" sz="3600" kern="1200" dirty="0" err="1"/>
            <a:t>nguyên</a:t>
          </a:r>
          <a:r>
            <a:rPr lang="en-US" sz="3600" kern="1200" dirty="0"/>
            <a:t> </a:t>
          </a:r>
          <a:r>
            <a:rPr lang="en-US" sz="3600" kern="1200" dirty="0" err="1"/>
            <a:t>gốc</a:t>
          </a:r>
          <a:endParaRPr lang="en-US" sz="3600" kern="1200" dirty="0"/>
        </a:p>
      </dsp:txBody>
      <dsp:txXfrm>
        <a:off x="1168563" y="1011770"/>
        <a:ext cx="2782190" cy="2648841"/>
      </dsp:txXfrm>
    </dsp:sp>
    <dsp:sp modelId="{34885D66-B48D-41F8-908F-CB1B5B52AEAA}">
      <dsp:nvSpPr>
        <dsp:cNvPr id="0" name=""/>
        <dsp:cNvSpPr/>
      </dsp:nvSpPr>
      <dsp:spPr>
        <a:xfrm>
          <a:off x="4012733" y="1011770"/>
          <a:ext cx="2782190" cy="2648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1600200">
            <a:lnSpc>
              <a:spcPct val="90000"/>
            </a:lnSpc>
            <a:spcBef>
              <a:spcPct val="0"/>
            </a:spcBef>
            <a:spcAft>
              <a:spcPct val="35000"/>
            </a:spcAft>
          </a:pPr>
          <a:r>
            <a:rPr lang="en-US" sz="3600" kern="1200" dirty="0" err="1"/>
            <a:t>Không</a:t>
          </a:r>
          <a:r>
            <a:rPr lang="en-US" sz="3600" kern="1200" dirty="0"/>
            <a:t> </a:t>
          </a:r>
          <a:r>
            <a:rPr lang="en-US" sz="3600" kern="1200" dirty="0" err="1"/>
            <a:t>phương</a:t>
          </a:r>
          <a:r>
            <a:rPr lang="en-US" sz="3600" kern="1200" dirty="0"/>
            <a:t> </a:t>
          </a:r>
          <a:r>
            <a:rPr lang="en-US" sz="3600" kern="1200" dirty="0" err="1"/>
            <a:t>hại</a:t>
          </a:r>
          <a:r>
            <a:rPr lang="en-US" sz="3600" kern="1200" dirty="0"/>
            <a:t> </a:t>
          </a:r>
          <a:r>
            <a:rPr lang="en-US" sz="3600" kern="1200" dirty="0" err="1"/>
            <a:t>đến</a:t>
          </a:r>
          <a:r>
            <a:rPr lang="en-US" sz="3600" kern="1200" dirty="0"/>
            <a:t> </a:t>
          </a:r>
          <a:r>
            <a:rPr lang="en-US" sz="3600" kern="1200" dirty="0" err="1"/>
            <a:t>quyền</a:t>
          </a:r>
          <a:r>
            <a:rPr lang="en-US" sz="3600" kern="1200" dirty="0"/>
            <a:t> </a:t>
          </a:r>
          <a:r>
            <a:rPr lang="en-US" sz="3600" kern="1200" dirty="0" err="1"/>
            <a:t>tác</a:t>
          </a:r>
          <a:r>
            <a:rPr lang="en-US" sz="3600" kern="1200" dirty="0"/>
            <a:t> </a:t>
          </a:r>
          <a:r>
            <a:rPr lang="en-US" sz="3600" kern="1200" dirty="0" err="1"/>
            <a:t>giả</a:t>
          </a:r>
          <a:r>
            <a:rPr lang="en-US" sz="3600" kern="1200" dirty="0"/>
            <a:t> </a:t>
          </a:r>
          <a:r>
            <a:rPr lang="en-US" sz="3600" kern="1200" dirty="0" err="1"/>
            <a:t>của</a:t>
          </a:r>
          <a:r>
            <a:rPr lang="en-US" sz="3600" kern="1200" dirty="0"/>
            <a:t> </a:t>
          </a:r>
          <a:r>
            <a:rPr lang="en-US" sz="3600" kern="1200" dirty="0" err="1"/>
            <a:t>tác</a:t>
          </a:r>
          <a:r>
            <a:rPr lang="en-US" sz="3600" kern="1200" dirty="0"/>
            <a:t> </a:t>
          </a:r>
          <a:r>
            <a:rPr lang="en-US" sz="3600" kern="1200" dirty="0" err="1"/>
            <a:t>phẩm</a:t>
          </a:r>
          <a:r>
            <a:rPr lang="en-US" sz="3600" kern="1200" dirty="0"/>
            <a:t> </a:t>
          </a:r>
          <a:r>
            <a:rPr lang="en-US" sz="3600" kern="1200" dirty="0" err="1"/>
            <a:t>gốc</a:t>
          </a:r>
          <a:endParaRPr lang="en-US" sz="3600" kern="1200" dirty="0"/>
        </a:p>
      </dsp:txBody>
      <dsp:txXfrm>
        <a:off x="4012733" y="1011770"/>
        <a:ext cx="2782190" cy="2648841"/>
      </dsp:txXfrm>
    </dsp:sp>
    <dsp:sp modelId="{AECDE503-0DA1-4959-AF56-635C0F46F65E}">
      <dsp:nvSpPr>
        <dsp:cNvPr id="0" name=""/>
        <dsp:cNvSpPr/>
      </dsp:nvSpPr>
      <dsp:spPr>
        <a:xfrm>
          <a:off x="369716" y="30018"/>
          <a:ext cx="1170723" cy="1170723"/>
        </a:xfrm>
        <a:prstGeom prst="plus">
          <a:avLst>
            <a:gd name="adj" fmla="val 3281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26DB82-1407-4097-BED9-8373A5089222}">
      <dsp:nvSpPr>
        <dsp:cNvPr id="0" name=""/>
        <dsp:cNvSpPr/>
      </dsp:nvSpPr>
      <dsp:spPr>
        <a:xfrm>
          <a:off x="6154469" y="451039"/>
          <a:ext cx="1101857" cy="377596"/>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282924-F38A-45EC-9CF2-2E2634638510}">
      <dsp:nvSpPr>
        <dsp:cNvPr id="0" name=""/>
        <dsp:cNvSpPr/>
      </dsp:nvSpPr>
      <dsp:spPr>
        <a:xfrm>
          <a:off x="3985187" y="1017434"/>
          <a:ext cx="688" cy="2529898"/>
        </a:xfrm>
        <a:prstGeom prst="line">
          <a:avLst/>
        </a:pr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C4E97-22CC-46BD-9A15-9E5AA4EE9518}">
      <dsp:nvSpPr>
        <dsp:cNvPr id="0" name=""/>
        <dsp:cNvSpPr/>
      </dsp:nvSpPr>
      <dsp:spPr>
        <a:xfrm>
          <a:off x="1475251" y="0"/>
          <a:ext cx="1856589" cy="1031438"/>
        </a:xfrm>
        <a:prstGeom prst="roundRect">
          <a:avLst>
            <a:gd name="adj" fmla="val 10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err="1"/>
            <a:t>Bằng</a:t>
          </a:r>
          <a:r>
            <a:rPr lang="en-US" sz="1900" b="1" kern="1200" dirty="0"/>
            <a:t> </a:t>
          </a:r>
          <a:r>
            <a:rPr lang="en-US" sz="1900" b="1" kern="1200" dirty="0" err="1"/>
            <a:t>độc</a:t>
          </a:r>
          <a:r>
            <a:rPr lang="en-US" sz="1900" b="1" kern="1200" dirty="0"/>
            <a:t> </a:t>
          </a:r>
          <a:r>
            <a:rPr lang="en-US" sz="1900" b="1" kern="1200" dirty="0" err="1"/>
            <a:t>quyền</a:t>
          </a:r>
          <a:r>
            <a:rPr lang="en-US" sz="1900" b="1" kern="1200" dirty="0"/>
            <a:t> </a:t>
          </a:r>
          <a:r>
            <a:rPr lang="en-US" sz="1900" b="1" kern="1200" dirty="0" err="1"/>
            <a:t>giải</a:t>
          </a:r>
          <a:r>
            <a:rPr lang="en-US" sz="1900" b="1" kern="1200" dirty="0"/>
            <a:t> </a:t>
          </a:r>
          <a:r>
            <a:rPr lang="en-US" sz="1900" b="1" kern="1200" dirty="0" err="1"/>
            <a:t>pháp</a:t>
          </a:r>
          <a:r>
            <a:rPr lang="en-US" sz="1900" b="1" kern="1200" dirty="0"/>
            <a:t> </a:t>
          </a:r>
          <a:r>
            <a:rPr lang="en-US" sz="1900" b="1" kern="1200" dirty="0" err="1"/>
            <a:t>hữu</a:t>
          </a:r>
          <a:r>
            <a:rPr lang="en-US" sz="1900" b="1" kern="1200" dirty="0"/>
            <a:t> </a:t>
          </a:r>
          <a:r>
            <a:rPr lang="en-US" sz="1900" b="1" kern="1200" dirty="0" err="1"/>
            <a:t>ích</a:t>
          </a:r>
          <a:endParaRPr lang="en-US" sz="1900" b="1" kern="1200" dirty="0"/>
        </a:p>
      </dsp:txBody>
      <dsp:txXfrm>
        <a:off x="1505461" y="30210"/>
        <a:ext cx="1796169" cy="971018"/>
      </dsp:txXfrm>
    </dsp:sp>
    <dsp:sp modelId="{32890BD8-8F25-4228-A193-CECC4456BB5F}">
      <dsp:nvSpPr>
        <dsp:cNvPr id="0" name=""/>
        <dsp:cNvSpPr/>
      </dsp:nvSpPr>
      <dsp:spPr>
        <a:xfrm>
          <a:off x="4156991" y="0"/>
          <a:ext cx="1856589" cy="1031438"/>
        </a:xfrm>
        <a:prstGeom prst="roundRect">
          <a:avLst>
            <a:gd name="adj" fmla="val 10000"/>
          </a:avLst>
        </a:prstGeom>
        <a:solidFill>
          <a:schemeClr val="accent4">
            <a:tint val="40000"/>
            <a:alpha val="90000"/>
            <a:hueOff val="-1315235"/>
            <a:satOff val="7386"/>
            <a:lumOff val="469"/>
            <a:alphaOff val="0"/>
          </a:schemeClr>
        </a:solidFill>
        <a:ln w="15875" cap="flat" cmpd="sng" algn="ctr">
          <a:solidFill>
            <a:schemeClr val="accent4">
              <a:tint val="40000"/>
              <a:alpha val="90000"/>
              <a:hueOff val="-1315235"/>
              <a:satOff val="7386"/>
              <a:lumOff val="4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err="1"/>
            <a:t>Bằng</a:t>
          </a:r>
          <a:r>
            <a:rPr lang="en-US" sz="1900" b="1" kern="1200" dirty="0"/>
            <a:t> </a:t>
          </a:r>
          <a:r>
            <a:rPr lang="en-US" sz="1900" b="1" kern="1200" dirty="0" err="1"/>
            <a:t>độc</a:t>
          </a:r>
          <a:r>
            <a:rPr lang="en-US" sz="1900" b="1" kern="1200" dirty="0"/>
            <a:t> </a:t>
          </a:r>
          <a:r>
            <a:rPr lang="en-US" sz="1900" b="1" kern="1200" dirty="0" err="1"/>
            <a:t>quyền</a:t>
          </a:r>
          <a:r>
            <a:rPr lang="en-US" sz="1900" b="1" kern="1200" dirty="0"/>
            <a:t> </a:t>
          </a:r>
          <a:r>
            <a:rPr lang="en-US" sz="1900" b="1" kern="1200" dirty="0" err="1"/>
            <a:t>sáng</a:t>
          </a:r>
          <a:r>
            <a:rPr lang="en-US" sz="1900" b="1" kern="1200" dirty="0"/>
            <a:t> </a:t>
          </a:r>
          <a:r>
            <a:rPr lang="en-US" sz="1900" b="1" kern="1200" dirty="0" err="1"/>
            <a:t>chế</a:t>
          </a:r>
          <a:endParaRPr lang="en-US" sz="1900" b="1" kern="1200" dirty="0"/>
        </a:p>
      </dsp:txBody>
      <dsp:txXfrm>
        <a:off x="4187201" y="30210"/>
        <a:ext cx="1796169" cy="971018"/>
      </dsp:txXfrm>
    </dsp:sp>
    <dsp:sp modelId="{9AD97C17-5F4A-487A-8FAF-A70B126CFE4E}">
      <dsp:nvSpPr>
        <dsp:cNvPr id="0" name=""/>
        <dsp:cNvSpPr/>
      </dsp:nvSpPr>
      <dsp:spPr>
        <a:xfrm>
          <a:off x="3357626" y="4383613"/>
          <a:ext cx="773578" cy="773578"/>
        </a:xfrm>
        <a:prstGeom prst="triangle">
          <a:avLst/>
        </a:prstGeom>
        <a:solidFill>
          <a:schemeClr val="accent4">
            <a:tint val="40000"/>
            <a:alpha val="90000"/>
            <a:hueOff val="-2630471"/>
            <a:satOff val="14771"/>
            <a:lumOff val="939"/>
            <a:alphaOff val="0"/>
          </a:schemeClr>
        </a:solidFill>
        <a:ln w="15875" cap="flat" cmpd="sng" algn="ctr">
          <a:solidFill>
            <a:schemeClr val="accent4">
              <a:tint val="40000"/>
              <a:alpha val="90000"/>
              <a:hueOff val="-2630471"/>
              <a:satOff val="14771"/>
              <a:lumOff val="939"/>
              <a:alphaOff val="0"/>
            </a:schemeClr>
          </a:solidFill>
          <a:prstDash val="solid"/>
        </a:ln>
        <a:effectLst/>
      </dsp:spPr>
      <dsp:style>
        <a:lnRef idx="2">
          <a:scrgbClr r="0" g="0" b="0"/>
        </a:lnRef>
        <a:fillRef idx="1">
          <a:scrgbClr r="0" g="0" b="0"/>
        </a:fillRef>
        <a:effectRef idx="0">
          <a:scrgbClr r="0" g="0" b="0"/>
        </a:effectRef>
        <a:fontRef idx="minor"/>
      </dsp:style>
    </dsp:sp>
    <dsp:sp modelId="{9A1B64ED-DBF8-4B0B-B8CF-2F7833916E5D}">
      <dsp:nvSpPr>
        <dsp:cNvPr id="0" name=""/>
        <dsp:cNvSpPr/>
      </dsp:nvSpPr>
      <dsp:spPr>
        <a:xfrm rot="240000">
          <a:off x="1422970" y="4052126"/>
          <a:ext cx="4642890" cy="324662"/>
        </a:xfrm>
        <a:prstGeom prst="rect">
          <a:avLst/>
        </a:prstGeom>
        <a:solidFill>
          <a:schemeClr val="accent4">
            <a:tint val="40000"/>
            <a:alpha val="90000"/>
            <a:hueOff val="-3945706"/>
            <a:satOff val="22157"/>
            <a:lumOff val="1408"/>
            <a:alphaOff val="0"/>
          </a:schemeClr>
        </a:solidFill>
        <a:ln w="15875"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sp>
    <dsp:sp modelId="{88E4CA84-E756-42E8-81BB-E024A4AB08F9}">
      <dsp:nvSpPr>
        <dsp:cNvPr id="0" name=""/>
        <dsp:cNvSpPr/>
      </dsp:nvSpPr>
      <dsp:spPr>
        <a:xfrm rot="240000">
          <a:off x="4210623" y="3240389"/>
          <a:ext cx="1852469" cy="863061"/>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1" kern="1200" dirty="0" err="1"/>
            <a:t>Khả</a:t>
          </a:r>
          <a:r>
            <a:rPr lang="en-US" sz="1800" b="1" i="1" kern="1200" dirty="0"/>
            <a:t> </a:t>
          </a:r>
          <a:r>
            <a:rPr lang="en-US" sz="1800" b="1" i="1" kern="1200" dirty="0" err="1"/>
            <a:t>năng</a:t>
          </a:r>
          <a:r>
            <a:rPr lang="en-US" sz="1800" b="1" i="1" kern="1200" dirty="0"/>
            <a:t> </a:t>
          </a:r>
          <a:r>
            <a:rPr lang="en-US" sz="1800" b="1" i="1" kern="1200" dirty="0" err="1"/>
            <a:t>áp</a:t>
          </a:r>
          <a:r>
            <a:rPr lang="en-US" sz="1800" b="1" i="1" kern="1200" dirty="0"/>
            <a:t> </a:t>
          </a:r>
          <a:r>
            <a:rPr lang="en-US" sz="1800" b="1" i="1" kern="1200" dirty="0" err="1"/>
            <a:t>dụng</a:t>
          </a:r>
          <a:r>
            <a:rPr lang="en-US" sz="1800" b="1" i="1" kern="1200" dirty="0"/>
            <a:t> </a:t>
          </a:r>
          <a:r>
            <a:rPr lang="en-US" sz="1800" b="1" i="1" kern="1200" dirty="0" err="1"/>
            <a:t>công</a:t>
          </a:r>
          <a:r>
            <a:rPr lang="en-US" sz="1800" b="1" i="1" kern="1200" dirty="0"/>
            <a:t> </a:t>
          </a:r>
          <a:r>
            <a:rPr lang="en-US" sz="1800" b="1" i="1" kern="1200" dirty="0" err="1"/>
            <a:t>nghiệp</a:t>
          </a:r>
          <a:endParaRPr lang="en-US" sz="1800" b="1" i="1" kern="1200" dirty="0"/>
        </a:p>
      </dsp:txBody>
      <dsp:txXfrm>
        <a:off x="4252754" y="3282520"/>
        <a:ext cx="1768207" cy="778799"/>
      </dsp:txXfrm>
    </dsp:sp>
    <dsp:sp modelId="{651743B5-2ABE-4428-92D9-966034BD6355}">
      <dsp:nvSpPr>
        <dsp:cNvPr id="0" name=""/>
        <dsp:cNvSpPr/>
      </dsp:nvSpPr>
      <dsp:spPr>
        <a:xfrm rot="240000">
          <a:off x="4277666" y="2312095"/>
          <a:ext cx="1852469" cy="863061"/>
        </a:xfrm>
        <a:prstGeom prst="roundRect">
          <a:avLst/>
        </a:prstGeom>
        <a:solidFill>
          <a:schemeClr val="accent4">
            <a:hueOff val="-1116192"/>
            <a:satOff val="6725"/>
            <a:lumOff val="5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1" kern="1200" dirty="0" err="1"/>
            <a:t>Trình</a:t>
          </a:r>
          <a:r>
            <a:rPr lang="en-US" sz="1800" b="1" i="1" kern="1200" dirty="0"/>
            <a:t> </a:t>
          </a:r>
          <a:r>
            <a:rPr lang="en-US" sz="1800" b="1" i="1" kern="1200" dirty="0" err="1"/>
            <a:t>độ</a:t>
          </a:r>
          <a:r>
            <a:rPr lang="en-US" sz="1800" b="1" i="1" kern="1200" dirty="0"/>
            <a:t> </a:t>
          </a:r>
          <a:r>
            <a:rPr lang="en-US" sz="1800" b="1" i="1" kern="1200" dirty="0" err="1"/>
            <a:t>sáng</a:t>
          </a:r>
          <a:r>
            <a:rPr lang="en-US" sz="1800" b="1" i="1" kern="1200" dirty="0"/>
            <a:t> </a:t>
          </a:r>
          <a:r>
            <a:rPr lang="en-US" sz="1800" b="1" i="1" kern="1200" dirty="0" err="1"/>
            <a:t>tạo</a:t>
          </a:r>
          <a:endParaRPr lang="en-US" sz="1800" b="1" i="1" kern="1200" dirty="0"/>
        </a:p>
      </dsp:txBody>
      <dsp:txXfrm>
        <a:off x="4319797" y="2354226"/>
        <a:ext cx="1768207" cy="778799"/>
      </dsp:txXfrm>
    </dsp:sp>
    <dsp:sp modelId="{8031C47B-6916-49B5-B2AD-E1CE41CAB07B}">
      <dsp:nvSpPr>
        <dsp:cNvPr id="0" name=""/>
        <dsp:cNvSpPr/>
      </dsp:nvSpPr>
      <dsp:spPr>
        <a:xfrm rot="240000">
          <a:off x="4344710" y="1404429"/>
          <a:ext cx="1852469" cy="863061"/>
        </a:xfrm>
        <a:prstGeom prst="roundRect">
          <a:avLst/>
        </a:prstGeom>
        <a:solidFill>
          <a:schemeClr val="accent4">
            <a:hueOff val="-2232385"/>
            <a:satOff val="13449"/>
            <a:lumOff val="10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1" kern="1200" dirty="0" err="1"/>
            <a:t>Tính</a:t>
          </a:r>
          <a:r>
            <a:rPr lang="en-US" sz="1800" b="1" i="1" kern="1200" dirty="0"/>
            <a:t> </a:t>
          </a:r>
          <a:r>
            <a:rPr lang="en-US" sz="1800" b="1" i="1" kern="1200" dirty="0" err="1"/>
            <a:t>mới</a:t>
          </a:r>
          <a:endParaRPr lang="en-US" sz="1800" b="1" i="1" kern="1200" dirty="0"/>
        </a:p>
      </dsp:txBody>
      <dsp:txXfrm>
        <a:off x="4386841" y="1446560"/>
        <a:ext cx="1768207" cy="778799"/>
      </dsp:txXfrm>
    </dsp:sp>
    <dsp:sp modelId="{7603555E-ED4F-4E36-876A-7ECE9BAC16F3}">
      <dsp:nvSpPr>
        <dsp:cNvPr id="0" name=""/>
        <dsp:cNvSpPr/>
      </dsp:nvSpPr>
      <dsp:spPr>
        <a:xfrm rot="240000">
          <a:off x="1554669" y="3054731"/>
          <a:ext cx="1852469" cy="863061"/>
        </a:xfrm>
        <a:prstGeom prst="roundRect">
          <a:avLst/>
        </a:prstGeom>
        <a:solidFill>
          <a:schemeClr val="accent4">
            <a:hueOff val="-3348577"/>
            <a:satOff val="20174"/>
            <a:lumOff val="161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1" kern="1200" dirty="0" err="1"/>
            <a:t>Khả</a:t>
          </a:r>
          <a:r>
            <a:rPr lang="en-US" sz="1800" b="1" i="1" kern="1200" dirty="0"/>
            <a:t> </a:t>
          </a:r>
          <a:r>
            <a:rPr lang="en-US" sz="1800" b="1" i="1" kern="1200" dirty="0" err="1"/>
            <a:t>năng</a:t>
          </a:r>
          <a:r>
            <a:rPr lang="en-US" sz="1800" b="1" i="1" kern="1200" dirty="0"/>
            <a:t> </a:t>
          </a:r>
          <a:r>
            <a:rPr lang="en-US" sz="1800" b="1" i="1" kern="1200" dirty="0" err="1"/>
            <a:t>áp</a:t>
          </a:r>
          <a:r>
            <a:rPr lang="en-US" sz="1800" b="1" i="1" kern="1200" dirty="0"/>
            <a:t> </a:t>
          </a:r>
          <a:r>
            <a:rPr lang="en-US" sz="1800" b="1" i="1" kern="1200" dirty="0" err="1"/>
            <a:t>dụng</a:t>
          </a:r>
          <a:r>
            <a:rPr lang="en-US" sz="1800" b="1" i="1" kern="1200" dirty="0"/>
            <a:t> </a:t>
          </a:r>
          <a:r>
            <a:rPr lang="en-US" sz="1800" b="1" i="1" kern="1200" dirty="0" err="1"/>
            <a:t>công</a:t>
          </a:r>
          <a:r>
            <a:rPr lang="en-US" sz="1800" b="1" i="1" kern="1200" dirty="0"/>
            <a:t> </a:t>
          </a:r>
          <a:r>
            <a:rPr lang="en-US" sz="1800" b="1" i="1" kern="1200" dirty="0" err="1"/>
            <a:t>nghiệp</a:t>
          </a:r>
          <a:endParaRPr lang="en-US" sz="1800" b="1" i="1" kern="1200" dirty="0"/>
        </a:p>
      </dsp:txBody>
      <dsp:txXfrm>
        <a:off x="1596800" y="3096862"/>
        <a:ext cx="1768207" cy="778799"/>
      </dsp:txXfrm>
    </dsp:sp>
    <dsp:sp modelId="{5EFAFBF6-B975-4394-9E9C-5DDE07358690}">
      <dsp:nvSpPr>
        <dsp:cNvPr id="0" name=""/>
        <dsp:cNvSpPr/>
      </dsp:nvSpPr>
      <dsp:spPr>
        <a:xfrm rot="240000">
          <a:off x="1621712" y="2126436"/>
          <a:ext cx="1852469" cy="863061"/>
        </a:xfrm>
        <a:prstGeom prst="roundRect">
          <a:avLst/>
        </a:prstGeom>
        <a:solidFill>
          <a:schemeClr val="accent4">
            <a:hueOff val="-4464770"/>
            <a:satOff val="26899"/>
            <a:lumOff val="215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1" kern="1200" dirty="0" err="1"/>
            <a:t>Tính</a:t>
          </a:r>
          <a:r>
            <a:rPr lang="en-US" sz="1800" b="1" i="1" kern="1200" dirty="0"/>
            <a:t> </a:t>
          </a:r>
          <a:r>
            <a:rPr lang="en-US" sz="1800" b="1" i="1" kern="1200" dirty="0" err="1"/>
            <a:t>mới</a:t>
          </a:r>
          <a:endParaRPr lang="en-US" sz="1800" b="1" i="1" kern="1200" dirty="0"/>
        </a:p>
      </dsp:txBody>
      <dsp:txXfrm>
        <a:off x="1663843" y="2168567"/>
        <a:ext cx="1768207" cy="77879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311E0-848E-48CA-A3B5-A09F815CC0F5}">
      <dsp:nvSpPr>
        <dsp:cNvPr id="0" name=""/>
        <dsp:cNvSpPr/>
      </dsp:nvSpPr>
      <dsp:spPr>
        <a:xfrm>
          <a:off x="3464789" y="2208165"/>
          <a:ext cx="1855397" cy="1855397"/>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b="1" kern="1200" dirty="0" err="1"/>
            <a:t>Kiểu</a:t>
          </a:r>
          <a:r>
            <a:rPr lang="en-US" sz="2300" b="1" kern="1200" dirty="0"/>
            <a:t> </a:t>
          </a:r>
          <a:r>
            <a:rPr lang="en-US" sz="2300" b="1" kern="1200" dirty="0" err="1"/>
            <a:t>dáng</a:t>
          </a:r>
          <a:r>
            <a:rPr lang="en-US" sz="2300" b="1" kern="1200" dirty="0"/>
            <a:t> </a:t>
          </a:r>
          <a:r>
            <a:rPr lang="en-US" sz="2300" b="1" kern="1200" dirty="0" err="1"/>
            <a:t>công</a:t>
          </a:r>
          <a:r>
            <a:rPr lang="en-US" sz="2300" b="1" kern="1200" dirty="0"/>
            <a:t> </a:t>
          </a:r>
          <a:r>
            <a:rPr lang="en-US" sz="2300" b="1" kern="1200" dirty="0" err="1"/>
            <a:t>nghiệp</a:t>
          </a:r>
          <a:endParaRPr lang="en-US" sz="2300" b="1" kern="1200" dirty="0"/>
        </a:p>
      </dsp:txBody>
      <dsp:txXfrm>
        <a:off x="3736506" y="2479882"/>
        <a:ext cx="1311963" cy="1311963"/>
      </dsp:txXfrm>
    </dsp:sp>
    <dsp:sp modelId="{22AF84CF-80B7-4B3E-BC42-42CE0F50B1C6}">
      <dsp:nvSpPr>
        <dsp:cNvPr id="0" name=""/>
        <dsp:cNvSpPr/>
      </dsp:nvSpPr>
      <dsp:spPr>
        <a:xfrm rot="12900000">
          <a:off x="2273236" y="1884711"/>
          <a:ext cx="1420029" cy="528788"/>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510CBD-484D-4F18-9BCC-5A2E0F41ADDB}">
      <dsp:nvSpPr>
        <dsp:cNvPr id="0" name=""/>
        <dsp:cNvSpPr/>
      </dsp:nvSpPr>
      <dsp:spPr>
        <a:xfrm>
          <a:off x="1520327" y="1036806"/>
          <a:ext cx="1762627" cy="1410101"/>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b="1" i="1" kern="1200" dirty="0" err="1"/>
            <a:t>Tính</a:t>
          </a:r>
          <a:r>
            <a:rPr lang="en-US" sz="2400" b="1" i="1" kern="1200" dirty="0"/>
            <a:t> </a:t>
          </a:r>
          <a:r>
            <a:rPr lang="en-US" sz="2400" b="1" i="1" kern="1200" dirty="0" err="1"/>
            <a:t>mới</a:t>
          </a:r>
          <a:endParaRPr lang="en-US" sz="2400" b="1" i="1" kern="1200" dirty="0"/>
        </a:p>
      </dsp:txBody>
      <dsp:txXfrm>
        <a:off x="1561627" y="1078106"/>
        <a:ext cx="1680027" cy="1327501"/>
      </dsp:txXfrm>
    </dsp:sp>
    <dsp:sp modelId="{47FEE5D1-71A9-4F94-A4E7-CD152FB29D63}">
      <dsp:nvSpPr>
        <dsp:cNvPr id="0" name=""/>
        <dsp:cNvSpPr/>
      </dsp:nvSpPr>
      <dsp:spPr>
        <a:xfrm rot="16200000">
          <a:off x="3682473" y="1151109"/>
          <a:ext cx="1420029" cy="528788"/>
        </a:xfrm>
        <a:prstGeom prst="leftArrow">
          <a:avLst>
            <a:gd name="adj1" fmla="val 60000"/>
            <a:gd name="adj2" fmla="val 50000"/>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82CA4B-1B99-40C8-89F7-5126AA96961A}">
      <dsp:nvSpPr>
        <dsp:cNvPr id="0" name=""/>
        <dsp:cNvSpPr/>
      </dsp:nvSpPr>
      <dsp:spPr>
        <a:xfrm>
          <a:off x="3511174" y="437"/>
          <a:ext cx="1762627" cy="1410101"/>
        </a:xfrm>
        <a:prstGeom prst="roundRect">
          <a:avLst>
            <a:gd name="adj" fmla="val 10000"/>
          </a:avLst>
        </a:prstGeom>
        <a:solidFill>
          <a:schemeClr val="accent3">
            <a:hueOff val="5625132"/>
            <a:satOff val="-8440"/>
            <a:lumOff val="-137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b="1" i="1" kern="1200" dirty="0" err="1"/>
            <a:t>Tính</a:t>
          </a:r>
          <a:r>
            <a:rPr lang="en-US" sz="2400" b="1" i="1" kern="1200" dirty="0"/>
            <a:t> </a:t>
          </a:r>
          <a:r>
            <a:rPr lang="en-US" sz="2400" b="1" i="1" kern="1200" dirty="0" err="1"/>
            <a:t>sáng</a:t>
          </a:r>
          <a:r>
            <a:rPr lang="en-US" sz="2400" b="1" i="1" kern="1200" dirty="0"/>
            <a:t> </a:t>
          </a:r>
          <a:r>
            <a:rPr lang="en-US" sz="2400" b="1" i="1" kern="1200" dirty="0" err="1"/>
            <a:t>tạo</a:t>
          </a:r>
          <a:endParaRPr lang="en-US" sz="2400" b="1" i="1" kern="1200" dirty="0"/>
        </a:p>
      </dsp:txBody>
      <dsp:txXfrm>
        <a:off x="3552474" y="41737"/>
        <a:ext cx="1680027" cy="1327501"/>
      </dsp:txXfrm>
    </dsp:sp>
    <dsp:sp modelId="{A704E5CB-E5FF-437F-8E58-5B45822B930F}">
      <dsp:nvSpPr>
        <dsp:cNvPr id="0" name=""/>
        <dsp:cNvSpPr/>
      </dsp:nvSpPr>
      <dsp:spPr>
        <a:xfrm rot="19500000">
          <a:off x="5091710" y="1884711"/>
          <a:ext cx="1420029" cy="528788"/>
        </a:xfrm>
        <a:prstGeom prst="lef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14A84E-B4E8-49AF-9E5A-393C3E39BC51}">
      <dsp:nvSpPr>
        <dsp:cNvPr id="0" name=""/>
        <dsp:cNvSpPr/>
      </dsp:nvSpPr>
      <dsp:spPr>
        <a:xfrm>
          <a:off x="5502021" y="1036806"/>
          <a:ext cx="1762627" cy="1410101"/>
        </a:xfrm>
        <a:prstGeom prst="roundRect">
          <a:avLst>
            <a:gd name="adj" fmla="val 10000"/>
          </a:avLst>
        </a:prstGeom>
        <a:solidFill>
          <a:schemeClr val="accent3">
            <a:hueOff val="11250264"/>
            <a:satOff val="-16880"/>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b="1" i="1" kern="1200" dirty="0" err="1"/>
            <a:t>Khả</a:t>
          </a:r>
          <a:r>
            <a:rPr lang="en-US" sz="2400" b="1" i="1" kern="1200" dirty="0"/>
            <a:t> </a:t>
          </a:r>
          <a:r>
            <a:rPr lang="en-US" sz="2400" b="1" i="1" kern="1200" dirty="0" err="1"/>
            <a:t>năng</a:t>
          </a:r>
          <a:r>
            <a:rPr lang="en-US" sz="2400" b="1" i="1" kern="1200" dirty="0"/>
            <a:t> </a:t>
          </a:r>
          <a:r>
            <a:rPr lang="en-US" sz="2400" b="1" i="1" kern="1200" dirty="0" err="1"/>
            <a:t>áp</a:t>
          </a:r>
          <a:r>
            <a:rPr lang="en-US" sz="2400" b="1" i="1" kern="1200" dirty="0"/>
            <a:t> </a:t>
          </a:r>
          <a:r>
            <a:rPr lang="en-US" sz="2400" b="1" i="1" kern="1200" dirty="0" err="1"/>
            <a:t>dụng</a:t>
          </a:r>
          <a:r>
            <a:rPr lang="en-US" sz="2400" b="1" i="1" kern="1200" dirty="0"/>
            <a:t> </a:t>
          </a:r>
          <a:r>
            <a:rPr lang="en-US" sz="2400" b="1" i="1" kern="1200" dirty="0" err="1"/>
            <a:t>công</a:t>
          </a:r>
          <a:r>
            <a:rPr lang="en-US" sz="2400" b="1" i="1" kern="1200" dirty="0"/>
            <a:t> </a:t>
          </a:r>
          <a:r>
            <a:rPr lang="en-US" sz="2400" b="1" i="1" kern="1200" dirty="0" err="1"/>
            <a:t>nghiệp</a:t>
          </a:r>
          <a:endParaRPr lang="en-US" sz="2400" b="1" i="1" kern="1200" dirty="0"/>
        </a:p>
      </dsp:txBody>
      <dsp:txXfrm>
        <a:off x="5543321" y="1078106"/>
        <a:ext cx="1680027" cy="13275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06067-770C-4BF8-8797-E2F34E96C43C}">
      <dsp:nvSpPr>
        <dsp:cNvPr id="0" name=""/>
        <dsp:cNvSpPr/>
      </dsp:nvSpPr>
      <dsp:spPr>
        <a:xfrm>
          <a:off x="2015385" y="0"/>
          <a:ext cx="1343590" cy="1201417"/>
        </a:xfrm>
        <a:prstGeom prst="trapezoid">
          <a:avLst>
            <a:gd name="adj" fmla="val 55917"/>
          </a:avLst>
        </a:prstGeom>
        <a:solidFill>
          <a:schemeClr val="accent1">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b="1" kern="1200" dirty="0"/>
        </a:p>
        <a:p>
          <a:pPr lvl="0" algn="ctr" defTabSz="1111250">
            <a:lnSpc>
              <a:spcPct val="90000"/>
            </a:lnSpc>
            <a:spcBef>
              <a:spcPct val="0"/>
            </a:spcBef>
            <a:spcAft>
              <a:spcPct val="35000"/>
            </a:spcAft>
          </a:pPr>
          <a:r>
            <a:rPr lang="en-US" sz="2300" b="1" kern="1200" dirty="0" err="1"/>
            <a:t>Hiến</a:t>
          </a:r>
          <a:r>
            <a:rPr lang="en-US" sz="2300" b="1" kern="1200" dirty="0"/>
            <a:t> </a:t>
          </a:r>
        </a:p>
        <a:p>
          <a:pPr lvl="0" algn="ctr" defTabSz="1111250">
            <a:lnSpc>
              <a:spcPct val="90000"/>
            </a:lnSpc>
            <a:spcBef>
              <a:spcPct val="0"/>
            </a:spcBef>
            <a:spcAft>
              <a:spcPct val="35000"/>
            </a:spcAft>
          </a:pPr>
          <a:r>
            <a:rPr lang="en-US" sz="2300" b="1" kern="1200" dirty="0" err="1"/>
            <a:t>pháp</a:t>
          </a:r>
          <a:endParaRPr lang="en-US" sz="2300" b="1" kern="1200" dirty="0"/>
        </a:p>
      </dsp:txBody>
      <dsp:txXfrm>
        <a:off x="2015385" y="0"/>
        <a:ext cx="1343590" cy="1201417"/>
      </dsp:txXfrm>
    </dsp:sp>
    <dsp:sp modelId="{00A14A66-569A-4131-98DE-02D2B420C27E}">
      <dsp:nvSpPr>
        <dsp:cNvPr id="0" name=""/>
        <dsp:cNvSpPr/>
      </dsp:nvSpPr>
      <dsp:spPr>
        <a:xfrm>
          <a:off x="1343590" y="1201417"/>
          <a:ext cx="2687180" cy="1201417"/>
        </a:xfrm>
        <a:prstGeom prst="trapezoid">
          <a:avLst>
            <a:gd name="adj" fmla="val 55917"/>
          </a:avLst>
        </a:prstGeom>
        <a:solidFill>
          <a:schemeClr val="accent1">
            <a:alpha val="90000"/>
            <a:hueOff val="0"/>
            <a:satOff val="0"/>
            <a:lumOff val="0"/>
            <a:alphaOff val="-13333"/>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b="1" kern="1200" dirty="0" err="1"/>
            <a:t>Bộ</a:t>
          </a:r>
          <a:r>
            <a:rPr lang="en-US" sz="3500" b="1" kern="1200" dirty="0"/>
            <a:t> </a:t>
          </a:r>
          <a:r>
            <a:rPr lang="en-US" sz="3500" b="1" kern="1200" dirty="0" err="1"/>
            <a:t>luật</a:t>
          </a:r>
          <a:r>
            <a:rPr lang="en-US" sz="3500" b="1" kern="1200" dirty="0"/>
            <a:t>, </a:t>
          </a:r>
          <a:r>
            <a:rPr lang="en-US" sz="3500" b="1" kern="1200" dirty="0" err="1"/>
            <a:t>Luật</a:t>
          </a:r>
          <a:endParaRPr lang="en-US" sz="3500" b="1" kern="1200" dirty="0"/>
        </a:p>
      </dsp:txBody>
      <dsp:txXfrm>
        <a:off x="1813846" y="1201417"/>
        <a:ext cx="1746667" cy="1201417"/>
      </dsp:txXfrm>
    </dsp:sp>
    <dsp:sp modelId="{4281336A-6C80-4B82-A464-B9160C4F830A}">
      <dsp:nvSpPr>
        <dsp:cNvPr id="0" name=""/>
        <dsp:cNvSpPr/>
      </dsp:nvSpPr>
      <dsp:spPr>
        <a:xfrm>
          <a:off x="671795" y="2402835"/>
          <a:ext cx="4030770" cy="1201417"/>
        </a:xfrm>
        <a:prstGeom prst="trapezoid">
          <a:avLst>
            <a:gd name="adj" fmla="val 55917"/>
          </a:avLst>
        </a:prstGeom>
        <a:solidFill>
          <a:schemeClr val="accent1">
            <a:alpha val="90000"/>
            <a:hueOff val="0"/>
            <a:satOff val="0"/>
            <a:lumOff val="0"/>
            <a:alphaOff val="-26667"/>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b="1" kern="1200" dirty="0" err="1"/>
            <a:t>Nghị</a:t>
          </a:r>
          <a:r>
            <a:rPr lang="en-US" sz="4000" b="1" kern="1200" dirty="0"/>
            <a:t> </a:t>
          </a:r>
          <a:r>
            <a:rPr lang="en-US" sz="4000" b="1" kern="1200" dirty="0" err="1"/>
            <a:t>định</a:t>
          </a:r>
          <a:endParaRPr lang="en-US" sz="4000" b="1" kern="1200" dirty="0"/>
        </a:p>
      </dsp:txBody>
      <dsp:txXfrm>
        <a:off x="1377179" y="2402835"/>
        <a:ext cx="2620000" cy="1201417"/>
      </dsp:txXfrm>
    </dsp:sp>
    <dsp:sp modelId="{1B56AD6C-8F36-4A53-9F2F-3D66FD647E45}">
      <dsp:nvSpPr>
        <dsp:cNvPr id="0" name=""/>
        <dsp:cNvSpPr/>
      </dsp:nvSpPr>
      <dsp:spPr>
        <a:xfrm>
          <a:off x="0" y="3604253"/>
          <a:ext cx="5374360" cy="1201417"/>
        </a:xfrm>
        <a:prstGeom prst="trapezoid">
          <a:avLst>
            <a:gd name="adj" fmla="val 55917"/>
          </a:avLst>
        </a:prstGeom>
        <a:solidFill>
          <a:schemeClr val="accent1">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b="1" kern="1200" dirty="0" err="1"/>
            <a:t>Thông</a:t>
          </a:r>
          <a:r>
            <a:rPr lang="en-US" sz="4000" b="1" kern="1200" dirty="0"/>
            <a:t> </a:t>
          </a:r>
          <a:r>
            <a:rPr lang="en-US" sz="4000" b="1" kern="1200" dirty="0" err="1"/>
            <a:t>tư</a:t>
          </a:r>
          <a:endParaRPr lang="en-US" sz="4000" b="1" kern="1200" dirty="0"/>
        </a:p>
      </dsp:txBody>
      <dsp:txXfrm>
        <a:off x="940512" y="3604253"/>
        <a:ext cx="3493334" cy="1201417"/>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0E315-80B7-4C9C-A6AB-47B06DDEAA5D}">
      <dsp:nvSpPr>
        <dsp:cNvPr id="0" name=""/>
        <dsp:cNvSpPr/>
      </dsp:nvSpPr>
      <dsp:spPr>
        <a:xfrm>
          <a:off x="1762314" y="965"/>
          <a:ext cx="1481209" cy="1481209"/>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i="1" kern="1200" dirty="0" err="1"/>
            <a:t>Tính</a:t>
          </a:r>
          <a:r>
            <a:rPr lang="en-US" sz="2000" b="1" i="1" kern="1200" dirty="0"/>
            <a:t> </a:t>
          </a:r>
          <a:r>
            <a:rPr lang="en-US" sz="2000" b="1" i="1" kern="1200" dirty="0" err="1"/>
            <a:t>nguyên</a:t>
          </a:r>
          <a:r>
            <a:rPr lang="en-US" sz="2000" b="1" i="1" kern="1200" dirty="0"/>
            <a:t> </a:t>
          </a:r>
          <a:r>
            <a:rPr lang="en-US" sz="2000" b="1" i="1" kern="1200" dirty="0" err="1"/>
            <a:t>gốc</a:t>
          </a:r>
          <a:endParaRPr lang="en-US" sz="2000" b="1" i="1" kern="1200" dirty="0"/>
        </a:p>
      </dsp:txBody>
      <dsp:txXfrm>
        <a:off x="1979232" y="217883"/>
        <a:ext cx="1047373" cy="1047373"/>
      </dsp:txXfrm>
    </dsp:sp>
    <dsp:sp modelId="{D43803F5-37E8-485E-927A-00D1C938A58F}">
      <dsp:nvSpPr>
        <dsp:cNvPr id="0" name=""/>
        <dsp:cNvSpPr/>
      </dsp:nvSpPr>
      <dsp:spPr>
        <a:xfrm>
          <a:off x="2073368" y="1602449"/>
          <a:ext cx="859101" cy="859101"/>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187242" y="1930969"/>
        <a:ext cx="631353" cy="202061"/>
      </dsp:txXfrm>
    </dsp:sp>
    <dsp:sp modelId="{119222DD-C49D-4C98-B83F-F3BBC2237AC6}">
      <dsp:nvSpPr>
        <dsp:cNvPr id="0" name=""/>
        <dsp:cNvSpPr/>
      </dsp:nvSpPr>
      <dsp:spPr>
        <a:xfrm>
          <a:off x="1762314" y="2581824"/>
          <a:ext cx="1481209" cy="1481209"/>
        </a:xfrm>
        <a:prstGeom prst="ellipse">
          <a:avLst/>
        </a:prstGeom>
        <a:solidFill>
          <a:schemeClr val="accent3">
            <a:hueOff val="5625132"/>
            <a:satOff val="-8440"/>
            <a:lumOff val="-137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i="1" kern="1200" dirty="0" err="1"/>
            <a:t>Tính</a:t>
          </a:r>
          <a:r>
            <a:rPr lang="en-US" sz="2000" b="1" i="1" kern="1200" dirty="0"/>
            <a:t> </a:t>
          </a:r>
          <a:r>
            <a:rPr lang="en-US" sz="2000" b="1" i="1" kern="1200" dirty="0" err="1"/>
            <a:t>mới</a:t>
          </a:r>
          <a:r>
            <a:rPr lang="en-US" sz="2000" b="1" i="1" kern="1200" dirty="0"/>
            <a:t> </a:t>
          </a:r>
          <a:r>
            <a:rPr lang="en-US" sz="2000" b="1" i="1" kern="1200" dirty="0" err="1"/>
            <a:t>thương</a:t>
          </a:r>
          <a:r>
            <a:rPr lang="en-US" sz="2000" b="1" i="1" kern="1200" dirty="0"/>
            <a:t> </a:t>
          </a:r>
          <a:r>
            <a:rPr lang="en-US" sz="2000" b="1" i="1" kern="1200" dirty="0" err="1"/>
            <a:t>mại</a:t>
          </a:r>
          <a:endParaRPr lang="en-US" sz="2000" b="1" i="1" kern="1200" dirty="0"/>
        </a:p>
      </dsp:txBody>
      <dsp:txXfrm>
        <a:off x="1979232" y="2798742"/>
        <a:ext cx="1047373" cy="1047373"/>
      </dsp:txXfrm>
    </dsp:sp>
    <dsp:sp modelId="{42378D3A-5C90-4103-B14D-88787E34A617}">
      <dsp:nvSpPr>
        <dsp:cNvPr id="0" name=""/>
        <dsp:cNvSpPr/>
      </dsp:nvSpPr>
      <dsp:spPr>
        <a:xfrm>
          <a:off x="3465705" y="1756495"/>
          <a:ext cx="471024" cy="551009"/>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465705" y="1866697"/>
        <a:ext cx="329717" cy="330605"/>
      </dsp:txXfrm>
    </dsp:sp>
    <dsp:sp modelId="{025DAFFF-2321-4EE2-9613-9FAD91F7EF84}">
      <dsp:nvSpPr>
        <dsp:cNvPr id="0" name=""/>
        <dsp:cNvSpPr/>
      </dsp:nvSpPr>
      <dsp:spPr>
        <a:xfrm>
          <a:off x="4132250" y="550790"/>
          <a:ext cx="2962418" cy="2962418"/>
        </a:xfrm>
        <a:prstGeom prst="ellipse">
          <a:avLst/>
        </a:prstGeom>
        <a:solidFill>
          <a:schemeClr val="accent3">
            <a:hueOff val="11250264"/>
            <a:satOff val="-16880"/>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r>
            <a:rPr lang="en-US" sz="4700" b="1" kern="1200" dirty="0" err="1"/>
            <a:t>Thiết</a:t>
          </a:r>
          <a:r>
            <a:rPr lang="en-US" sz="4700" b="1" kern="1200" dirty="0"/>
            <a:t> </a:t>
          </a:r>
          <a:r>
            <a:rPr lang="en-US" sz="4700" b="1" kern="1200" dirty="0" err="1"/>
            <a:t>kế</a:t>
          </a:r>
          <a:r>
            <a:rPr lang="en-US" sz="4700" b="1" kern="1200" dirty="0"/>
            <a:t> </a:t>
          </a:r>
          <a:r>
            <a:rPr lang="en-US" sz="4700" b="1" kern="1200" dirty="0" err="1"/>
            <a:t>bố</a:t>
          </a:r>
          <a:r>
            <a:rPr lang="en-US" sz="4700" b="1" kern="1200" dirty="0"/>
            <a:t> </a:t>
          </a:r>
          <a:r>
            <a:rPr lang="en-US" sz="4700" b="1" kern="1200" dirty="0" err="1"/>
            <a:t>trí</a:t>
          </a:r>
          <a:endParaRPr lang="en-US" sz="4700" b="1" kern="1200" dirty="0"/>
        </a:p>
      </dsp:txBody>
      <dsp:txXfrm>
        <a:off x="4566086" y="984626"/>
        <a:ext cx="2094746" cy="2094746"/>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014A5-55E9-4A13-972B-254BEC3F374F}">
      <dsp:nvSpPr>
        <dsp:cNvPr id="0" name=""/>
        <dsp:cNvSpPr/>
      </dsp:nvSpPr>
      <dsp:spPr>
        <a:xfrm rot="16200000">
          <a:off x="836" y="83007"/>
          <a:ext cx="4134339" cy="4134339"/>
        </a:xfrm>
        <a:prstGeom prst="downArrow">
          <a:avLst>
            <a:gd name="adj1" fmla="val 50000"/>
            <a:gd name="adj2" fmla="val 35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it-IT" sz="2000" b="1" i="1" kern="1200" dirty="0"/>
            <a:t>có nguồn gốc địa lý từ khu vực, địa phương, vùng lãnh thổ hoặc nước tương ứng với chỉ dẫn địa lý</a:t>
          </a:r>
          <a:endParaRPr lang="en-US" sz="2000" b="1" i="1" kern="1200" dirty="0"/>
        </a:p>
      </dsp:txBody>
      <dsp:txXfrm rot="5400000">
        <a:off x="837" y="1116592"/>
        <a:ext cx="3410830" cy="2067169"/>
      </dsp:txXfrm>
    </dsp:sp>
    <dsp:sp modelId="{0437FBF8-1100-491A-A300-2870E1F4126A}">
      <dsp:nvSpPr>
        <dsp:cNvPr id="0" name=""/>
        <dsp:cNvSpPr/>
      </dsp:nvSpPr>
      <dsp:spPr>
        <a:xfrm rot="5400000">
          <a:off x="4348919" y="83007"/>
          <a:ext cx="4134339" cy="4134339"/>
        </a:xfrm>
        <a:prstGeom prst="downArrow">
          <a:avLst>
            <a:gd name="adj1" fmla="val 50000"/>
            <a:gd name="adj2" fmla="val 35000"/>
          </a:avLst>
        </a:prstGeom>
        <a:solidFill>
          <a:schemeClr val="accent3">
            <a:hueOff val="11250264"/>
            <a:satOff val="-16880"/>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it-IT" sz="2000" b="1" i="1" kern="1200" dirty="0"/>
            <a:t>có danh tiếng, chất lượng hoặc đặc tính chủ yếu do điều kiện địa lý của khu vực, địa phương, vùng lãnh thổ hoặc nước tương ứng với chỉ dẫn địa lý đó quyết định</a:t>
          </a:r>
          <a:endParaRPr lang="en-US" sz="2000" b="1" i="1" kern="1200" dirty="0"/>
        </a:p>
      </dsp:txBody>
      <dsp:txXfrm rot="-5400000">
        <a:off x="5072429" y="1116592"/>
        <a:ext cx="3410830" cy="2067169"/>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88AEA-DB3E-49B9-8350-AF5E8B628D87}">
      <dsp:nvSpPr>
        <dsp:cNvPr id="0" name=""/>
        <dsp:cNvSpPr/>
      </dsp:nvSpPr>
      <dsp:spPr>
        <a:xfrm>
          <a:off x="282041" y="0"/>
          <a:ext cx="2600959" cy="1950720"/>
        </a:xfrm>
        <a:prstGeom prst="upArrow">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A3C22F-DB56-4FFC-BA05-98CEF7855229}">
      <dsp:nvSpPr>
        <dsp:cNvPr id="0" name=""/>
        <dsp:cNvSpPr/>
      </dsp:nvSpPr>
      <dsp:spPr>
        <a:xfrm>
          <a:off x="2961030" y="0"/>
          <a:ext cx="5120640"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0" rIns="177800" bIns="177800" numCol="1" spcCol="1270" anchor="ctr" anchorCtr="0">
          <a:noAutofit/>
        </a:bodyPr>
        <a:lstStyle/>
        <a:p>
          <a:pPr lvl="0" algn="l" defTabSz="1111250">
            <a:lnSpc>
              <a:spcPct val="90000"/>
            </a:lnSpc>
            <a:spcBef>
              <a:spcPct val="0"/>
            </a:spcBef>
            <a:spcAft>
              <a:spcPct val="35000"/>
            </a:spcAft>
          </a:pPr>
          <a:r>
            <a:rPr lang="it-IT" sz="2500" b="1" i="1" kern="1200" dirty="0"/>
            <a:t>Là dấu hiệu nhìn thấy được (chữ cái, từ ngữ, hình vẽ, hình ảnh, hình ba chiều hoặc sự kết hợp các yếu tố đó), được thể hiện bằng một hoặc nhiều mầu sắc</a:t>
          </a:r>
          <a:endParaRPr lang="en-US" sz="2500" b="1" i="1" kern="1200" dirty="0"/>
        </a:p>
      </dsp:txBody>
      <dsp:txXfrm>
        <a:off x="2961030" y="0"/>
        <a:ext cx="5120640" cy="1950720"/>
      </dsp:txXfrm>
    </dsp:sp>
    <dsp:sp modelId="{DE563FDE-4302-40E5-8E7F-631566C50938}">
      <dsp:nvSpPr>
        <dsp:cNvPr id="0" name=""/>
        <dsp:cNvSpPr/>
      </dsp:nvSpPr>
      <dsp:spPr>
        <a:xfrm>
          <a:off x="1062329" y="2113280"/>
          <a:ext cx="2600959" cy="1950720"/>
        </a:xfrm>
        <a:prstGeom prst="downArrow">
          <a:avLst/>
        </a:prstGeom>
        <a:solidFill>
          <a:schemeClr val="accent4">
            <a:hueOff val="-4464770"/>
            <a:satOff val="26899"/>
            <a:lumOff val="215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D96517-39D1-4663-9ADF-D05D6E752AD3}">
      <dsp:nvSpPr>
        <dsp:cNvPr id="0" name=""/>
        <dsp:cNvSpPr/>
      </dsp:nvSpPr>
      <dsp:spPr>
        <a:xfrm>
          <a:off x="3741318" y="2113280"/>
          <a:ext cx="5120640"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0" rIns="177800" bIns="177800" numCol="1" spcCol="1270" anchor="ctr" anchorCtr="0">
          <a:noAutofit/>
        </a:bodyPr>
        <a:lstStyle/>
        <a:p>
          <a:pPr lvl="0" algn="l" defTabSz="1111250">
            <a:lnSpc>
              <a:spcPct val="90000"/>
            </a:lnSpc>
            <a:spcBef>
              <a:spcPct val="0"/>
            </a:spcBef>
            <a:spcAft>
              <a:spcPct val="35000"/>
            </a:spcAft>
          </a:pPr>
          <a:r>
            <a:rPr lang="it-IT" sz="2500" b="1" i="1" kern="1200" dirty="0"/>
            <a:t>Có khả năng phân biệt hàng hóa, dịch vụ của chủ sở hữu nhãn hiệu với hàng hóa, dịch vụ của chủ thể khác</a:t>
          </a:r>
          <a:endParaRPr lang="en-US" sz="2500" b="1" i="1" kern="1200" dirty="0"/>
        </a:p>
      </dsp:txBody>
      <dsp:txXfrm>
        <a:off x="3741318" y="2113280"/>
        <a:ext cx="5120640" cy="195072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29640-AE2A-47BD-9704-1408EB879AFD}">
      <dsp:nvSpPr>
        <dsp:cNvPr id="0" name=""/>
        <dsp:cNvSpPr/>
      </dsp:nvSpPr>
      <dsp:spPr>
        <a:xfrm>
          <a:off x="1847320" y="65544"/>
          <a:ext cx="3146119" cy="3146119"/>
        </a:xfrm>
        <a:prstGeom prst="ellipse">
          <a:avLst/>
        </a:prstGeom>
        <a:solidFill>
          <a:schemeClr val="accent4">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it-IT" sz="1700" b="1" i="1" kern="1200" dirty="0"/>
            <a:t>Không phải là hiểu biết thông thường và không dễ dàng có được</a:t>
          </a:r>
          <a:endParaRPr lang="en-US" sz="1700" b="1" i="1" kern="1200" dirty="0"/>
        </a:p>
      </dsp:txBody>
      <dsp:txXfrm>
        <a:off x="2266802" y="616115"/>
        <a:ext cx="2307154" cy="1415753"/>
      </dsp:txXfrm>
    </dsp:sp>
    <dsp:sp modelId="{46CEEB81-35A1-401E-AE4D-79C6E169EF1F}">
      <dsp:nvSpPr>
        <dsp:cNvPr id="0" name=""/>
        <dsp:cNvSpPr/>
      </dsp:nvSpPr>
      <dsp:spPr>
        <a:xfrm>
          <a:off x="2982545" y="2031868"/>
          <a:ext cx="3146119" cy="3146119"/>
        </a:xfrm>
        <a:prstGeom prst="ellipse">
          <a:avLst/>
        </a:prstGeom>
        <a:solidFill>
          <a:schemeClr val="accent4">
            <a:alpha val="50000"/>
            <a:hueOff val="-2232385"/>
            <a:satOff val="13449"/>
            <a:lumOff val="10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it-IT" sz="1700" b="1" i="1" kern="1200" dirty="0"/>
            <a:t>Tạo cho người nắm giữ bí mật kinh doanh lợi thế so với người không nắm giữ hoặc không sử dụng bí mật kinh doanh đó</a:t>
          </a:r>
          <a:endParaRPr lang="en-US" sz="1700" b="1" i="1" kern="1200" dirty="0"/>
        </a:p>
      </dsp:txBody>
      <dsp:txXfrm>
        <a:off x="3944733" y="2844616"/>
        <a:ext cx="1887671" cy="1730365"/>
      </dsp:txXfrm>
    </dsp:sp>
    <dsp:sp modelId="{BCA350B6-AC24-42F7-BC1D-28B198C8375E}">
      <dsp:nvSpPr>
        <dsp:cNvPr id="0" name=""/>
        <dsp:cNvSpPr/>
      </dsp:nvSpPr>
      <dsp:spPr>
        <a:xfrm>
          <a:off x="712095" y="2031868"/>
          <a:ext cx="3146119" cy="3146119"/>
        </a:xfrm>
        <a:prstGeom prst="ellipse">
          <a:avLst/>
        </a:prstGeom>
        <a:solidFill>
          <a:schemeClr val="accent4">
            <a:alpha val="50000"/>
            <a:hueOff val="-4464770"/>
            <a:satOff val="26899"/>
            <a:lumOff val="215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it-IT" sz="1700" b="1" i="1" kern="1200" dirty="0"/>
            <a:t>Được chủ sở hữu bảo mật bằng các biện pháp cần thiết để bí mật kinh doanh đó không bị bộc lộ và không dễ dàng tiếp cận được</a:t>
          </a:r>
          <a:endParaRPr lang="en-US" sz="1700" b="1" i="1" kern="1200" dirty="0"/>
        </a:p>
      </dsp:txBody>
      <dsp:txXfrm>
        <a:off x="1008355" y="2844616"/>
        <a:ext cx="1887671" cy="1730365"/>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5A6B8-CFFD-4A6A-8139-5D04A2370948}">
      <dsp:nvSpPr>
        <dsp:cNvPr id="0" name=""/>
        <dsp:cNvSpPr/>
      </dsp:nvSpPr>
      <dsp:spPr>
        <a:xfrm>
          <a:off x="3768689" y="2069250"/>
          <a:ext cx="1591274" cy="1591274"/>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b="1" kern="1200" dirty="0" err="1"/>
            <a:t>Giống</a:t>
          </a:r>
          <a:r>
            <a:rPr lang="en-US" sz="2500" b="1" kern="1200" dirty="0"/>
            <a:t> </a:t>
          </a:r>
          <a:r>
            <a:rPr lang="en-US" sz="2500" b="1" kern="1200" dirty="0" err="1"/>
            <a:t>cây</a:t>
          </a:r>
          <a:r>
            <a:rPr lang="en-US" sz="2500" b="1" kern="1200" dirty="0"/>
            <a:t> </a:t>
          </a:r>
          <a:r>
            <a:rPr lang="en-US" sz="2500" b="1" kern="1200" dirty="0" err="1"/>
            <a:t>trồng</a:t>
          </a:r>
          <a:endParaRPr lang="en-US" sz="2500" b="1" kern="1200" dirty="0"/>
        </a:p>
      </dsp:txBody>
      <dsp:txXfrm>
        <a:off x="4001726" y="2302287"/>
        <a:ext cx="1125200" cy="1125200"/>
      </dsp:txXfrm>
    </dsp:sp>
    <dsp:sp modelId="{BB599447-D5AB-4358-92DC-A2BAA4B0EBAE}">
      <dsp:nvSpPr>
        <dsp:cNvPr id="0" name=""/>
        <dsp:cNvSpPr/>
      </dsp:nvSpPr>
      <dsp:spPr>
        <a:xfrm rot="16200000">
          <a:off x="4396183" y="1490998"/>
          <a:ext cx="336287" cy="54103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446626" y="1649648"/>
        <a:ext cx="235401" cy="324619"/>
      </dsp:txXfrm>
    </dsp:sp>
    <dsp:sp modelId="{F5E1C2D6-711F-4BFA-B5E0-63EF312868B4}">
      <dsp:nvSpPr>
        <dsp:cNvPr id="0" name=""/>
        <dsp:cNvSpPr/>
      </dsp:nvSpPr>
      <dsp:spPr>
        <a:xfrm>
          <a:off x="3848253" y="2597"/>
          <a:ext cx="1432146" cy="1432146"/>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b-NO" altLang="en-US" sz="1400" b="1" i="1" kern="1200" dirty="0"/>
            <a:t>Được chọn tạo hoặc phát hiện và phát triển</a:t>
          </a:r>
          <a:endParaRPr lang="en-US" sz="1400" b="1" i="1" kern="1200" dirty="0"/>
        </a:p>
      </dsp:txBody>
      <dsp:txXfrm>
        <a:off x="4057986" y="212330"/>
        <a:ext cx="1012680" cy="1012680"/>
      </dsp:txXfrm>
    </dsp:sp>
    <dsp:sp modelId="{0C416FD5-FFF1-4DAE-8B9C-E832327AFBC7}">
      <dsp:nvSpPr>
        <dsp:cNvPr id="0" name=""/>
        <dsp:cNvSpPr/>
      </dsp:nvSpPr>
      <dsp:spPr>
        <a:xfrm rot="19285714">
          <a:off x="5258834" y="1906429"/>
          <a:ext cx="336287" cy="541033"/>
        </a:xfrm>
        <a:prstGeom prst="rightArrow">
          <a:avLst>
            <a:gd name="adj1" fmla="val 60000"/>
            <a:gd name="adj2" fmla="val 50000"/>
          </a:avLst>
        </a:prstGeom>
        <a:solidFill>
          <a:schemeClr val="accent3">
            <a:hueOff val="1875044"/>
            <a:satOff val="-2813"/>
            <a:lumOff val="-45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269839" y="2046087"/>
        <a:ext cx="235401" cy="324619"/>
      </dsp:txXfrm>
    </dsp:sp>
    <dsp:sp modelId="{3F504DD1-646C-41D1-99D3-5B4DE690FCDA}">
      <dsp:nvSpPr>
        <dsp:cNvPr id="0" name=""/>
        <dsp:cNvSpPr/>
      </dsp:nvSpPr>
      <dsp:spPr>
        <a:xfrm>
          <a:off x="5526232" y="810669"/>
          <a:ext cx="1432146" cy="1432146"/>
        </a:xfrm>
        <a:prstGeom prst="ellipse">
          <a:avLst/>
        </a:prstGeom>
        <a:solidFill>
          <a:schemeClr val="accent3">
            <a:hueOff val="1875044"/>
            <a:satOff val="-2813"/>
            <a:lumOff val="-45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b="1" i="1" kern="1200" dirty="0"/>
            <a:t>Thuộc Danh mục loài cây trồng được Nhà nước bảo hộ </a:t>
          </a:r>
          <a:endParaRPr lang="en-US" sz="1400" b="1" i="1" kern="1200" dirty="0"/>
        </a:p>
      </dsp:txBody>
      <dsp:txXfrm>
        <a:off x="5735965" y="1020402"/>
        <a:ext cx="1012680" cy="1012680"/>
      </dsp:txXfrm>
    </dsp:sp>
    <dsp:sp modelId="{F16E4B43-D727-4EDD-9734-D754D1214527}">
      <dsp:nvSpPr>
        <dsp:cNvPr id="0" name=""/>
        <dsp:cNvSpPr/>
      </dsp:nvSpPr>
      <dsp:spPr>
        <a:xfrm rot="771429">
          <a:off x="5471891" y="2839893"/>
          <a:ext cx="336287" cy="541033"/>
        </a:xfrm>
        <a:prstGeom prst="rightArrow">
          <a:avLst>
            <a:gd name="adj1" fmla="val 60000"/>
            <a:gd name="adj2" fmla="val 50000"/>
          </a:avLst>
        </a:prstGeom>
        <a:solidFill>
          <a:schemeClr val="accent3">
            <a:hueOff val="3750088"/>
            <a:satOff val="-5627"/>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473156" y="2936875"/>
        <a:ext cx="235401" cy="324619"/>
      </dsp:txXfrm>
    </dsp:sp>
    <dsp:sp modelId="{78FCE2D1-AD6A-4630-9224-B2044CBE6CB2}">
      <dsp:nvSpPr>
        <dsp:cNvPr id="0" name=""/>
        <dsp:cNvSpPr/>
      </dsp:nvSpPr>
      <dsp:spPr>
        <a:xfrm>
          <a:off x="5940659" y="2626391"/>
          <a:ext cx="1432146" cy="1432146"/>
        </a:xfrm>
        <a:prstGeom prst="ellipse">
          <a:avLst/>
        </a:prstGeom>
        <a:solidFill>
          <a:schemeClr val="accent3">
            <a:hueOff val="3750088"/>
            <a:satOff val="-5627"/>
            <a:lumOff val="-91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i="1" kern="1200" dirty="0" err="1"/>
            <a:t>Tính</a:t>
          </a:r>
          <a:r>
            <a:rPr lang="en-US" sz="1400" b="1" i="1" kern="1200" dirty="0"/>
            <a:t> </a:t>
          </a:r>
          <a:r>
            <a:rPr lang="en-US" sz="1400" b="1" i="1" kern="1200" dirty="0" err="1"/>
            <a:t>mới</a:t>
          </a:r>
          <a:endParaRPr lang="en-US" sz="1400" b="1" i="1" kern="1200" dirty="0"/>
        </a:p>
      </dsp:txBody>
      <dsp:txXfrm>
        <a:off x="6150392" y="2836124"/>
        <a:ext cx="1012680" cy="1012680"/>
      </dsp:txXfrm>
    </dsp:sp>
    <dsp:sp modelId="{2CD2A0E7-82D8-4366-869C-3C00AFB83E33}">
      <dsp:nvSpPr>
        <dsp:cNvPr id="0" name=""/>
        <dsp:cNvSpPr/>
      </dsp:nvSpPr>
      <dsp:spPr>
        <a:xfrm rot="3857143">
          <a:off x="4874918" y="3588474"/>
          <a:ext cx="336287" cy="541033"/>
        </a:xfrm>
        <a:prstGeom prst="rightArrow">
          <a:avLst>
            <a:gd name="adj1" fmla="val 60000"/>
            <a:gd name="adj2" fmla="val 50000"/>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903475" y="3651233"/>
        <a:ext cx="235401" cy="324619"/>
      </dsp:txXfrm>
    </dsp:sp>
    <dsp:sp modelId="{B7DFBC74-77EA-46A3-AD9E-8BF1ECEF0C8D}">
      <dsp:nvSpPr>
        <dsp:cNvPr id="0" name=""/>
        <dsp:cNvSpPr/>
      </dsp:nvSpPr>
      <dsp:spPr>
        <a:xfrm>
          <a:off x="4779461" y="4082487"/>
          <a:ext cx="1432146" cy="1432146"/>
        </a:xfrm>
        <a:prstGeom prst="ellipse">
          <a:avLst/>
        </a:prstGeom>
        <a:solidFill>
          <a:schemeClr val="accent3">
            <a:hueOff val="5625132"/>
            <a:satOff val="-8440"/>
            <a:lumOff val="-137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i="1" kern="1200" dirty="0" err="1"/>
            <a:t>Tính</a:t>
          </a:r>
          <a:r>
            <a:rPr lang="en-US" sz="1400" b="1" i="1" kern="1200" dirty="0"/>
            <a:t> </a:t>
          </a:r>
          <a:r>
            <a:rPr lang="en-US" sz="1400" b="1" i="1" kern="1200" dirty="0" err="1"/>
            <a:t>khác</a:t>
          </a:r>
          <a:r>
            <a:rPr lang="en-US" sz="1400" b="1" i="1" kern="1200" dirty="0"/>
            <a:t> </a:t>
          </a:r>
          <a:r>
            <a:rPr lang="en-US" sz="1400" b="1" i="1" kern="1200" dirty="0" err="1"/>
            <a:t>biệt</a:t>
          </a:r>
          <a:endParaRPr lang="en-US" sz="1400" b="1" i="1" kern="1200" dirty="0"/>
        </a:p>
      </dsp:txBody>
      <dsp:txXfrm>
        <a:off x="4989194" y="4292220"/>
        <a:ext cx="1012680" cy="1012680"/>
      </dsp:txXfrm>
    </dsp:sp>
    <dsp:sp modelId="{4F8ECF72-4D3C-4B25-84DF-5B3DCC2DA353}">
      <dsp:nvSpPr>
        <dsp:cNvPr id="0" name=""/>
        <dsp:cNvSpPr/>
      </dsp:nvSpPr>
      <dsp:spPr>
        <a:xfrm rot="6942857">
          <a:off x="3917447" y="3588474"/>
          <a:ext cx="336287" cy="541033"/>
        </a:xfrm>
        <a:prstGeom prst="rightArrow">
          <a:avLst>
            <a:gd name="adj1" fmla="val 60000"/>
            <a:gd name="adj2" fmla="val 50000"/>
          </a:avLst>
        </a:prstGeom>
        <a:solidFill>
          <a:schemeClr val="accent3">
            <a:hueOff val="7500176"/>
            <a:satOff val="-11253"/>
            <a:lumOff val="-18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3989776" y="3651233"/>
        <a:ext cx="235401" cy="324619"/>
      </dsp:txXfrm>
    </dsp:sp>
    <dsp:sp modelId="{6A3FC5B2-529B-41BA-9D20-4034E44C9D6B}">
      <dsp:nvSpPr>
        <dsp:cNvPr id="0" name=""/>
        <dsp:cNvSpPr/>
      </dsp:nvSpPr>
      <dsp:spPr>
        <a:xfrm>
          <a:off x="2917045" y="4082487"/>
          <a:ext cx="1432146" cy="1432146"/>
        </a:xfrm>
        <a:prstGeom prst="ellipse">
          <a:avLst/>
        </a:prstGeom>
        <a:solidFill>
          <a:schemeClr val="accent3">
            <a:hueOff val="7500176"/>
            <a:satOff val="-11253"/>
            <a:lumOff val="-18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i="1" kern="1200" dirty="0" err="1"/>
            <a:t>Tính</a:t>
          </a:r>
          <a:r>
            <a:rPr lang="en-US" sz="1400" b="1" i="1" kern="1200" dirty="0"/>
            <a:t> </a:t>
          </a:r>
          <a:r>
            <a:rPr lang="en-US" sz="1400" b="1" i="1" kern="1200" dirty="0" err="1"/>
            <a:t>đồng</a:t>
          </a:r>
          <a:r>
            <a:rPr lang="en-US" sz="1400" b="1" i="1" kern="1200" dirty="0"/>
            <a:t> </a:t>
          </a:r>
          <a:r>
            <a:rPr lang="en-US" sz="1400" b="1" i="1" kern="1200" dirty="0" err="1"/>
            <a:t>nhất</a:t>
          </a:r>
          <a:endParaRPr lang="en-US" sz="1400" b="1" i="1" kern="1200" dirty="0"/>
        </a:p>
      </dsp:txBody>
      <dsp:txXfrm>
        <a:off x="3126778" y="4292220"/>
        <a:ext cx="1012680" cy="1012680"/>
      </dsp:txXfrm>
    </dsp:sp>
    <dsp:sp modelId="{69067D8C-B9F3-4BC4-922F-37D93FD8C2A9}">
      <dsp:nvSpPr>
        <dsp:cNvPr id="0" name=""/>
        <dsp:cNvSpPr/>
      </dsp:nvSpPr>
      <dsp:spPr>
        <a:xfrm rot="10028571">
          <a:off x="3320474" y="2839893"/>
          <a:ext cx="336287" cy="541033"/>
        </a:xfrm>
        <a:prstGeom prst="rightArrow">
          <a:avLst>
            <a:gd name="adj1" fmla="val 60000"/>
            <a:gd name="adj2" fmla="val 50000"/>
          </a:avLst>
        </a:prstGeom>
        <a:solidFill>
          <a:schemeClr val="accent3">
            <a:hueOff val="9375220"/>
            <a:satOff val="-14067"/>
            <a:lumOff val="-22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3420095" y="2936875"/>
        <a:ext cx="235401" cy="324619"/>
      </dsp:txXfrm>
    </dsp:sp>
    <dsp:sp modelId="{C6C4AB70-BB71-45CB-8042-450855A812CC}">
      <dsp:nvSpPr>
        <dsp:cNvPr id="0" name=""/>
        <dsp:cNvSpPr/>
      </dsp:nvSpPr>
      <dsp:spPr>
        <a:xfrm>
          <a:off x="1755847" y="2626391"/>
          <a:ext cx="1432146" cy="1432146"/>
        </a:xfrm>
        <a:prstGeom prst="ellipse">
          <a:avLst/>
        </a:prstGeom>
        <a:solidFill>
          <a:schemeClr val="accent3">
            <a:hueOff val="9375220"/>
            <a:satOff val="-14067"/>
            <a:lumOff val="-22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i="1" kern="1200" dirty="0" err="1"/>
            <a:t>Tính</a:t>
          </a:r>
          <a:r>
            <a:rPr lang="en-US" sz="1400" b="1" i="1" kern="1200" dirty="0"/>
            <a:t> </a:t>
          </a:r>
          <a:r>
            <a:rPr lang="en-US" sz="1400" b="1" i="1" kern="1200" dirty="0" err="1"/>
            <a:t>ổn</a:t>
          </a:r>
          <a:r>
            <a:rPr lang="en-US" sz="1400" b="1" i="1" kern="1200" dirty="0"/>
            <a:t> </a:t>
          </a:r>
          <a:r>
            <a:rPr lang="en-US" sz="1400" b="1" i="1" kern="1200" dirty="0" err="1"/>
            <a:t>định</a:t>
          </a:r>
          <a:endParaRPr lang="en-US" sz="1400" b="1" i="1" kern="1200" dirty="0"/>
        </a:p>
      </dsp:txBody>
      <dsp:txXfrm>
        <a:off x="1965580" y="2836124"/>
        <a:ext cx="1012680" cy="1012680"/>
      </dsp:txXfrm>
    </dsp:sp>
    <dsp:sp modelId="{D6BE9E73-9E01-46CB-AA2A-FD85427DC366}">
      <dsp:nvSpPr>
        <dsp:cNvPr id="0" name=""/>
        <dsp:cNvSpPr/>
      </dsp:nvSpPr>
      <dsp:spPr>
        <a:xfrm rot="13114286">
          <a:off x="3533531" y="1906429"/>
          <a:ext cx="336287" cy="541033"/>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3623412" y="2046087"/>
        <a:ext cx="235401" cy="324619"/>
      </dsp:txXfrm>
    </dsp:sp>
    <dsp:sp modelId="{6E84D4E6-60FD-4D3F-BE4C-B6F08263DF2A}">
      <dsp:nvSpPr>
        <dsp:cNvPr id="0" name=""/>
        <dsp:cNvSpPr/>
      </dsp:nvSpPr>
      <dsp:spPr>
        <a:xfrm>
          <a:off x="2170274" y="810669"/>
          <a:ext cx="1432146" cy="1432146"/>
        </a:xfrm>
        <a:prstGeom prst="ellipse">
          <a:avLst/>
        </a:prstGeom>
        <a:solidFill>
          <a:schemeClr val="accent3">
            <a:hueOff val="11250264"/>
            <a:satOff val="-16880"/>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i="1" kern="1200" dirty="0" err="1"/>
            <a:t>Tên</a:t>
          </a:r>
          <a:r>
            <a:rPr lang="en-US" sz="1400" b="1" i="1" kern="1200" dirty="0"/>
            <a:t> </a:t>
          </a:r>
          <a:r>
            <a:rPr lang="en-US" sz="1400" b="1" i="1" kern="1200" dirty="0" err="1"/>
            <a:t>phù</a:t>
          </a:r>
          <a:r>
            <a:rPr lang="en-US" sz="1400" b="1" i="1" kern="1200" dirty="0"/>
            <a:t> </a:t>
          </a:r>
          <a:r>
            <a:rPr lang="en-US" sz="1400" b="1" i="1" kern="1200" dirty="0" err="1"/>
            <a:t>hợp</a:t>
          </a:r>
          <a:endParaRPr lang="en-US" sz="1400" b="1" i="1" kern="1200" dirty="0"/>
        </a:p>
      </dsp:txBody>
      <dsp:txXfrm>
        <a:off x="2380007" y="1020402"/>
        <a:ext cx="1012680" cy="101268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42864-F339-4EAC-9EFE-BBDC787868DC}">
      <dsp:nvSpPr>
        <dsp:cNvPr id="0" name=""/>
        <dsp:cNvSpPr/>
      </dsp:nvSpPr>
      <dsp:spPr>
        <a:xfrm>
          <a:off x="2789" y="203670"/>
          <a:ext cx="2720216" cy="981356"/>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b="1" kern="1200" dirty="0" err="1"/>
            <a:t>Tự</a:t>
          </a:r>
          <a:r>
            <a:rPr lang="en-US" sz="2700" b="1" kern="1200" dirty="0"/>
            <a:t> </a:t>
          </a:r>
          <a:r>
            <a:rPr lang="en-US" sz="2700" b="1" kern="1200" dirty="0" err="1"/>
            <a:t>động</a:t>
          </a:r>
          <a:r>
            <a:rPr lang="en-US" sz="2700" b="1" kern="1200" dirty="0"/>
            <a:t> </a:t>
          </a:r>
          <a:r>
            <a:rPr lang="en-US" sz="2700" b="1" kern="1200" dirty="0" err="1"/>
            <a:t>xác</a:t>
          </a:r>
          <a:r>
            <a:rPr lang="en-US" sz="2700" b="1" kern="1200" dirty="0"/>
            <a:t> </a:t>
          </a:r>
          <a:r>
            <a:rPr lang="en-US" sz="2700" b="1" kern="1200" dirty="0" err="1"/>
            <a:t>lập</a:t>
          </a:r>
          <a:endParaRPr lang="en-US" sz="2700" b="1" kern="1200" dirty="0"/>
        </a:p>
      </dsp:txBody>
      <dsp:txXfrm>
        <a:off x="2789" y="203670"/>
        <a:ext cx="2720216" cy="981356"/>
      </dsp:txXfrm>
    </dsp:sp>
    <dsp:sp modelId="{F16D35E3-0903-4794-9FB6-483561CD4BB0}">
      <dsp:nvSpPr>
        <dsp:cNvPr id="0" name=""/>
        <dsp:cNvSpPr/>
      </dsp:nvSpPr>
      <dsp:spPr>
        <a:xfrm>
          <a:off x="2789" y="1185027"/>
          <a:ext cx="2720216" cy="3696485"/>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b="1" kern="1200" dirty="0" err="1"/>
            <a:t>Quyền</a:t>
          </a:r>
          <a:r>
            <a:rPr lang="en-US" sz="2700" b="1" kern="1200" dirty="0"/>
            <a:t> </a:t>
          </a:r>
          <a:r>
            <a:rPr lang="en-US" sz="2700" b="1" kern="1200" dirty="0" err="1"/>
            <a:t>tác</a:t>
          </a:r>
          <a:r>
            <a:rPr lang="en-US" sz="2700" b="1" kern="1200" dirty="0"/>
            <a:t> </a:t>
          </a:r>
          <a:r>
            <a:rPr lang="en-US" sz="2700" b="1" kern="1200" dirty="0" err="1"/>
            <a:t>giả</a:t>
          </a:r>
          <a:endParaRPr lang="en-US" sz="2700" b="1" kern="1200" dirty="0"/>
        </a:p>
        <a:p>
          <a:pPr marL="228600" lvl="1" indent="-228600" algn="l" defTabSz="1200150">
            <a:lnSpc>
              <a:spcPct val="90000"/>
            </a:lnSpc>
            <a:spcBef>
              <a:spcPct val="0"/>
            </a:spcBef>
            <a:spcAft>
              <a:spcPct val="15000"/>
            </a:spcAft>
            <a:buChar char="••"/>
          </a:pPr>
          <a:r>
            <a:rPr lang="en-US" sz="2700" b="1" kern="1200" dirty="0" err="1"/>
            <a:t>Quyền</a:t>
          </a:r>
          <a:r>
            <a:rPr lang="en-US" sz="2700" b="1" kern="1200" dirty="0"/>
            <a:t> </a:t>
          </a:r>
          <a:r>
            <a:rPr lang="en-US" sz="2700" b="1" kern="1200" dirty="0" err="1"/>
            <a:t>liên</a:t>
          </a:r>
          <a:r>
            <a:rPr lang="en-US" sz="2700" b="1" kern="1200" dirty="0"/>
            <a:t> </a:t>
          </a:r>
          <a:r>
            <a:rPr lang="en-US" sz="2700" b="1" kern="1200" dirty="0" err="1"/>
            <a:t>quan</a:t>
          </a:r>
          <a:endParaRPr lang="en-US" sz="2700" b="1" kern="1200" dirty="0"/>
        </a:p>
      </dsp:txBody>
      <dsp:txXfrm>
        <a:off x="2789" y="1185027"/>
        <a:ext cx="2720216" cy="3696485"/>
      </dsp:txXfrm>
    </dsp:sp>
    <dsp:sp modelId="{636CC9AC-FFB5-47D7-B88A-4E25A5370DD4}">
      <dsp:nvSpPr>
        <dsp:cNvPr id="0" name=""/>
        <dsp:cNvSpPr/>
      </dsp:nvSpPr>
      <dsp:spPr>
        <a:xfrm>
          <a:off x="3103837" y="203670"/>
          <a:ext cx="2720216" cy="981356"/>
        </a:xfrm>
        <a:prstGeom prst="rect">
          <a:avLst/>
        </a:prstGeom>
        <a:solidFill>
          <a:schemeClr val="accent4">
            <a:hueOff val="-2232385"/>
            <a:satOff val="13449"/>
            <a:lumOff val="1078"/>
            <a:alphaOff val="0"/>
          </a:schemeClr>
        </a:solidFill>
        <a:ln w="15875"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b="1" kern="1200" dirty="0" err="1"/>
            <a:t>Đăng</a:t>
          </a:r>
          <a:r>
            <a:rPr lang="en-US" sz="2700" b="1" kern="1200" dirty="0"/>
            <a:t> </a:t>
          </a:r>
          <a:r>
            <a:rPr lang="en-US" sz="2700" b="1" kern="1200" dirty="0" err="1"/>
            <a:t>ký</a:t>
          </a:r>
          <a:r>
            <a:rPr lang="en-US" sz="2700" b="1" kern="1200" dirty="0"/>
            <a:t> – </a:t>
          </a:r>
          <a:r>
            <a:rPr lang="en-US" sz="2700" b="1" kern="1200" dirty="0" err="1"/>
            <a:t>cấp</a:t>
          </a:r>
          <a:r>
            <a:rPr lang="en-US" sz="2700" b="1" kern="1200" dirty="0"/>
            <a:t> VBBH</a:t>
          </a:r>
        </a:p>
      </dsp:txBody>
      <dsp:txXfrm>
        <a:off x="3103837" y="203670"/>
        <a:ext cx="2720216" cy="981356"/>
      </dsp:txXfrm>
    </dsp:sp>
    <dsp:sp modelId="{D79A9903-885C-4592-8BE2-CDCD51D80BCC}">
      <dsp:nvSpPr>
        <dsp:cNvPr id="0" name=""/>
        <dsp:cNvSpPr/>
      </dsp:nvSpPr>
      <dsp:spPr>
        <a:xfrm>
          <a:off x="3103837" y="1185027"/>
          <a:ext cx="2720216" cy="3696485"/>
        </a:xfrm>
        <a:prstGeom prst="rect">
          <a:avLst/>
        </a:prstGeom>
        <a:solidFill>
          <a:schemeClr val="accent4">
            <a:tint val="40000"/>
            <a:alpha val="90000"/>
            <a:hueOff val="-1972853"/>
            <a:satOff val="11079"/>
            <a:lumOff val="704"/>
            <a:alphaOff val="0"/>
          </a:schemeClr>
        </a:solidFill>
        <a:ln w="15875" cap="flat" cmpd="sng" algn="ctr">
          <a:solidFill>
            <a:schemeClr val="accent4">
              <a:tint val="40000"/>
              <a:alpha val="90000"/>
              <a:hueOff val="-1972853"/>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b="1" kern="1200" dirty="0" err="1"/>
            <a:t>Sáng</a:t>
          </a:r>
          <a:r>
            <a:rPr lang="en-US" sz="2700" b="1" kern="1200" dirty="0"/>
            <a:t> </a:t>
          </a:r>
          <a:r>
            <a:rPr lang="en-US" sz="2700" b="1" kern="1200" dirty="0" err="1"/>
            <a:t>chế</a:t>
          </a:r>
          <a:endParaRPr lang="en-US" sz="2700" b="1" kern="1200" dirty="0"/>
        </a:p>
        <a:p>
          <a:pPr marL="228600" lvl="1" indent="-228600" algn="l" defTabSz="1200150">
            <a:lnSpc>
              <a:spcPct val="90000"/>
            </a:lnSpc>
            <a:spcBef>
              <a:spcPct val="0"/>
            </a:spcBef>
            <a:spcAft>
              <a:spcPct val="15000"/>
            </a:spcAft>
            <a:buChar char="••"/>
          </a:pPr>
          <a:r>
            <a:rPr lang="en-US" sz="2700" b="1" kern="1200" dirty="0" err="1"/>
            <a:t>Kiểu</a:t>
          </a:r>
          <a:r>
            <a:rPr lang="en-US" sz="2700" b="1" kern="1200" dirty="0"/>
            <a:t> </a:t>
          </a:r>
          <a:r>
            <a:rPr lang="en-US" sz="2700" b="1" kern="1200" dirty="0" err="1"/>
            <a:t>dáng</a:t>
          </a:r>
          <a:r>
            <a:rPr lang="en-US" sz="2700" b="1" kern="1200" dirty="0"/>
            <a:t> </a:t>
          </a:r>
          <a:r>
            <a:rPr lang="en-US" sz="2700" b="1" kern="1200" dirty="0" err="1"/>
            <a:t>công</a:t>
          </a:r>
          <a:r>
            <a:rPr lang="en-US" sz="2700" b="1" kern="1200" dirty="0"/>
            <a:t> </a:t>
          </a:r>
          <a:r>
            <a:rPr lang="en-US" sz="2700" b="1" kern="1200" dirty="0" err="1"/>
            <a:t>nghiệp</a:t>
          </a:r>
          <a:endParaRPr lang="en-US" sz="2700" b="1" kern="1200" dirty="0"/>
        </a:p>
        <a:p>
          <a:pPr marL="228600" lvl="1" indent="-228600" algn="l" defTabSz="1200150">
            <a:lnSpc>
              <a:spcPct val="90000"/>
            </a:lnSpc>
            <a:spcBef>
              <a:spcPct val="0"/>
            </a:spcBef>
            <a:spcAft>
              <a:spcPct val="15000"/>
            </a:spcAft>
            <a:buChar char="••"/>
          </a:pPr>
          <a:r>
            <a:rPr lang="en-US" sz="2700" b="1" kern="1200" dirty="0" err="1"/>
            <a:t>Thiết</a:t>
          </a:r>
          <a:r>
            <a:rPr lang="en-US" sz="2700" b="1" kern="1200" dirty="0"/>
            <a:t> </a:t>
          </a:r>
          <a:r>
            <a:rPr lang="en-US" sz="2700" b="1" kern="1200" dirty="0" err="1"/>
            <a:t>kế</a:t>
          </a:r>
          <a:r>
            <a:rPr lang="en-US" sz="2700" b="1" kern="1200" dirty="0"/>
            <a:t> </a:t>
          </a:r>
          <a:r>
            <a:rPr lang="en-US" sz="2700" b="1" kern="1200" dirty="0" err="1"/>
            <a:t>bố</a:t>
          </a:r>
          <a:r>
            <a:rPr lang="en-US" sz="2700" b="1" kern="1200" dirty="0"/>
            <a:t> </a:t>
          </a:r>
          <a:r>
            <a:rPr lang="en-US" sz="2700" b="1" kern="1200" dirty="0" err="1"/>
            <a:t>trí</a:t>
          </a:r>
          <a:endParaRPr lang="en-US" sz="2700" b="1" kern="1200" dirty="0"/>
        </a:p>
        <a:p>
          <a:pPr marL="228600" lvl="1" indent="-228600" algn="l" defTabSz="1200150">
            <a:lnSpc>
              <a:spcPct val="90000"/>
            </a:lnSpc>
            <a:spcBef>
              <a:spcPct val="0"/>
            </a:spcBef>
            <a:spcAft>
              <a:spcPct val="15000"/>
            </a:spcAft>
            <a:buChar char="••"/>
          </a:pPr>
          <a:r>
            <a:rPr lang="en-US" sz="2700" b="1" kern="1200" dirty="0" err="1"/>
            <a:t>Nhãn</a:t>
          </a:r>
          <a:r>
            <a:rPr lang="en-US" sz="2700" b="1" kern="1200" dirty="0"/>
            <a:t> </a:t>
          </a:r>
          <a:r>
            <a:rPr lang="en-US" sz="2700" b="1" kern="1200" dirty="0" err="1"/>
            <a:t>hiệu</a:t>
          </a:r>
          <a:endParaRPr lang="en-US" sz="2700" b="1" kern="1200" dirty="0"/>
        </a:p>
        <a:p>
          <a:pPr marL="228600" lvl="1" indent="-228600" algn="l" defTabSz="1200150">
            <a:lnSpc>
              <a:spcPct val="90000"/>
            </a:lnSpc>
            <a:spcBef>
              <a:spcPct val="0"/>
            </a:spcBef>
            <a:spcAft>
              <a:spcPct val="15000"/>
            </a:spcAft>
            <a:buChar char="••"/>
          </a:pPr>
          <a:r>
            <a:rPr lang="en-US" sz="2700" b="1" kern="1200" dirty="0" err="1"/>
            <a:t>Chỉ</a:t>
          </a:r>
          <a:r>
            <a:rPr lang="en-US" sz="2700" b="1" kern="1200" dirty="0"/>
            <a:t> </a:t>
          </a:r>
          <a:r>
            <a:rPr lang="en-US" sz="2700" b="1" kern="1200" dirty="0" err="1"/>
            <a:t>dẫn</a:t>
          </a:r>
          <a:r>
            <a:rPr lang="en-US" sz="2700" b="1" kern="1200" dirty="0"/>
            <a:t> </a:t>
          </a:r>
          <a:r>
            <a:rPr lang="en-US" sz="2700" b="1" kern="1200" dirty="0" err="1"/>
            <a:t>địa</a:t>
          </a:r>
          <a:r>
            <a:rPr lang="en-US" sz="2700" b="1" kern="1200" dirty="0"/>
            <a:t> </a:t>
          </a:r>
          <a:r>
            <a:rPr lang="en-US" sz="2700" b="1" kern="1200" dirty="0" err="1"/>
            <a:t>lý</a:t>
          </a:r>
          <a:endParaRPr lang="en-US" sz="2700" b="1" kern="1200" dirty="0"/>
        </a:p>
        <a:p>
          <a:pPr marL="228600" lvl="1" indent="-228600" algn="l" defTabSz="1200150">
            <a:lnSpc>
              <a:spcPct val="90000"/>
            </a:lnSpc>
            <a:spcBef>
              <a:spcPct val="0"/>
            </a:spcBef>
            <a:spcAft>
              <a:spcPct val="15000"/>
            </a:spcAft>
            <a:buChar char="••"/>
          </a:pPr>
          <a:r>
            <a:rPr lang="en-US" sz="2700" b="1" kern="1200" dirty="0" err="1"/>
            <a:t>Giống</a:t>
          </a:r>
          <a:r>
            <a:rPr lang="en-US" sz="2700" b="1" kern="1200" dirty="0"/>
            <a:t> </a:t>
          </a:r>
          <a:r>
            <a:rPr lang="en-US" sz="2700" b="1" kern="1200" dirty="0" err="1"/>
            <a:t>cây</a:t>
          </a:r>
          <a:r>
            <a:rPr lang="en-US" sz="2700" b="1" kern="1200" dirty="0"/>
            <a:t> </a:t>
          </a:r>
          <a:r>
            <a:rPr lang="en-US" sz="2700" b="1" kern="1200" dirty="0" err="1"/>
            <a:t>trồng</a:t>
          </a:r>
          <a:endParaRPr lang="en-US" sz="2700" b="1" kern="1200" dirty="0"/>
        </a:p>
      </dsp:txBody>
      <dsp:txXfrm>
        <a:off x="3103837" y="1185027"/>
        <a:ext cx="2720216" cy="3696485"/>
      </dsp:txXfrm>
    </dsp:sp>
    <dsp:sp modelId="{F69BE707-380E-40C6-9991-27CBE76E1535}">
      <dsp:nvSpPr>
        <dsp:cNvPr id="0" name=""/>
        <dsp:cNvSpPr/>
      </dsp:nvSpPr>
      <dsp:spPr>
        <a:xfrm>
          <a:off x="6204884" y="203670"/>
          <a:ext cx="2720216" cy="981356"/>
        </a:xfrm>
        <a:prstGeom prst="rect">
          <a:avLst/>
        </a:prstGeom>
        <a:solidFill>
          <a:schemeClr val="accent4">
            <a:hueOff val="-4464770"/>
            <a:satOff val="26899"/>
            <a:lumOff val="2156"/>
            <a:alphaOff val="0"/>
          </a:schemeClr>
        </a:solidFill>
        <a:ln w="15875"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b="1" kern="1200" dirty="0" err="1"/>
            <a:t>Sử</a:t>
          </a:r>
          <a:r>
            <a:rPr lang="en-US" sz="2700" b="1" kern="1200" dirty="0"/>
            <a:t> </a:t>
          </a:r>
          <a:r>
            <a:rPr lang="en-US" sz="2700" b="1" kern="1200" dirty="0" err="1"/>
            <a:t>dụng</a:t>
          </a:r>
          <a:r>
            <a:rPr lang="en-US" sz="2700" b="1" kern="1200" dirty="0"/>
            <a:t> – </a:t>
          </a:r>
          <a:r>
            <a:rPr lang="en-US" sz="2700" b="1" kern="1200" dirty="0" err="1"/>
            <a:t>có</a:t>
          </a:r>
          <a:r>
            <a:rPr lang="en-US" sz="2700" b="1" kern="1200" dirty="0"/>
            <a:t> </a:t>
          </a:r>
          <a:r>
            <a:rPr lang="en-US" sz="2700" b="1" kern="1200" dirty="0" err="1"/>
            <a:t>được</a:t>
          </a:r>
          <a:r>
            <a:rPr lang="en-US" sz="2700" b="1" kern="1200" dirty="0"/>
            <a:t>*</a:t>
          </a:r>
        </a:p>
      </dsp:txBody>
      <dsp:txXfrm>
        <a:off x="6204884" y="203670"/>
        <a:ext cx="2720216" cy="981356"/>
      </dsp:txXfrm>
    </dsp:sp>
    <dsp:sp modelId="{CBC4F11E-0917-47DD-891B-AD5A0627D4AD}">
      <dsp:nvSpPr>
        <dsp:cNvPr id="0" name=""/>
        <dsp:cNvSpPr/>
      </dsp:nvSpPr>
      <dsp:spPr>
        <a:xfrm>
          <a:off x="6204884" y="1185027"/>
          <a:ext cx="2720216" cy="3696485"/>
        </a:xfrm>
        <a:prstGeom prst="rect">
          <a:avLst/>
        </a:prstGeom>
        <a:solidFill>
          <a:schemeClr val="accent4">
            <a:tint val="40000"/>
            <a:alpha val="90000"/>
            <a:hueOff val="-3945706"/>
            <a:satOff val="22157"/>
            <a:lumOff val="1408"/>
            <a:alphaOff val="0"/>
          </a:schemeClr>
        </a:solidFill>
        <a:ln w="15875"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b="1" kern="1200" dirty="0" err="1"/>
            <a:t>Tên</a:t>
          </a:r>
          <a:r>
            <a:rPr lang="en-US" sz="2700" b="1" kern="1200" dirty="0"/>
            <a:t> </a:t>
          </a:r>
          <a:r>
            <a:rPr lang="en-US" sz="2700" b="1" kern="1200" dirty="0" err="1"/>
            <a:t>thương</a:t>
          </a:r>
          <a:r>
            <a:rPr lang="en-US" sz="2700" b="1" kern="1200" dirty="0"/>
            <a:t> </a:t>
          </a:r>
          <a:r>
            <a:rPr lang="en-US" sz="2700" b="1" kern="1200" dirty="0" err="1"/>
            <a:t>mại</a:t>
          </a:r>
          <a:endParaRPr lang="en-US" sz="2700" b="1" kern="1200" dirty="0"/>
        </a:p>
        <a:p>
          <a:pPr marL="228600" lvl="1" indent="-228600" algn="l" defTabSz="1200150">
            <a:lnSpc>
              <a:spcPct val="90000"/>
            </a:lnSpc>
            <a:spcBef>
              <a:spcPct val="0"/>
            </a:spcBef>
            <a:spcAft>
              <a:spcPct val="15000"/>
            </a:spcAft>
            <a:buChar char="••"/>
          </a:pPr>
          <a:r>
            <a:rPr lang="en-US" sz="2700" b="1" kern="1200" dirty="0" err="1"/>
            <a:t>Nhãn</a:t>
          </a:r>
          <a:r>
            <a:rPr lang="en-US" sz="2700" b="1" kern="1200" dirty="0"/>
            <a:t> </a:t>
          </a:r>
          <a:r>
            <a:rPr lang="en-US" sz="2700" b="1" kern="1200" dirty="0" err="1"/>
            <a:t>hiệu</a:t>
          </a:r>
          <a:r>
            <a:rPr lang="en-US" sz="2700" b="1" kern="1200" dirty="0"/>
            <a:t> </a:t>
          </a:r>
          <a:r>
            <a:rPr lang="en-US" sz="2700" b="1" kern="1200" dirty="0" err="1"/>
            <a:t>nổi</a:t>
          </a:r>
          <a:r>
            <a:rPr lang="en-US" sz="2700" b="1" kern="1200" dirty="0"/>
            <a:t> </a:t>
          </a:r>
          <a:r>
            <a:rPr lang="en-US" sz="2700" b="1" kern="1200" dirty="0" err="1"/>
            <a:t>tiếng</a:t>
          </a:r>
          <a:endParaRPr lang="en-US" sz="2700" b="1" kern="1200" dirty="0"/>
        </a:p>
        <a:p>
          <a:pPr marL="228600" lvl="1" indent="-228600" algn="l" defTabSz="1200150">
            <a:lnSpc>
              <a:spcPct val="90000"/>
            </a:lnSpc>
            <a:spcBef>
              <a:spcPct val="0"/>
            </a:spcBef>
            <a:spcAft>
              <a:spcPct val="15000"/>
            </a:spcAft>
            <a:buChar char="••"/>
          </a:pPr>
          <a:r>
            <a:rPr lang="en-US" sz="2700" b="1" kern="1200" dirty="0" err="1"/>
            <a:t>Bí</a:t>
          </a:r>
          <a:r>
            <a:rPr lang="en-US" sz="2700" b="1" kern="1200" dirty="0"/>
            <a:t> </a:t>
          </a:r>
          <a:r>
            <a:rPr lang="en-US" sz="2700" b="1" kern="1200" dirty="0" err="1"/>
            <a:t>mật</a:t>
          </a:r>
          <a:r>
            <a:rPr lang="en-US" sz="2700" b="1" kern="1200" dirty="0"/>
            <a:t> </a:t>
          </a:r>
          <a:r>
            <a:rPr lang="en-US" sz="2700" b="1" kern="1200" dirty="0" err="1"/>
            <a:t>kinh</a:t>
          </a:r>
          <a:r>
            <a:rPr lang="en-US" sz="2700" b="1" kern="1200" dirty="0"/>
            <a:t> </a:t>
          </a:r>
          <a:r>
            <a:rPr lang="en-US" sz="2700" b="1" kern="1200" dirty="0" err="1"/>
            <a:t>doanh</a:t>
          </a:r>
          <a:endParaRPr lang="en-US" sz="2700" b="1" kern="1200" dirty="0"/>
        </a:p>
      </dsp:txBody>
      <dsp:txXfrm>
        <a:off x="6204884" y="1185027"/>
        <a:ext cx="2720216" cy="3696485"/>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41BAF-7D89-4016-9BB0-22A7ACE0F125}">
      <dsp:nvSpPr>
        <dsp:cNvPr id="0" name=""/>
        <dsp:cNvSpPr/>
      </dsp:nvSpPr>
      <dsp:spPr>
        <a:xfrm>
          <a:off x="1081" y="0"/>
          <a:ext cx="2811054" cy="36004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b="1" kern="1200" dirty="0"/>
        </a:p>
      </dsp:txBody>
      <dsp:txXfrm>
        <a:off x="1081" y="0"/>
        <a:ext cx="2811054" cy="1080120"/>
      </dsp:txXfrm>
    </dsp:sp>
    <dsp:sp modelId="{7F084C7D-AC44-401F-AE56-4107A791246C}">
      <dsp:nvSpPr>
        <dsp:cNvPr id="0" name=""/>
        <dsp:cNvSpPr/>
      </dsp:nvSpPr>
      <dsp:spPr>
        <a:xfrm>
          <a:off x="282186" y="1081174"/>
          <a:ext cx="2248843" cy="1085569"/>
        </a:xfrm>
        <a:prstGeom prst="roundRect">
          <a:avLst>
            <a:gd name="adj" fmla="val 10000"/>
          </a:avLst>
        </a:prstGeom>
        <a:solidFill>
          <a:schemeClr val="accent1">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b="0" kern="1200" dirty="0" err="1"/>
            <a:t>Quyền</a:t>
          </a:r>
          <a:r>
            <a:rPr lang="en-US" sz="1700" b="0" kern="1200" dirty="0"/>
            <a:t> </a:t>
          </a:r>
          <a:r>
            <a:rPr lang="en-US" sz="1700" b="0" kern="1200" dirty="0" err="1"/>
            <a:t>tác</a:t>
          </a:r>
          <a:r>
            <a:rPr lang="en-US" sz="1700" b="0" kern="1200" dirty="0"/>
            <a:t> </a:t>
          </a:r>
          <a:r>
            <a:rPr lang="en-US" sz="1700" b="0" kern="1200" dirty="0" err="1"/>
            <a:t>giả</a:t>
          </a:r>
          <a:endParaRPr lang="en-US" sz="1700" b="0" kern="1200" dirty="0"/>
        </a:p>
      </dsp:txBody>
      <dsp:txXfrm>
        <a:off x="313981" y="1112969"/>
        <a:ext cx="2185253" cy="1021979"/>
      </dsp:txXfrm>
    </dsp:sp>
    <dsp:sp modelId="{740C17B3-344D-465A-BA64-DDB8C1BB85FF}">
      <dsp:nvSpPr>
        <dsp:cNvPr id="0" name=""/>
        <dsp:cNvSpPr/>
      </dsp:nvSpPr>
      <dsp:spPr>
        <a:xfrm>
          <a:off x="282186" y="2333755"/>
          <a:ext cx="2248843" cy="1085569"/>
        </a:xfrm>
        <a:prstGeom prst="roundRect">
          <a:avLst>
            <a:gd name="adj" fmla="val 10000"/>
          </a:avLst>
        </a:prstGeom>
        <a:solidFill>
          <a:schemeClr val="accent1">
            <a:alpha val="90000"/>
            <a:hueOff val="0"/>
            <a:satOff val="0"/>
            <a:lumOff val="0"/>
            <a:alphaOff val="-5714"/>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b="0" kern="1200" dirty="0" err="1"/>
            <a:t>Quyền</a:t>
          </a:r>
          <a:r>
            <a:rPr lang="en-US" sz="1700" b="0" kern="1200" dirty="0"/>
            <a:t> </a:t>
          </a:r>
          <a:r>
            <a:rPr lang="en-US" sz="1700" b="0" kern="1200" dirty="0" err="1"/>
            <a:t>liên</a:t>
          </a:r>
          <a:r>
            <a:rPr lang="en-US" sz="1700" b="0" kern="1200" dirty="0"/>
            <a:t> </a:t>
          </a:r>
          <a:r>
            <a:rPr lang="en-US" sz="1700" b="0" kern="1200" dirty="0" err="1"/>
            <a:t>quan</a:t>
          </a:r>
          <a:endParaRPr lang="en-US" sz="1700" b="0" kern="1200" dirty="0"/>
        </a:p>
      </dsp:txBody>
      <dsp:txXfrm>
        <a:off x="313981" y="2365550"/>
        <a:ext cx="2185253" cy="1021979"/>
      </dsp:txXfrm>
    </dsp:sp>
    <dsp:sp modelId="{02135536-72DB-49CE-A0A9-296BA292DFF2}">
      <dsp:nvSpPr>
        <dsp:cNvPr id="0" name=""/>
        <dsp:cNvSpPr/>
      </dsp:nvSpPr>
      <dsp:spPr>
        <a:xfrm>
          <a:off x="3022964" y="0"/>
          <a:ext cx="2811054" cy="36004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err="1" smtClean="0"/>
            <a:t>Bằng</a:t>
          </a:r>
          <a:r>
            <a:rPr lang="en-US" sz="2800" b="1" kern="1200" dirty="0" smtClean="0"/>
            <a:t> </a:t>
          </a:r>
          <a:r>
            <a:rPr lang="en-US" sz="2800" b="1" kern="1200" dirty="0" err="1" smtClean="0"/>
            <a:t>độc</a:t>
          </a:r>
          <a:r>
            <a:rPr lang="en-US" sz="2800" b="1" kern="1200" dirty="0" smtClean="0"/>
            <a:t> </a:t>
          </a:r>
          <a:r>
            <a:rPr lang="en-US" sz="2800" b="1" kern="1200" dirty="0" err="1" smtClean="0"/>
            <a:t>quyền</a:t>
          </a:r>
          <a:r>
            <a:rPr lang="en-US" sz="2800" b="1" kern="1200" dirty="0" smtClean="0"/>
            <a:t>/ </a:t>
          </a:r>
          <a:r>
            <a:rPr lang="en-US" sz="2800" b="1" kern="1200" dirty="0" err="1"/>
            <a:t>Giấy</a:t>
          </a:r>
          <a:r>
            <a:rPr lang="en-US" sz="2800" b="1" kern="1200" dirty="0"/>
            <a:t> </a:t>
          </a:r>
          <a:r>
            <a:rPr lang="en-US" sz="2800" b="1" kern="1200" dirty="0" err="1"/>
            <a:t>chứng</a:t>
          </a:r>
          <a:r>
            <a:rPr lang="en-US" sz="2800" b="1" kern="1200" dirty="0"/>
            <a:t> </a:t>
          </a:r>
          <a:r>
            <a:rPr lang="en-US" sz="2800" b="1" kern="1200" dirty="0" err="1"/>
            <a:t>nhận</a:t>
          </a:r>
          <a:endParaRPr lang="en-US" sz="2800" b="1" kern="1200" dirty="0"/>
        </a:p>
      </dsp:txBody>
      <dsp:txXfrm>
        <a:off x="3022964" y="0"/>
        <a:ext cx="2811054" cy="1080120"/>
      </dsp:txXfrm>
    </dsp:sp>
    <dsp:sp modelId="{3D0A9C6C-B3DD-46B0-B720-461AFA597BF5}">
      <dsp:nvSpPr>
        <dsp:cNvPr id="0" name=""/>
        <dsp:cNvSpPr/>
      </dsp:nvSpPr>
      <dsp:spPr>
        <a:xfrm>
          <a:off x="3304070" y="1080801"/>
          <a:ext cx="2248843" cy="416516"/>
        </a:xfrm>
        <a:prstGeom prst="roundRect">
          <a:avLst>
            <a:gd name="adj" fmla="val 10000"/>
          </a:avLst>
        </a:prstGeom>
        <a:solidFill>
          <a:schemeClr val="accent1">
            <a:alpha val="90000"/>
            <a:hueOff val="0"/>
            <a:satOff val="0"/>
            <a:lumOff val="0"/>
            <a:alphaOff val="-11429"/>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b="0" kern="1200" dirty="0" err="1"/>
            <a:t>Sáng</a:t>
          </a:r>
          <a:r>
            <a:rPr lang="en-US" sz="1700" b="0" kern="1200" dirty="0"/>
            <a:t> </a:t>
          </a:r>
          <a:r>
            <a:rPr lang="en-US" sz="1700" b="0" kern="1200" dirty="0" err="1"/>
            <a:t>chế</a:t>
          </a:r>
          <a:r>
            <a:rPr lang="en-US" sz="1700" b="0" kern="1200" dirty="0"/>
            <a:t>/ GPHI</a:t>
          </a:r>
        </a:p>
      </dsp:txBody>
      <dsp:txXfrm>
        <a:off x="3316269" y="1093000"/>
        <a:ext cx="2224445" cy="392118"/>
      </dsp:txXfrm>
    </dsp:sp>
    <dsp:sp modelId="{8E89F019-6861-4AAA-ABB5-9A78699D007C}">
      <dsp:nvSpPr>
        <dsp:cNvPr id="0" name=""/>
        <dsp:cNvSpPr/>
      </dsp:nvSpPr>
      <dsp:spPr>
        <a:xfrm>
          <a:off x="3304070" y="1561396"/>
          <a:ext cx="2248843" cy="416516"/>
        </a:xfrm>
        <a:prstGeom prst="roundRect">
          <a:avLst>
            <a:gd name="adj" fmla="val 10000"/>
          </a:avLst>
        </a:prstGeom>
        <a:solidFill>
          <a:schemeClr val="accent1">
            <a:alpha val="90000"/>
            <a:hueOff val="0"/>
            <a:satOff val="0"/>
            <a:lumOff val="0"/>
            <a:alphaOff val="-17143"/>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b="0" kern="1200" dirty="0" err="1"/>
            <a:t>Kiểu</a:t>
          </a:r>
          <a:r>
            <a:rPr lang="en-US" sz="1700" b="0" kern="1200" dirty="0"/>
            <a:t> </a:t>
          </a:r>
          <a:r>
            <a:rPr lang="en-US" sz="1700" b="0" kern="1200" dirty="0" err="1"/>
            <a:t>dáng</a:t>
          </a:r>
          <a:r>
            <a:rPr lang="en-US" sz="1700" b="0" kern="1200" dirty="0"/>
            <a:t> </a:t>
          </a:r>
          <a:r>
            <a:rPr lang="en-US" sz="1700" b="0" kern="1200" dirty="0" err="1"/>
            <a:t>công</a:t>
          </a:r>
          <a:r>
            <a:rPr lang="en-US" sz="1700" b="0" kern="1200" dirty="0"/>
            <a:t> </a:t>
          </a:r>
          <a:r>
            <a:rPr lang="en-US" sz="1700" b="0" kern="1200" dirty="0" err="1"/>
            <a:t>nghiệp</a:t>
          </a:r>
          <a:endParaRPr lang="en-US" sz="1700" b="0" kern="1200" dirty="0"/>
        </a:p>
      </dsp:txBody>
      <dsp:txXfrm>
        <a:off x="3316269" y="1573595"/>
        <a:ext cx="2224445" cy="392118"/>
      </dsp:txXfrm>
    </dsp:sp>
    <dsp:sp modelId="{9559DBB2-70CB-46DD-98DD-DA06C281C465}">
      <dsp:nvSpPr>
        <dsp:cNvPr id="0" name=""/>
        <dsp:cNvSpPr/>
      </dsp:nvSpPr>
      <dsp:spPr>
        <a:xfrm>
          <a:off x="3304070" y="2041991"/>
          <a:ext cx="2248843" cy="416516"/>
        </a:xfrm>
        <a:prstGeom prst="roundRect">
          <a:avLst>
            <a:gd name="adj" fmla="val 10000"/>
          </a:avLst>
        </a:prstGeom>
        <a:solidFill>
          <a:schemeClr val="accent1">
            <a:alpha val="90000"/>
            <a:hueOff val="0"/>
            <a:satOff val="0"/>
            <a:lumOff val="0"/>
            <a:alphaOff val="-22857"/>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b="0" kern="1200" dirty="0" err="1"/>
            <a:t>Nhãn</a:t>
          </a:r>
          <a:r>
            <a:rPr lang="en-US" sz="1700" b="0" kern="1200" dirty="0"/>
            <a:t> </a:t>
          </a:r>
          <a:r>
            <a:rPr lang="en-US" sz="1700" b="0" kern="1200" dirty="0" err="1"/>
            <a:t>hiệu</a:t>
          </a:r>
          <a:endParaRPr lang="en-US" sz="1700" b="0" kern="1200" dirty="0"/>
        </a:p>
      </dsp:txBody>
      <dsp:txXfrm>
        <a:off x="3316269" y="2054190"/>
        <a:ext cx="2224445" cy="392118"/>
      </dsp:txXfrm>
    </dsp:sp>
    <dsp:sp modelId="{2225096E-F9B2-4186-BE71-198E8516B32A}">
      <dsp:nvSpPr>
        <dsp:cNvPr id="0" name=""/>
        <dsp:cNvSpPr/>
      </dsp:nvSpPr>
      <dsp:spPr>
        <a:xfrm>
          <a:off x="3304070" y="2522587"/>
          <a:ext cx="2248843" cy="416516"/>
        </a:xfrm>
        <a:prstGeom prst="roundRect">
          <a:avLst>
            <a:gd name="adj" fmla="val 10000"/>
          </a:avLst>
        </a:prstGeom>
        <a:solidFill>
          <a:schemeClr val="accent1">
            <a:alpha val="90000"/>
            <a:hueOff val="0"/>
            <a:satOff val="0"/>
            <a:lumOff val="0"/>
            <a:alphaOff val="-28571"/>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b="0" kern="1200" dirty="0" err="1"/>
            <a:t>Thiết</a:t>
          </a:r>
          <a:r>
            <a:rPr lang="en-US" sz="1700" b="0" kern="1200" dirty="0"/>
            <a:t> </a:t>
          </a:r>
          <a:r>
            <a:rPr lang="en-US" sz="1700" b="0" kern="1200" dirty="0" err="1"/>
            <a:t>kế</a:t>
          </a:r>
          <a:r>
            <a:rPr lang="en-US" sz="1700" b="0" kern="1200" dirty="0"/>
            <a:t> </a:t>
          </a:r>
          <a:r>
            <a:rPr lang="en-US" sz="1700" b="0" kern="1200" dirty="0" err="1"/>
            <a:t>bố</a:t>
          </a:r>
          <a:r>
            <a:rPr lang="en-US" sz="1700" b="0" kern="1200" dirty="0"/>
            <a:t> </a:t>
          </a:r>
          <a:r>
            <a:rPr lang="en-US" sz="1700" b="0" kern="1200" dirty="0" err="1"/>
            <a:t>trí</a:t>
          </a:r>
          <a:endParaRPr lang="en-US" sz="1700" b="0" kern="1200" dirty="0"/>
        </a:p>
      </dsp:txBody>
      <dsp:txXfrm>
        <a:off x="3316269" y="2534786"/>
        <a:ext cx="2224445" cy="392118"/>
      </dsp:txXfrm>
    </dsp:sp>
    <dsp:sp modelId="{799D2C5F-C40F-441B-B708-1E87DF1C1850}">
      <dsp:nvSpPr>
        <dsp:cNvPr id="0" name=""/>
        <dsp:cNvSpPr/>
      </dsp:nvSpPr>
      <dsp:spPr>
        <a:xfrm>
          <a:off x="3304070" y="3003182"/>
          <a:ext cx="2248843" cy="416516"/>
        </a:xfrm>
        <a:prstGeom prst="roundRect">
          <a:avLst>
            <a:gd name="adj" fmla="val 10000"/>
          </a:avLst>
        </a:prstGeom>
        <a:solidFill>
          <a:schemeClr val="accent1">
            <a:alpha val="90000"/>
            <a:hueOff val="0"/>
            <a:satOff val="0"/>
            <a:lumOff val="0"/>
            <a:alphaOff val="-34286"/>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b="0" kern="1200" dirty="0" err="1"/>
            <a:t>Chỉ</a:t>
          </a:r>
          <a:r>
            <a:rPr lang="en-US" sz="1700" b="0" kern="1200" dirty="0"/>
            <a:t> </a:t>
          </a:r>
          <a:r>
            <a:rPr lang="en-US" sz="1700" b="0" kern="1200" dirty="0" err="1"/>
            <a:t>dẫn</a:t>
          </a:r>
          <a:r>
            <a:rPr lang="en-US" sz="1700" b="0" kern="1200" dirty="0"/>
            <a:t>  </a:t>
          </a:r>
          <a:r>
            <a:rPr lang="en-US" sz="1700" b="0" kern="1200" dirty="0" err="1"/>
            <a:t>địa</a:t>
          </a:r>
          <a:r>
            <a:rPr lang="en-US" sz="1700" b="0" kern="1200" dirty="0"/>
            <a:t> </a:t>
          </a:r>
          <a:r>
            <a:rPr lang="en-US" sz="1700" b="0" kern="1200" dirty="0" err="1"/>
            <a:t>lý</a:t>
          </a:r>
          <a:endParaRPr lang="en-US" sz="1700" b="0" kern="1200" dirty="0"/>
        </a:p>
      </dsp:txBody>
      <dsp:txXfrm>
        <a:off x="3316269" y="3015381"/>
        <a:ext cx="2224445" cy="392118"/>
      </dsp:txXfrm>
    </dsp:sp>
    <dsp:sp modelId="{D8C157F3-B2FA-4A90-8613-165176B3A927}">
      <dsp:nvSpPr>
        <dsp:cNvPr id="0" name=""/>
        <dsp:cNvSpPr/>
      </dsp:nvSpPr>
      <dsp:spPr>
        <a:xfrm>
          <a:off x="6044848" y="0"/>
          <a:ext cx="2811054" cy="36004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err="1"/>
            <a:t>Bằng</a:t>
          </a:r>
          <a:r>
            <a:rPr lang="en-US" sz="2800" b="1" kern="1200" dirty="0"/>
            <a:t> </a:t>
          </a:r>
          <a:r>
            <a:rPr lang="en-US" sz="2800" b="1" kern="1200" dirty="0" err="1"/>
            <a:t>bảo</a:t>
          </a:r>
          <a:r>
            <a:rPr lang="en-US" sz="2800" b="1" kern="1200" dirty="0"/>
            <a:t> </a:t>
          </a:r>
          <a:r>
            <a:rPr lang="en-US" sz="2800" b="1" kern="1200" dirty="0" err="1"/>
            <a:t>hộ</a:t>
          </a:r>
          <a:endParaRPr lang="en-US" sz="2800" b="1" kern="1200" dirty="0"/>
        </a:p>
      </dsp:txBody>
      <dsp:txXfrm>
        <a:off x="6044848" y="0"/>
        <a:ext cx="2811054" cy="1080120"/>
      </dsp:txXfrm>
    </dsp:sp>
    <dsp:sp modelId="{83B0A22E-6B79-4DDE-9ED1-6ACA2CBCD13B}">
      <dsp:nvSpPr>
        <dsp:cNvPr id="0" name=""/>
        <dsp:cNvSpPr/>
      </dsp:nvSpPr>
      <dsp:spPr>
        <a:xfrm>
          <a:off x="6325953" y="1080120"/>
          <a:ext cx="2248843" cy="2340260"/>
        </a:xfrm>
        <a:prstGeom prst="roundRect">
          <a:avLst>
            <a:gd name="adj" fmla="val 10000"/>
          </a:avLst>
        </a:prstGeom>
        <a:solidFill>
          <a:schemeClr val="accent1">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b="0" kern="1200" dirty="0" err="1"/>
            <a:t>Giống</a:t>
          </a:r>
          <a:r>
            <a:rPr lang="en-US" sz="1700" b="0" kern="1200" dirty="0"/>
            <a:t> </a:t>
          </a:r>
          <a:r>
            <a:rPr lang="en-US" sz="1700" b="0" kern="1200" dirty="0" err="1"/>
            <a:t>cây</a:t>
          </a:r>
          <a:r>
            <a:rPr lang="en-US" sz="1700" b="0" kern="1200" dirty="0"/>
            <a:t> </a:t>
          </a:r>
          <a:r>
            <a:rPr lang="en-US" sz="1700" b="0" kern="1200" dirty="0" err="1"/>
            <a:t>trồng</a:t>
          </a:r>
          <a:endParaRPr lang="en-US" sz="1700" b="0" kern="1200" dirty="0"/>
        </a:p>
      </dsp:txBody>
      <dsp:txXfrm>
        <a:off x="6391819" y="1145986"/>
        <a:ext cx="2117111" cy="2208528"/>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BC58A-2AC1-4348-96A2-6C43292C06FF}">
      <dsp:nvSpPr>
        <dsp:cNvPr id="0" name=""/>
        <dsp:cNvSpPr/>
      </dsp:nvSpPr>
      <dsp:spPr>
        <a:xfrm>
          <a:off x="0" y="0"/>
          <a:ext cx="4680519" cy="4680519"/>
        </a:xfrm>
        <a:prstGeom prst="pie">
          <a:avLst>
            <a:gd name="adj1" fmla="val 5400000"/>
            <a:gd name="adj2" fmla="val 1620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7EB844-B732-432F-B051-7AF19752D431}">
      <dsp:nvSpPr>
        <dsp:cNvPr id="0" name=""/>
        <dsp:cNvSpPr/>
      </dsp:nvSpPr>
      <dsp:spPr>
        <a:xfrm>
          <a:off x="2340259" y="0"/>
          <a:ext cx="6408203" cy="4680519"/>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a:t>Tổ</a:t>
          </a:r>
          <a:r>
            <a:rPr lang="en-US" sz="2400" b="1" kern="1200" dirty="0"/>
            <a:t> </a:t>
          </a:r>
          <a:r>
            <a:rPr lang="en-US" sz="2400" b="1" kern="1200" dirty="0" err="1"/>
            <a:t>chức</a:t>
          </a:r>
          <a:r>
            <a:rPr lang="en-US" sz="2400" b="1" kern="1200" dirty="0"/>
            <a:t>, </a:t>
          </a:r>
          <a:r>
            <a:rPr lang="en-US" sz="2400" b="1" kern="1200" dirty="0" err="1"/>
            <a:t>cá</a:t>
          </a:r>
          <a:r>
            <a:rPr lang="en-US" sz="2400" b="1" kern="1200" dirty="0"/>
            <a:t> </a:t>
          </a:r>
          <a:r>
            <a:rPr lang="en-US" sz="2400" b="1" kern="1200" dirty="0" err="1"/>
            <a:t>nhân</a:t>
          </a:r>
          <a:endParaRPr lang="en-US" sz="2400" b="1" kern="1200" dirty="0"/>
        </a:p>
        <a:p>
          <a:pPr lvl="0" algn="ctr" defTabSz="1066800">
            <a:lnSpc>
              <a:spcPct val="90000"/>
            </a:lnSpc>
            <a:spcBef>
              <a:spcPct val="0"/>
            </a:spcBef>
            <a:spcAft>
              <a:spcPct val="35000"/>
            </a:spcAft>
          </a:pPr>
          <a:r>
            <a:rPr lang="en-US" sz="1800" b="1" kern="1200" dirty="0" err="1">
              <a:solidFill>
                <a:srgbClr val="FF0000"/>
              </a:solidFill>
            </a:rPr>
            <a:t>Khoản</a:t>
          </a:r>
          <a:r>
            <a:rPr lang="en-US" sz="1800" b="1" kern="1200" dirty="0">
              <a:solidFill>
                <a:srgbClr val="FF0000"/>
              </a:solidFill>
            </a:rPr>
            <a:t> 6 </a:t>
          </a:r>
          <a:r>
            <a:rPr lang="en-US" sz="1800" b="1" kern="1200" dirty="0" err="1">
              <a:solidFill>
                <a:srgbClr val="FF0000"/>
              </a:solidFill>
            </a:rPr>
            <a:t>Điều</a:t>
          </a:r>
          <a:r>
            <a:rPr lang="en-US" sz="1800" b="1" kern="1200" dirty="0">
              <a:solidFill>
                <a:srgbClr val="FF0000"/>
              </a:solidFill>
            </a:rPr>
            <a:t> 4</a:t>
          </a:r>
          <a:r>
            <a:rPr lang="en-US" sz="1800" kern="1200" dirty="0">
              <a:solidFill>
                <a:srgbClr val="FF0000"/>
              </a:solidFill>
            </a:rPr>
            <a:t> </a:t>
          </a:r>
          <a:r>
            <a:rPr lang="en-US" sz="1800" kern="1200" dirty="0" err="1">
              <a:solidFill>
                <a:srgbClr val="FF0000"/>
              </a:solidFill>
            </a:rPr>
            <a:t>Luật</a:t>
          </a:r>
          <a:r>
            <a:rPr lang="en-US" sz="1800" kern="1200" dirty="0">
              <a:solidFill>
                <a:srgbClr val="FF0000"/>
              </a:solidFill>
            </a:rPr>
            <a:t> SHTT</a:t>
          </a:r>
        </a:p>
      </dsp:txBody>
      <dsp:txXfrm>
        <a:off x="2340259" y="0"/>
        <a:ext cx="3204101" cy="1404159"/>
      </dsp:txXfrm>
    </dsp:sp>
    <dsp:sp modelId="{B367BCF3-C60D-46DB-A839-998FB6EB7485}">
      <dsp:nvSpPr>
        <dsp:cNvPr id="0" name=""/>
        <dsp:cNvSpPr/>
      </dsp:nvSpPr>
      <dsp:spPr>
        <a:xfrm>
          <a:off x="819092" y="1404159"/>
          <a:ext cx="3042334" cy="3042334"/>
        </a:xfrm>
        <a:prstGeom prst="pie">
          <a:avLst>
            <a:gd name="adj1" fmla="val 5400000"/>
            <a:gd name="adj2" fmla="val 16200000"/>
          </a:avLst>
        </a:prstGeom>
        <a:solidFill>
          <a:schemeClr val="accent4">
            <a:hueOff val="-2232385"/>
            <a:satOff val="13449"/>
            <a:lumOff val="10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4AEBE2-81B8-418E-AC4B-3DE1B86DF5B2}">
      <dsp:nvSpPr>
        <dsp:cNvPr id="0" name=""/>
        <dsp:cNvSpPr/>
      </dsp:nvSpPr>
      <dsp:spPr>
        <a:xfrm>
          <a:off x="2340259" y="1404159"/>
          <a:ext cx="6408203" cy="3042334"/>
        </a:xfrm>
        <a:prstGeom prst="rect">
          <a:avLst/>
        </a:prstGeom>
        <a:solidFill>
          <a:schemeClr val="lt1">
            <a:alpha val="90000"/>
            <a:hueOff val="0"/>
            <a:satOff val="0"/>
            <a:lumOff val="0"/>
            <a:alphaOff val="0"/>
          </a:schemeClr>
        </a:solidFill>
        <a:ln w="15875"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err="1"/>
            <a:t>Giới</a:t>
          </a:r>
          <a:r>
            <a:rPr lang="en-US" sz="2900" b="1" kern="1200" dirty="0"/>
            <a:t> </a:t>
          </a:r>
          <a:r>
            <a:rPr lang="en-US" sz="2900" b="1" kern="1200" dirty="0" err="1"/>
            <a:t>hạn</a:t>
          </a:r>
          <a:r>
            <a:rPr lang="en-US" sz="2900" b="1" kern="1200" dirty="0"/>
            <a:t> </a:t>
          </a:r>
          <a:r>
            <a:rPr lang="en-US" sz="2900" b="1" kern="1200" dirty="0" err="1"/>
            <a:t>quyền</a:t>
          </a:r>
          <a:r>
            <a:rPr lang="en-US" sz="2900" b="1" kern="1200" dirty="0"/>
            <a:t> SHTT</a:t>
          </a:r>
        </a:p>
        <a:p>
          <a:pPr lvl="0" algn="ctr" defTabSz="1289050">
            <a:lnSpc>
              <a:spcPct val="90000"/>
            </a:lnSpc>
            <a:spcBef>
              <a:spcPct val="0"/>
            </a:spcBef>
            <a:spcAft>
              <a:spcPct val="35000"/>
            </a:spcAft>
          </a:pPr>
          <a:r>
            <a:rPr lang="en-US" sz="1800" b="1" kern="1200" dirty="0" err="1">
              <a:solidFill>
                <a:srgbClr val="FF0000"/>
              </a:solidFill>
            </a:rPr>
            <a:t>Điều</a:t>
          </a:r>
          <a:r>
            <a:rPr lang="en-US" sz="1800" b="1" kern="1200" dirty="0">
              <a:solidFill>
                <a:srgbClr val="FF0000"/>
              </a:solidFill>
            </a:rPr>
            <a:t> 7</a:t>
          </a:r>
          <a:r>
            <a:rPr lang="en-US" sz="1800" kern="1200" dirty="0">
              <a:solidFill>
                <a:srgbClr val="FF0000"/>
              </a:solidFill>
            </a:rPr>
            <a:t> </a:t>
          </a:r>
          <a:r>
            <a:rPr lang="en-US" sz="1800" kern="1200" dirty="0" err="1">
              <a:solidFill>
                <a:srgbClr val="FF0000"/>
              </a:solidFill>
            </a:rPr>
            <a:t>Luật</a:t>
          </a:r>
          <a:r>
            <a:rPr lang="en-US" sz="1800" kern="1200" dirty="0">
              <a:solidFill>
                <a:srgbClr val="FF0000"/>
              </a:solidFill>
            </a:rPr>
            <a:t> SHTT</a:t>
          </a:r>
        </a:p>
      </dsp:txBody>
      <dsp:txXfrm>
        <a:off x="2340259" y="1404159"/>
        <a:ext cx="3204101" cy="1404154"/>
      </dsp:txXfrm>
    </dsp:sp>
    <dsp:sp modelId="{005721D4-DA52-4551-9AFC-70D7365121A3}">
      <dsp:nvSpPr>
        <dsp:cNvPr id="0" name=""/>
        <dsp:cNvSpPr/>
      </dsp:nvSpPr>
      <dsp:spPr>
        <a:xfrm>
          <a:off x="1638182" y="2808313"/>
          <a:ext cx="1404154" cy="1404154"/>
        </a:xfrm>
        <a:prstGeom prst="pie">
          <a:avLst>
            <a:gd name="adj1" fmla="val 5400000"/>
            <a:gd name="adj2" fmla="val 16200000"/>
          </a:avLst>
        </a:prstGeom>
        <a:solidFill>
          <a:schemeClr val="accent4">
            <a:hueOff val="-4464770"/>
            <a:satOff val="26899"/>
            <a:lumOff val="215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58BB8F-CAE9-456F-AAE6-EF0C2AAF4DAF}">
      <dsp:nvSpPr>
        <dsp:cNvPr id="0" name=""/>
        <dsp:cNvSpPr/>
      </dsp:nvSpPr>
      <dsp:spPr>
        <a:xfrm>
          <a:off x="2340259" y="2808313"/>
          <a:ext cx="6408203" cy="1404154"/>
        </a:xfrm>
        <a:prstGeom prst="rect">
          <a:avLst/>
        </a:prstGeom>
        <a:solidFill>
          <a:schemeClr val="lt1">
            <a:alpha val="90000"/>
            <a:hueOff val="0"/>
            <a:satOff val="0"/>
            <a:lumOff val="0"/>
            <a:alphaOff val="0"/>
          </a:schemeClr>
        </a:solidFill>
        <a:ln w="15875"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kern="1200" dirty="0" err="1"/>
            <a:t>Hạn</a:t>
          </a:r>
          <a:r>
            <a:rPr lang="en-US" sz="2900" b="1" kern="1200" dirty="0"/>
            <a:t> </a:t>
          </a:r>
          <a:r>
            <a:rPr lang="en-US" sz="2900" b="1" kern="1200" dirty="0" err="1"/>
            <a:t>chế</a:t>
          </a:r>
          <a:r>
            <a:rPr lang="en-US" sz="2900" b="1" kern="1200" dirty="0"/>
            <a:t> </a:t>
          </a:r>
          <a:r>
            <a:rPr lang="en-US" sz="2900" b="1" kern="1200" dirty="0" err="1"/>
            <a:t>quyền</a:t>
          </a:r>
          <a:r>
            <a:rPr lang="en-US" sz="2900" b="1" kern="1200" dirty="0"/>
            <a:t> SHCN</a:t>
          </a:r>
        </a:p>
        <a:p>
          <a:pPr lvl="0" algn="ctr" defTabSz="1289050">
            <a:lnSpc>
              <a:spcPct val="90000"/>
            </a:lnSpc>
            <a:spcBef>
              <a:spcPct val="0"/>
            </a:spcBef>
            <a:spcAft>
              <a:spcPct val="35000"/>
            </a:spcAft>
          </a:pPr>
          <a:r>
            <a:rPr lang="en-US" sz="1800" b="1" kern="1200" dirty="0" err="1">
              <a:solidFill>
                <a:srgbClr val="FF0000"/>
              </a:solidFill>
            </a:rPr>
            <a:t>Điều</a:t>
          </a:r>
          <a:r>
            <a:rPr lang="en-US" sz="1800" b="1" kern="1200" dirty="0">
              <a:solidFill>
                <a:srgbClr val="FF0000"/>
              </a:solidFill>
            </a:rPr>
            <a:t> 132</a:t>
          </a:r>
          <a:r>
            <a:rPr lang="en-US" sz="1800" kern="1200" dirty="0">
              <a:solidFill>
                <a:srgbClr val="FF0000"/>
              </a:solidFill>
            </a:rPr>
            <a:t> </a:t>
          </a:r>
          <a:r>
            <a:rPr lang="en-US" sz="1800" kern="1200" dirty="0" err="1">
              <a:solidFill>
                <a:srgbClr val="FF0000"/>
              </a:solidFill>
            </a:rPr>
            <a:t>Luật</a:t>
          </a:r>
          <a:r>
            <a:rPr lang="en-US" sz="1800" kern="1200" dirty="0">
              <a:solidFill>
                <a:srgbClr val="FF0000"/>
              </a:solidFill>
            </a:rPr>
            <a:t> SHTT</a:t>
          </a:r>
        </a:p>
      </dsp:txBody>
      <dsp:txXfrm>
        <a:off x="2340259" y="2808313"/>
        <a:ext cx="3204101" cy="1404154"/>
      </dsp:txXfrm>
    </dsp:sp>
    <dsp:sp modelId="{1564F861-6158-428A-982A-A3C79444FB1C}">
      <dsp:nvSpPr>
        <dsp:cNvPr id="0" name=""/>
        <dsp:cNvSpPr/>
      </dsp:nvSpPr>
      <dsp:spPr>
        <a:xfrm>
          <a:off x="5544361" y="0"/>
          <a:ext cx="3204101" cy="1404159"/>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err="1"/>
            <a:t>Là</a:t>
          </a:r>
          <a:r>
            <a:rPr lang="en-US" sz="1500" kern="1200" dirty="0"/>
            <a:t> </a:t>
          </a:r>
          <a:r>
            <a:rPr lang="en-US" sz="1500" kern="1200" dirty="0" err="1"/>
            <a:t>chủ</a:t>
          </a:r>
          <a:r>
            <a:rPr lang="en-US" sz="1500" kern="1200" dirty="0"/>
            <a:t> </a:t>
          </a:r>
          <a:r>
            <a:rPr lang="en-US" sz="1500" kern="1200" dirty="0" err="1"/>
            <a:t>sở</a:t>
          </a:r>
          <a:r>
            <a:rPr lang="en-US" sz="1500" kern="1200" dirty="0"/>
            <a:t> </a:t>
          </a:r>
          <a:r>
            <a:rPr lang="en-US" sz="1500" kern="1200" dirty="0" err="1"/>
            <a:t>hữu</a:t>
          </a:r>
          <a:r>
            <a:rPr lang="en-US" sz="1500" kern="1200" dirty="0"/>
            <a:t>; </a:t>
          </a:r>
          <a:r>
            <a:rPr lang="en-US" sz="1500" kern="1200" dirty="0" err="1"/>
            <a:t>hoặc</a:t>
          </a:r>
          <a:endParaRPr lang="en-US" sz="1500" kern="1200" dirty="0"/>
        </a:p>
        <a:p>
          <a:pPr marL="114300" lvl="1" indent="-114300" algn="l" defTabSz="666750">
            <a:lnSpc>
              <a:spcPct val="90000"/>
            </a:lnSpc>
            <a:spcBef>
              <a:spcPct val="0"/>
            </a:spcBef>
            <a:spcAft>
              <a:spcPct val="15000"/>
            </a:spcAft>
            <a:buChar char="••"/>
          </a:pPr>
          <a:r>
            <a:rPr lang="en-US" sz="1500" kern="1200" dirty="0" err="1"/>
            <a:t>Được</a:t>
          </a:r>
          <a:r>
            <a:rPr lang="en-US" sz="1500" kern="1200" dirty="0"/>
            <a:t> </a:t>
          </a:r>
          <a:r>
            <a:rPr lang="en-US" sz="1500" kern="1200" dirty="0" err="1"/>
            <a:t>chủ</a:t>
          </a:r>
          <a:r>
            <a:rPr lang="en-US" sz="1500" kern="1200" dirty="0"/>
            <a:t> </a:t>
          </a:r>
          <a:r>
            <a:rPr lang="en-US" sz="1500" kern="1200" dirty="0" err="1"/>
            <a:t>sở</a:t>
          </a:r>
          <a:r>
            <a:rPr lang="en-US" sz="1500" kern="1200" dirty="0"/>
            <a:t> </a:t>
          </a:r>
          <a:r>
            <a:rPr lang="en-US" sz="1500" kern="1200" dirty="0" err="1"/>
            <a:t>hữu</a:t>
          </a:r>
          <a:r>
            <a:rPr lang="en-US" sz="1500" kern="1200" dirty="0"/>
            <a:t> </a:t>
          </a:r>
          <a:r>
            <a:rPr lang="en-US" sz="1500" kern="1200" dirty="0" err="1"/>
            <a:t>chuyển</a:t>
          </a:r>
          <a:r>
            <a:rPr lang="en-US" sz="1500" kern="1200" dirty="0"/>
            <a:t> </a:t>
          </a:r>
          <a:r>
            <a:rPr lang="en-US" sz="1500" kern="1200" dirty="0" err="1"/>
            <a:t>giao</a:t>
          </a:r>
          <a:r>
            <a:rPr lang="en-US" sz="1500" kern="1200" dirty="0"/>
            <a:t> </a:t>
          </a:r>
          <a:r>
            <a:rPr lang="en-US" sz="1500" kern="1200" dirty="0" err="1"/>
            <a:t>quyền</a:t>
          </a:r>
          <a:endParaRPr lang="en-US" sz="1500" kern="1200" dirty="0"/>
        </a:p>
      </dsp:txBody>
      <dsp:txXfrm>
        <a:off x="5544361" y="0"/>
        <a:ext cx="3204101" cy="1404159"/>
      </dsp:txXfrm>
    </dsp:sp>
    <dsp:sp modelId="{C19BD298-2D5E-42D4-8728-E53B1E8FEF0C}">
      <dsp:nvSpPr>
        <dsp:cNvPr id="0" name=""/>
        <dsp:cNvSpPr/>
      </dsp:nvSpPr>
      <dsp:spPr>
        <a:xfrm>
          <a:off x="5544361" y="1404159"/>
          <a:ext cx="3204101" cy="140415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it-IT" sz="1500" kern="1200" dirty="0"/>
            <a:t>Chỉ được thực hiện quyền trong phạm vi và thời hạn quy định</a:t>
          </a:r>
          <a:endParaRPr lang="en-US" sz="1500" kern="1200" dirty="0"/>
        </a:p>
        <a:p>
          <a:pPr marL="114300" lvl="1" indent="-114300" algn="l" defTabSz="666750">
            <a:lnSpc>
              <a:spcPct val="90000"/>
            </a:lnSpc>
            <a:spcBef>
              <a:spcPct val="0"/>
            </a:spcBef>
            <a:spcAft>
              <a:spcPct val="15000"/>
            </a:spcAft>
            <a:buChar char="••"/>
          </a:pPr>
          <a:r>
            <a:rPr lang="nl-NL" sz="1500" kern="1200" dirty="0"/>
            <a:t>Bảo đảm mục tiêu quốc phòng, an ninh, dân sinh và các lợi ích khác của Nhà nước, xã hội quy định</a:t>
          </a:r>
          <a:endParaRPr lang="en-US" sz="1500" kern="1200" dirty="0"/>
        </a:p>
      </dsp:txBody>
      <dsp:txXfrm>
        <a:off x="5544361" y="1404159"/>
        <a:ext cx="3204101" cy="1404154"/>
      </dsp:txXfrm>
    </dsp:sp>
    <dsp:sp modelId="{445C0041-AB39-4058-928E-CAED998ADE85}">
      <dsp:nvSpPr>
        <dsp:cNvPr id="0" name=""/>
        <dsp:cNvSpPr/>
      </dsp:nvSpPr>
      <dsp:spPr>
        <a:xfrm>
          <a:off x="5544361" y="2808313"/>
          <a:ext cx="3204101" cy="140415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it-IT" sz="1500" kern="1200" dirty="0"/>
            <a:t>Quyền của người sử dụng trước đối với sáng chế, kiểu dáng công nghiệp</a:t>
          </a:r>
          <a:endParaRPr lang="en-US" sz="1500" kern="1200" dirty="0"/>
        </a:p>
        <a:p>
          <a:pPr marL="114300" lvl="1" indent="-114300" algn="l" defTabSz="666750">
            <a:lnSpc>
              <a:spcPct val="90000"/>
            </a:lnSpc>
            <a:spcBef>
              <a:spcPct val="0"/>
            </a:spcBef>
            <a:spcAft>
              <a:spcPct val="15000"/>
            </a:spcAft>
            <a:buChar char="••"/>
          </a:pPr>
          <a:r>
            <a:rPr lang="en-US" sz="1500" kern="1200" dirty="0" err="1"/>
            <a:t>Các</a:t>
          </a:r>
          <a:r>
            <a:rPr lang="en-US" sz="1500" kern="1200" dirty="0"/>
            <a:t> </a:t>
          </a:r>
          <a:r>
            <a:rPr lang="en-US" sz="1500" kern="1200" dirty="0" err="1"/>
            <a:t>nghĩa</a:t>
          </a:r>
          <a:r>
            <a:rPr lang="en-US" sz="1500" kern="1200" dirty="0"/>
            <a:t> </a:t>
          </a:r>
          <a:r>
            <a:rPr lang="en-US" sz="1500" kern="1200" dirty="0" err="1"/>
            <a:t>vụ</a:t>
          </a:r>
          <a:r>
            <a:rPr lang="en-US" sz="1500" kern="1200" dirty="0"/>
            <a:t> (</a:t>
          </a:r>
          <a:r>
            <a:rPr lang="en-US" sz="1500" kern="1200" dirty="0" err="1"/>
            <a:t>bao</a:t>
          </a:r>
          <a:r>
            <a:rPr lang="en-US" sz="1500" kern="1200" dirty="0"/>
            <a:t> </a:t>
          </a:r>
          <a:r>
            <a:rPr lang="en-US" sz="1500" kern="1200" dirty="0" err="1"/>
            <a:t>gồm</a:t>
          </a:r>
          <a:r>
            <a:rPr lang="en-US" sz="1500" kern="1200" dirty="0"/>
            <a:t> </a:t>
          </a:r>
          <a:r>
            <a:rPr lang="en-US" sz="1500" kern="1200" dirty="0" err="1"/>
            <a:t>chuyển</a:t>
          </a:r>
          <a:r>
            <a:rPr lang="en-US" sz="1500" kern="1200" dirty="0"/>
            <a:t> </a:t>
          </a:r>
          <a:r>
            <a:rPr lang="en-US" sz="1500" kern="1200" dirty="0" err="1"/>
            <a:t>giao</a:t>
          </a:r>
          <a:r>
            <a:rPr lang="en-US" sz="1500" kern="1200" dirty="0"/>
            <a:t> </a:t>
          </a:r>
          <a:r>
            <a:rPr lang="en-US" sz="1500" kern="1200" dirty="0" err="1"/>
            <a:t>quyền</a:t>
          </a:r>
          <a:r>
            <a:rPr lang="en-US" sz="1500" kern="1200" dirty="0"/>
            <a:t> </a:t>
          </a:r>
          <a:r>
            <a:rPr lang="en-US" sz="1500" kern="1200" dirty="0" err="1"/>
            <a:t>sử</a:t>
          </a:r>
          <a:r>
            <a:rPr lang="en-US" sz="1500" kern="1200" dirty="0"/>
            <a:t> </a:t>
          </a:r>
          <a:r>
            <a:rPr lang="en-US" sz="1500" kern="1200" dirty="0" err="1"/>
            <a:t>dụng</a:t>
          </a:r>
          <a:r>
            <a:rPr lang="en-US" sz="1500" kern="1200" dirty="0"/>
            <a:t> SC </a:t>
          </a:r>
          <a:r>
            <a:rPr lang="en-US" sz="1500" kern="1200" dirty="0" err="1"/>
            <a:t>theo</a:t>
          </a:r>
          <a:r>
            <a:rPr lang="en-US" sz="1500" kern="1200" dirty="0"/>
            <a:t> QĐ </a:t>
          </a:r>
          <a:r>
            <a:rPr lang="en-US" sz="1500" kern="1200" dirty="0" err="1"/>
            <a:t>của</a:t>
          </a:r>
          <a:r>
            <a:rPr lang="en-US" sz="1500" kern="1200" dirty="0"/>
            <a:t> </a:t>
          </a:r>
          <a:r>
            <a:rPr lang="en-US" sz="1500" kern="1200" dirty="0" err="1"/>
            <a:t>cơ</a:t>
          </a:r>
          <a:r>
            <a:rPr lang="en-US" sz="1500" kern="1200" dirty="0"/>
            <a:t> </a:t>
          </a:r>
          <a:r>
            <a:rPr lang="en-US" sz="1500" kern="1200" dirty="0" err="1"/>
            <a:t>quan</a:t>
          </a:r>
          <a:r>
            <a:rPr lang="en-US" sz="1500" kern="1200" dirty="0"/>
            <a:t> </a:t>
          </a:r>
          <a:r>
            <a:rPr lang="en-US" sz="1500" kern="1200" dirty="0" err="1"/>
            <a:t>có</a:t>
          </a:r>
          <a:r>
            <a:rPr lang="en-US" sz="1500" kern="1200" dirty="0"/>
            <a:t> </a:t>
          </a:r>
          <a:r>
            <a:rPr lang="en-US" sz="1500" kern="1200" dirty="0" err="1"/>
            <a:t>thẩm</a:t>
          </a:r>
          <a:r>
            <a:rPr lang="en-US" sz="1500" kern="1200" dirty="0"/>
            <a:t> </a:t>
          </a:r>
          <a:r>
            <a:rPr lang="en-US" sz="1500" kern="1200" dirty="0" err="1"/>
            <a:t>quyền</a:t>
          </a:r>
          <a:r>
            <a:rPr lang="en-US" sz="1500" kern="1200" dirty="0"/>
            <a:t>)</a:t>
          </a:r>
        </a:p>
      </dsp:txBody>
      <dsp:txXfrm>
        <a:off x="5544361" y="2808313"/>
        <a:ext cx="3204101" cy="14041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13690-56FC-4DF8-8A81-947DCD1D5B46}">
      <dsp:nvSpPr>
        <dsp:cNvPr id="0" name=""/>
        <dsp:cNvSpPr/>
      </dsp:nvSpPr>
      <dsp:spPr>
        <a:xfrm rot="5400000">
          <a:off x="-165539" y="186062"/>
          <a:ext cx="1103597" cy="772517"/>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a:latin typeface="+mj-lt"/>
            </a:rPr>
            <a:t>WIPO</a:t>
          </a:r>
        </a:p>
      </dsp:txBody>
      <dsp:txXfrm rot="-5400000">
        <a:off x="2" y="406781"/>
        <a:ext cx="772517" cy="331080"/>
      </dsp:txXfrm>
    </dsp:sp>
    <dsp:sp modelId="{4ED8CA6E-5A92-4D21-9A06-8EC3BCA59430}">
      <dsp:nvSpPr>
        <dsp:cNvPr id="0" name=""/>
        <dsp:cNvSpPr/>
      </dsp:nvSpPr>
      <dsp:spPr>
        <a:xfrm rot="5400000">
          <a:off x="1899797" y="-1106756"/>
          <a:ext cx="717338" cy="297189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b="1" kern="1200" dirty="0" err="1">
              <a:latin typeface="+mj-lt"/>
            </a:rPr>
            <a:t>Công</a:t>
          </a:r>
          <a:r>
            <a:rPr lang="en-US" sz="1500" b="1" kern="1200" dirty="0">
              <a:latin typeface="+mj-lt"/>
            </a:rPr>
            <a:t> </a:t>
          </a:r>
          <a:r>
            <a:rPr lang="en-US" sz="1500" b="1" kern="1200" dirty="0" err="1">
              <a:latin typeface="+mj-lt"/>
            </a:rPr>
            <a:t>ước</a:t>
          </a:r>
          <a:r>
            <a:rPr lang="en-US" sz="1500" b="1" kern="1200" dirty="0">
              <a:latin typeface="+mj-lt"/>
            </a:rPr>
            <a:t> Stockholm</a:t>
          </a:r>
        </a:p>
        <a:p>
          <a:pPr marL="114300" lvl="1" indent="-114300" algn="l" defTabSz="666750">
            <a:lnSpc>
              <a:spcPct val="90000"/>
            </a:lnSpc>
            <a:spcBef>
              <a:spcPct val="0"/>
            </a:spcBef>
            <a:spcAft>
              <a:spcPct val="15000"/>
            </a:spcAft>
            <a:buChar char="••"/>
          </a:pPr>
          <a:r>
            <a:rPr lang="en-US" sz="1500" b="1" kern="1200" dirty="0" err="1">
              <a:latin typeface="+mj-lt"/>
            </a:rPr>
            <a:t>Công</a:t>
          </a:r>
          <a:r>
            <a:rPr lang="en-US" sz="1500" b="1" kern="1200" dirty="0">
              <a:latin typeface="+mj-lt"/>
            </a:rPr>
            <a:t> </a:t>
          </a:r>
          <a:r>
            <a:rPr lang="en-US" sz="1500" b="1" kern="1200" dirty="0" err="1">
              <a:latin typeface="+mj-lt"/>
            </a:rPr>
            <a:t>ước</a:t>
          </a:r>
          <a:r>
            <a:rPr lang="en-US" sz="1500" b="1" kern="1200" dirty="0">
              <a:latin typeface="+mj-lt"/>
            </a:rPr>
            <a:t> Paris/ Berne/ UPOV</a:t>
          </a:r>
        </a:p>
        <a:p>
          <a:pPr marL="114300" lvl="1" indent="-114300" algn="l" defTabSz="666750">
            <a:lnSpc>
              <a:spcPct val="90000"/>
            </a:lnSpc>
            <a:spcBef>
              <a:spcPct val="0"/>
            </a:spcBef>
            <a:spcAft>
              <a:spcPct val="15000"/>
            </a:spcAft>
            <a:buChar char="••"/>
          </a:pPr>
          <a:r>
            <a:rPr lang="en-US" sz="1500" b="1" kern="1200" dirty="0" err="1">
              <a:latin typeface="+mj-lt"/>
            </a:rPr>
            <a:t>Khác</a:t>
          </a:r>
          <a:endParaRPr lang="en-US" sz="1500" b="1" kern="1200" dirty="0">
            <a:latin typeface="+mj-lt"/>
          </a:endParaRPr>
        </a:p>
      </dsp:txBody>
      <dsp:txXfrm rot="-5400000">
        <a:off x="772517" y="55542"/>
        <a:ext cx="2936880" cy="647302"/>
      </dsp:txXfrm>
    </dsp:sp>
    <dsp:sp modelId="{917F0EEB-F9B7-4042-B242-736E3115C093}">
      <dsp:nvSpPr>
        <dsp:cNvPr id="0" name=""/>
        <dsp:cNvSpPr/>
      </dsp:nvSpPr>
      <dsp:spPr>
        <a:xfrm rot="5400000">
          <a:off x="-165539" y="1158091"/>
          <a:ext cx="1103597" cy="772517"/>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a:latin typeface="+mj-lt"/>
            </a:rPr>
            <a:t>WIPO</a:t>
          </a:r>
        </a:p>
      </dsp:txBody>
      <dsp:txXfrm rot="-5400000">
        <a:off x="2" y="1378810"/>
        <a:ext cx="772517" cy="331080"/>
      </dsp:txXfrm>
    </dsp:sp>
    <dsp:sp modelId="{02C4152D-6E39-4689-B91D-D3449EBD7B73}">
      <dsp:nvSpPr>
        <dsp:cNvPr id="0" name=""/>
        <dsp:cNvSpPr/>
      </dsp:nvSpPr>
      <dsp:spPr>
        <a:xfrm rot="5400000">
          <a:off x="1899797" y="-134727"/>
          <a:ext cx="717338" cy="297189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b="1" kern="1200" dirty="0" err="1">
              <a:latin typeface="+mj-lt"/>
            </a:rPr>
            <a:t>Hệ</a:t>
          </a:r>
          <a:r>
            <a:rPr lang="en-US" sz="1500" b="1" kern="1200" dirty="0">
              <a:latin typeface="+mj-lt"/>
            </a:rPr>
            <a:t> </a:t>
          </a:r>
          <a:r>
            <a:rPr lang="en-US" sz="1500" b="1" kern="1200" dirty="0" err="1">
              <a:latin typeface="+mj-lt"/>
            </a:rPr>
            <a:t>thống</a:t>
          </a:r>
          <a:r>
            <a:rPr lang="en-US" sz="1500" b="1" kern="1200" dirty="0">
              <a:latin typeface="+mj-lt"/>
            </a:rPr>
            <a:t> Madrid/ PCT/ </a:t>
          </a:r>
          <a:r>
            <a:rPr lang="en-US" sz="1500" b="1" kern="1200" dirty="0" err="1" smtClean="0">
              <a:latin typeface="+mj-lt"/>
            </a:rPr>
            <a:t>Lague</a:t>
          </a:r>
          <a:r>
            <a:rPr lang="en-US" sz="1500" b="1" kern="1200" dirty="0" smtClean="0">
              <a:latin typeface="+mj-lt"/>
            </a:rPr>
            <a:t> </a:t>
          </a:r>
          <a:endParaRPr lang="en-US" sz="1500" b="1" kern="1200" dirty="0">
            <a:latin typeface="+mj-lt"/>
          </a:endParaRPr>
        </a:p>
        <a:p>
          <a:pPr marL="114300" lvl="1" indent="-114300" algn="l" defTabSz="666750">
            <a:lnSpc>
              <a:spcPct val="90000"/>
            </a:lnSpc>
            <a:spcBef>
              <a:spcPct val="0"/>
            </a:spcBef>
            <a:spcAft>
              <a:spcPct val="15000"/>
            </a:spcAft>
            <a:buChar char="••"/>
          </a:pPr>
          <a:r>
            <a:rPr lang="en-US" sz="1500" b="1" kern="1200" dirty="0" err="1">
              <a:latin typeface="+mj-lt"/>
            </a:rPr>
            <a:t>Khác</a:t>
          </a:r>
          <a:endParaRPr lang="en-US" sz="1500" b="1" kern="1200" dirty="0">
            <a:latin typeface="+mj-lt"/>
          </a:endParaRPr>
        </a:p>
      </dsp:txBody>
      <dsp:txXfrm rot="-5400000">
        <a:off x="772517" y="1027571"/>
        <a:ext cx="2936880" cy="647302"/>
      </dsp:txXfrm>
    </dsp:sp>
    <dsp:sp modelId="{DB3DC0A3-68C8-46C7-9978-456440873D63}">
      <dsp:nvSpPr>
        <dsp:cNvPr id="0" name=""/>
        <dsp:cNvSpPr/>
      </dsp:nvSpPr>
      <dsp:spPr>
        <a:xfrm rot="5400000">
          <a:off x="-165539" y="2130120"/>
          <a:ext cx="1103597" cy="772517"/>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a:latin typeface="+mj-lt"/>
            </a:rPr>
            <a:t>WTO</a:t>
          </a:r>
        </a:p>
      </dsp:txBody>
      <dsp:txXfrm rot="-5400000">
        <a:off x="2" y="2350839"/>
        <a:ext cx="772517" cy="331080"/>
      </dsp:txXfrm>
    </dsp:sp>
    <dsp:sp modelId="{C18D4315-6922-41A1-9FB0-B1C941CE847F}">
      <dsp:nvSpPr>
        <dsp:cNvPr id="0" name=""/>
        <dsp:cNvSpPr/>
      </dsp:nvSpPr>
      <dsp:spPr>
        <a:xfrm rot="5400000">
          <a:off x="1899797" y="837300"/>
          <a:ext cx="717338" cy="297189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b="1" kern="1200" dirty="0" err="1">
              <a:latin typeface="+mj-lt"/>
            </a:rPr>
            <a:t>Hiệp</a:t>
          </a:r>
          <a:r>
            <a:rPr lang="en-US" sz="1500" b="1" kern="1200" dirty="0">
              <a:latin typeface="+mj-lt"/>
            </a:rPr>
            <a:t> </a:t>
          </a:r>
          <a:r>
            <a:rPr lang="en-US" sz="1500" b="1" kern="1200" dirty="0" err="1">
              <a:latin typeface="+mj-lt"/>
            </a:rPr>
            <a:t>định</a:t>
          </a:r>
          <a:r>
            <a:rPr lang="en-US" sz="1500" b="1" kern="1200" dirty="0">
              <a:latin typeface="+mj-lt"/>
            </a:rPr>
            <a:t> TRIPS</a:t>
          </a:r>
        </a:p>
      </dsp:txBody>
      <dsp:txXfrm rot="-5400000">
        <a:off x="772517" y="1999598"/>
        <a:ext cx="2936880" cy="647302"/>
      </dsp:txXfrm>
    </dsp:sp>
    <dsp:sp modelId="{424A15C6-35C8-47EF-827F-C9883D7F8A53}">
      <dsp:nvSpPr>
        <dsp:cNvPr id="0" name=""/>
        <dsp:cNvSpPr/>
      </dsp:nvSpPr>
      <dsp:spPr>
        <a:xfrm rot="5400000">
          <a:off x="-165539" y="3102149"/>
          <a:ext cx="1103597" cy="772517"/>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a:latin typeface="+mj-lt"/>
            </a:rPr>
            <a:t>ASEAN</a:t>
          </a:r>
        </a:p>
      </dsp:txBody>
      <dsp:txXfrm rot="-5400000">
        <a:off x="2" y="3322868"/>
        <a:ext cx="772517" cy="331080"/>
      </dsp:txXfrm>
    </dsp:sp>
    <dsp:sp modelId="{31731319-1CD7-4A1C-947C-69B31AC19159}">
      <dsp:nvSpPr>
        <dsp:cNvPr id="0" name=""/>
        <dsp:cNvSpPr/>
      </dsp:nvSpPr>
      <dsp:spPr>
        <a:xfrm rot="5400000">
          <a:off x="1899797" y="1809329"/>
          <a:ext cx="717338" cy="297189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b="1" kern="1200" dirty="0" err="1">
              <a:latin typeface="+mj-lt"/>
            </a:rPr>
            <a:t>Hiệp</a:t>
          </a:r>
          <a:r>
            <a:rPr lang="en-US" sz="1500" b="1" kern="1200" dirty="0">
              <a:latin typeface="+mj-lt"/>
            </a:rPr>
            <a:t> </a:t>
          </a:r>
          <a:r>
            <a:rPr lang="en-US" sz="1500" b="1" kern="1200" dirty="0" err="1">
              <a:latin typeface="+mj-lt"/>
            </a:rPr>
            <a:t>định</a:t>
          </a:r>
          <a:r>
            <a:rPr lang="en-US" sz="1500" b="1" kern="1200" dirty="0">
              <a:latin typeface="+mj-lt"/>
            </a:rPr>
            <a:t> </a:t>
          </a:r>
          <a:r>
            <a:rPr lang="en-US" sz="1500" b="1" kern="1200" dirty="0" err="1">
              <a:latin typeface="+mj-lt"/>
            </a:rPr>
            <a:t>khung</a:t>
          </a:r>
          <a:endParaRPr lang="en-US" sz="1500" b="1" kern="1200" dirty="0">
            <a:latin typeface="+mj-lt"/>
          </a:endParaRPr>
        </a:p>
        <a:p>
          <a:pPr marL="114300" lvl="1" indent="-114300" algn="l" defTabSz="666750">
            <a:lnSpc>
              <a:spcPct val="90000"/>
            </a:lnSpc>
            <a:spcBef>
              <a:spcPct val="0"/>
            </a:spcBef>
            <a:spcAft>
              <a:spcPct val="15000"/>
            </a:spcAft>
            <a:buChar char="••"/>
          </a:pPr>
          <a:r>
            <a:rPr lang="en-US" sz="1500" b="1" kern="1200" dirty="0" err="1">
              <a:latin typeface="+mj-lt"/>
            </a:rPr>
            <a:t>Khác</a:t>
          </a:r>
          <a:endParaRPr lang="en-US" sz="1500" b="1" kern="1200" dirty="0">
            <a:latin typeface="+mj-lt"/>
          </a:endParaRPr>
        </a:p>
        <a:p>
          <a:pPr marL="114300" lvl="1" indent="-114300" algn="l" defTabSz="666750">
            <a:lnSpc>
              <a:spcPct val="90000"/>
            </a:lnSpc>
            <a:spcBef>
              <a:spcPct val="0"/>
            </a:spcBef>
            <a:spcAft>
              <a:spcPct val="15000"/>
            </a:spcAft>
            <a:buChar char="••"/>
          </a:pPr>
          <a:endParaRPr lang="en-US" sz="1500" b="1" kern="1200" dirty="0">
            <a:latin typeface="+mj-lt"/>
          </a:endParaRPr>
        </a:p>
      </dsp:txBody>
      <dsp:txXfrm rot="-5400000">
        <a:off x="772517" y="2971627"/>
        <a:ext cx="2936880" cy="647302"/>
      </dsp:txXfrm>
    </dsp:sp>
    <dsp:sp modelId="{575E9238-3D9D-4766-B687-1B47B8DBD9D9}">
      <dsp:nvSpPr>
        <dsp:cNvPr id="0" name=""/>
        <dsp:cNvSpPr/>
      </dsp:nvSpPr>
      <dsp:spPr>
        <a:xfrm rot="5400000">
          <a:off x="-165539" y="4198611"/>
          <a:ext cx="1103597" cy="772517"/>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err="1">
              <a:latin typeface="+mj-lt"/>
            </a:rPr>
            <a:t>Khác</a:t>
          </a:r>
          <a:endParaRPr lang="en-US" sz="1500" b="1" kern="1200" dirty="0">
            <a:latin typeface="+mj-lt"/>
          </a:endParaRPr>
        </a:p>
      </dsp:txBody>
      <dsp:txXfrm rot="-5400000">
        <a:off x="2" y="4419330"/>
        <a:ext cx="772517" cy="331080"/>
      </dsp:txXfrm>
    </dsp:sp>
    <dsp:sp modelId="{66C0557E-C466-44C1-83EA-293158D7898A}">
      <dsp:nvSpPr>
        <dsp:cNvPr id="0" name=""/>
        <dsp:cNvSpPr/>
      </dsp:nvSpPr>
      <dsp:spPr>
        <a:xfrm rot="5400000">
          <a:off x="1775364" y="2905791"/>
          <a:ext cx="966204" cy="297189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b="1" kern="1200" dirty="0" err="1">
              <a:latin typeface="+mj-lt"/>
            </a:rPr>
            <a:t>Hiệp</a:t>
          </a:r>
          <a:r>
            <a:rPr lang="en-US" sz="1500" b="1" kern="1200" dirty="0">
              <a:latin typeface="+mj-lt"/>
            </a:rPr>
            <a:t> </a:t>
          </a:r>
          <a:r>
            <a:rPr lang="en-US" sz="1500" b="1" kern="1200" dirty="0" err="1">
              <a:latin typeface="+mj-lt"/>
            </a:rPr>
            <a:t>định</a:t>
          </a:r>
          <a:r>
            <a:rPr lang="en-US" sz="1500" b="1" kern="1200" dirty="0">
              <a:latin typeface="+mj-lt"/>
            </a:rPr>
            <a:t> CPTPP</a:t>
          </a:r>
        </a:p>
        <a:p>
          <a:pPr marL="114300" lvl="1" indent="-114300" algn="l" defTabSz="666750">
            <a:lnSpc>
              <a:spcPct val="90000"/>
            </a:lnSpc>
            <a:spcBef>
              <a:spcPct val="0"/>
            </a:spcBef>
            <a:spcAft>
              <a:spcPct val="15000"/>
            </a:spcAft>
            <a:buChar char="••"/>
          </a:pPr>
          <a:r>
            <a:rPr lang="en-US" sz="1500" b="1" kern="1200" dirty="0" err="1">
              <a:latin typeface="+mj-lt"/>
            </a:rPr>
            <a:t>Hiệp</a:t>
          </a:r>
          <a:r>
            <a:rPr lang="en-US" sz="1500" b="1" kern="1200" dirty="0">
              <a:latin typeface="+mj-lt"/>
            </a:rPr>
            <a:t> </a:t>
          </a:r>
          <a:r>
            <a:rPr lang="en-US" sz="1500" b="1" kern="1200" dirty="0" err="1">
              <a:latin typeface="+mj-lt"/>
            </a:rPr>
            <a:t>định</a:t>
          </a:r>
          <a:r>
            <a:rPr lang="en-US" sz="1500" b="1" kern="1200" dirty="0">
              <a:latin typeface="+mj-lt"/>
            </a:rPr>
            <a:t> </a:t>
          </a:r>
          <a:r>
            <a:rPr lang="en-US" sz="1500" b="1" kern="1200" dirty="0" err="1">
              <a:latin typeface="+mj-lt"/>
            </a:rPr>
            <a:t>với</a:t>
          </a:r>
          <a:r>
            <a:rPr lang="en-US" sz="1500" b="1" kern="1200" dirty="0">
              <a:latin typeface="+mj-lt"/>
            </a:rPr>
            <a:t> </a:t>
          </a:r>
          <a:r>
            <a:rPr lang="en-US" sz="1500" b="1" kern="1200" dirty="0" err="1">
              <a:latin typeface="+mj-lt"/>
            </a:rPr>
            <a:t>Mỹ</a:t>
          </a:r>
          <a:r>
            <a:rPr lang="en-US" sz="1500" b="1" kern="1200" dirty="0">
              <a:latin typeface="+mj-lt"/>
            </a:rPr>
            <a:t>/ </a:t>
          </a:r>
          <a:r>
            <a:rPr lang="en-US" sz="1500" b="1" kern="1200" dirty="0" err="1">
              <a:latin typeface="+mj-lt"/>
            </a:rPr>
            <a:t>Thụy</a:t>
          </a:r>
          <a:r>
            <a:rPr lang="en-US" sz="1500" b="1" kern="1200" dirty="0">
              <a:latin typeface="+mj-lt"/>
            </a:rPr>
            <a:t> </a:t>
          </a:r>
          <a:r>
            <a:rPr lang="en-US" sz="1500" b="1" kern="1200" dirty="0" err="1">
              <a:latin typeface="+mj-lt"/>
            </a:rPr>
            <a:t>Sỹ</a:t>
          </a:r>
          <a:r>
            <a:rPr lang="en-US" sz="1500" b="1" kern="1200" dirty="0">
              <a:latin typeface="+mj-lt"/>
            </a:rPr>
            <a:t>/ </a:t>
          </a:r>
          <a:r>
            <a:rPr lang="en-US" sz="1500" b="1" kern="1200" dirty="0" err="1">
              <a:latin typeface="+mj-lt"/>
            </a:rPr>
            <a:t>Nhật</a:t>
          </a:r>
          <a:r>
            <a:rPr lang="en-US" sz="1500" b="1" kern="1200" dirty="0">
              <a:latin typeface="+mj-lt"/>
            </a:rPr>
            <a:t> </a:t>
          </a:r>
          <a:r>
            <a:rPr lang="en-US" sz="1500" b="1" kern="1200" dirty="0" err="1">
              <a:latin typeface="+mj-lt"/>
            </a:rPr>
            <a:t>Bản</a:t>
          </a:r>
          <a:r>
            <a:rPr lang="en-US" sz="1500" b="1" kern="1200" dirty="0">
              <a:latin typeface="+mj-lt"/>
            </a:rPr>
            <a:t>/ </a:t>
          </a:r>
          <a:r>
            <a:rPr lang="en-US" sz="1500" b="1" kern="1200" dirty="0" err="1">
              <a:latin typeface="+mj-lt"/>
            </a:rPr>
            <a:t>Hàn</a:t>
          </a:r>
          <a:r>
            <a:rPr lang="en-US" sz="1500" b="1" kern="1200" dirty="0">
              <a:latin typeface="+mj-lt"/>
            </a:rPr>
            <a:t> </a:t>
          </a:r>
          <a:r>
            <a:rPr lang="en-US" sz="1500" b="1" kern="1200" dirty="0" err="1">
              <a:latin typeface="+mj-lt"/>
            </a:rPr>
            <a:t>Quốc</a:t>
          </a:r>
          <a:r>
            <a:rPr lang="en-US" sz="1500" b="1" kern="1200" dirty="0">
              <a:latin typeface="+mj-lt"/>
            </a:rPr>
            <a:t>/ Chile</a:t>
          </a:r>
        </a:p>
        <a:p>
          <a:pPr marL="114300" lvl="1" indent="-114300" algn="l" defTabSz="666750">
            <a:lnSpc>
              <a:spcPct val="90000"/>
            </a:lnSpc>
            <a:spcBef>
              <a:spcPct val="0"/>
            </a:spcBef>
            <a:spcAft>
              <a:spcPct val="15000"/>
            </a:spcAft>
            <a:buChar char="••"/>
          </a:pPr>
          <a:r>
            <a:rPr lang="en-US" sz="1500" b="1" kern="1200" dirty="0" err="1">
              <a:latin typeface="+mj-lt"/>
            </a:rPr>
            <a:t>Khác</a:t>
          </a:r>
          <a:endParaRPr lang="en-US" sz="1500" b="1" kern="1200" dirty="0">
            <a:latin typeface="+mj-lt"/>
          </a:endParaRPr>
        </a:p>
      </dsp:txBody>
      <dsp:txXfrm rot="-5400000">
        <a:off x="772517" y="3955804"/>
        <a:ext cx="2924732" cy="8718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215AA-CE69-4FCC-BE9E-C8E9CA453C64}">
      <dsp:nvSpPr>
        <dsp:cNvPr id="0" name=""/>
        <dsp:cNvSpPr/>
      </dsp:nvSpPr>
      <dsp:spPr>
        <a:xfrm>
          <a:off x="0" y="0"/>
          <a:ext cx="8625178" cy="0"/>
        </a:xfrm>
        <a:prstGeom prst="line">
          <a:avLst/>
        </a:prstGeom>
        <a:gradFill rotWithShape="0">
          <a:gsLst>
            <a:gs pos="0">
              <a:schemeClr val="lt1">
                <a:hueOff val="0"/>
                <a:satOff val="0"/>
                <a:lumOff val="0"/>
                <a:alphaOff val="0"/>
                <a:tint val="96000"/>
                <a:satMod val="120000"/>
                <a:lumMod val="120000"/>
              </a:schemeClr>
            </a:gs>
            <a:gs pos="100000">
              <a:schemeClr val="lt1">
                <a:hueOff val="0"/>
                <a:satOff val="0"/>
                <a:lumOff val="0"/>
                <a:alphaOff val="0"/>
                <a:shade val="89000"/>
                <a:lumMod val="90000"/>
              </a:schemeClr>
            </a:gs>
          </a:gsLst>
          <a:lin ang="5400000" scaled="0"/>
        </a:gradFill>
        <a:ln w="9525" cap="flat" cmpd="sng" algn="ctr">
          <a:solidFill>
            <a:schemeClr val="accent1">
              <a:shade val="80000"/>
              <a:hueOff val="0"/>
              <a:satOff val="0"/>
              <a:lumOff val="0"/>
              <a:alphaOff val="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lt1">
              <a:hueOff val="0"/>
              <a:satOff val="0"/>
              <a:lumOff val="0"/>
              <a:alphaOff val="0"/>
              <a:shade val="25000"/>
              <a:satMod val="180000"/>
            </a:schemeClr>
          </a:contourClr>
        </a:sp3d>
      </dsp:spPr>
      <dsp:style>
        <a:lnRef idx="1">
          <a:scrgbClr r="0" g="0" b="0"/>
        </a:lnRef>
        <a:fillRef idx="3">
          <a:scrgbClr r="0" g="0" b="0"/>
        </a:fillRef>
        <a:effectRef idx="3">
          <a:scrgbClr r="0" g="0" b="0"/>
        </a:effectRef>
        <a:fontRef idx="minor">
          <a:schemeClr val="lt1"/>
        </a:fontRef>
      </dsp:style>
    </dsp:sp>
    <dsp:sp modelId="{372531ED-91EF-416D-960F-06AEC27D617F}">
      <dsp:nvSpPr>
        <dsp:cNvPr id="0" name=""/>
        <dsp:cNvSpPr/>
      </dsp:nvSpPr>
      <dsp:spPr>
        <a:xfrm>
          <a:off x="0" y="0"/>
          <a:ext cx="1725035" cy="468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US" sz="3500" kern="1200" dirty="0" err="1"/>
            <a:t>Nguyên</a:t>
          </a:r>
          <a:r>
            <a:rPr lang="en-US" sz="3500" kern="1200" dirty="0"/>
            <a:t> </a:t>
          </a:r>
          <a:r>
            <a:rPr lang="en-US" sz="3500" kern="1200" dirty="0" err="1"/>
            <a:t>tắc</a:t>
          </a:r>
          <a:r>
            <a:rPr lang="en-US" sz="3500" kern="1200" dirty="0"/>
            <a:t> </a:t>
          </a:r>
          <a:r>
            <a:rPr lang="en-US" sz="3500" kern="1200" dirty="0" err="1"/>
            <a:t>áp</a:t>
          </a:r>
          <a:r>
            <a:rPr lang="en-US" sz="3500" kern="1200" dirty="0"/>
            <a:t> </a:t>
          </a:r>
          <a:r>
            <a:rPr lang="en-US" sz="3500" kern="1200" dirty="0" err="1"/>
            <a:t>dụng</a:t>
          </a:r>
          <a:r>
            <a:rPr lang="en-US" sz="3500" kern="1200" dirty="0"/>
            <a:t> </a:t>
          </a:r>
          <a:r>
            <a:rPr lang="en-US" sz="3500" kern="1200" dirty="0" err="1"/>
            <a:t>pháp</a:t>
          </a:r>
          <a:r>
            <a:rPr lang="en-US" sz="3500" kern="1200" dirty="0"/>
            <a:t> </a:t>
          </a:r>
          <a:r>
            <a:rPr lang="en-US" sz="3500" kern="1200" dirty="0" err="1"/>
            <a:t>luật</a:t>
          </a:r>
          <a:endParaRPr lang="en-US" sz="3500" kern="1200" dirty="0"/>
        </a:p>
      </dsp:txBody>
      <dsp:txXfrm>
        <a:off x="0" y="0"/>
        <a:ext cx="1725035" cy="4680520"/>
      </dsp:txXfrm>
    </dsp:sp>
    <dsp:sp modelId="{5250634B-EF21-46EE-9AA5-A8578C17963B}">
      <dsp:nvSpPr>
        <dsp:cNvPr id="0" name=""/>
        <dsp:cNvSpPr/>
      </dsp:nvSpPr>
      <dsp:spPr>
        <a:xfrm>
          <a:off x="1854413" y="73133"/>
          <a:ext cx="6770764" cy="1462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fr-FR" sz="2300" kern="1200" dirty="0" err="1"/>
            <a:t>Những</a:t>
          </a:r>
          <a:r>
            <a:rPr lang="fr-FR" sz="2300" kern="1200" dirty="0"/>
            <a:t> </a:t>
          </a:r>
          <a:r>
            <a:rPr lang="fr-FR" sz="2300" kern="1200" dirty="0" err="1"/>
            <a:t>vấn</a:t>
          </a:r>
          <a:r>
            <a:rPr lang="fr-FR" sz="2300" kern="1200" dirty="0"/>
            <a:t> </a:t>
          </a:r>
          <a:r>
            <a:rPr lang="fr-FR" sz="2300" kern="1200" dirty="0" err="1"/>
            <a:t>đề</a:t>
          </a:r>
          <a:r>
            <a:rPr lang="fr-FR" sz="2300" kern="1200" dirty="0"/>
            <a:t> </a:t>
          </a:r>
          <a:r>
            <a:rPr lang="fr-FR" sz="2300" kern="1200" dirty="0" err="1"/>
            <a:t>dân</a:t>
          </a:r>
          <a:r>
            <a:rPr lang="fr-FR" sz="2300" kern="1200" dirty="0"/>
            <a:t> </a:t>
          </a:r>
          <a:r>
            <a:rPr lang="fr-FR" sz="2300" kern="1200" dirty="0" err="1"/>
            <a:t>sự</a:t>
          </a:r>
          <a:r>
            <a:rPr lang="fr-FR" sz="2300" kern="1200" dirty="0"/>
            <a:t> </a:t>
          </a:r>
          <a:r>
            <a:rPr lang="fr-FR" sz="2300" kern="1200" dirty="0" err="1"/>
            <a:t>liên</a:t>
          </a:r>
          <a:r>
            <a:rPr lang="fr-FR" sz="2300" kern="1200" dirty="0"/>
            <a:t> </a:t>
          </a:r>
          <a:r>
            <a:rPr lang="fr-FR" sz="2300" kern="1200" dirty="0" err="1"/>
            <a:t>quan</a:t>
          </a:r>
          <a:r>
            <a:rPr lang="fr-FR" sz="2300" kern="1200" dirty="0"/>
            <a:t> </a:t>
          </a:r>
          <a:r>
            <a:rPr lang="fr-FR" sz="2300" kern="1200" dirty="0" err="1"/>
            <a:t>đến</a:t>
          </a:r>
          <a:r>
            <a:rPr lang="fr-FR" sz="2300" kern="1200" dirty="0"/>
            <a:t> </a:t>
          </a:r>
          <a:r>
            <a:rPr lang="fr-FR" sz="2300" kern="1200" dirty="0" err="1"/>
            <a:t>sở</a:t>
          </a:r>
          <a:r>
            <a:rPr lang="fr-FR" sz="2300" kern="1200" dirty="0"/>
            <a:t> </a:t>
          </a:r>
          <a:r>
            <a:rPr lang="fr-FR" sz="2300" kern="1200" dirty="0" err="1"/>
            <a:t>hữu</a:t>
          </a:r>
          <a:r>
            <a:rPr lang="fr-FR" sz="2300" kern="1200" dirty="0"/>
            <a:t> </a:t>
          </a:r>
          <a:r>
            <a:rPr lang="fr-FR" sz="2300" kern="1200" dirty="0" err="1"/>
            <a:t>trí</a:t>
          </a:r>
          <a:r>
            <a:rPr lang="fr-FR" sz="2300" kern="1200" dirty="0"/>
            <a:t> </a:t>
          </a:r>
          <a:r>
            <a:rPr lang="fr-FR" sz="2300" kern="1200" dirty="0" err="1"/>
            <a:t>tuệ</a:t>
          </a:r>
          <a:r>
            <a:rPr lang="fr-FR" sz="2300" kern="1200" dirty="0"/>
            <a:t> </a:t>
          </a:r>
          <a:r>
            <a:rPr lang="fr-FR" sz="2300" kern="1200" dirty="0" err="1"/>
            <a:t>không</a:t>
          </a:r>
          <a:r>
            <a:rPr lang="fr-FR" sz="2300" kern="1200" dirty="0"/>
            <a:t> </a:t>
          </a:r>
          <a:r>
            <a:rPr lang="fr-FR" sz="2300" kern="1200" dirty="0" err="1"/>
            <a:t>được</a:t>
          </a:r>
          <a:r>
            <a:rPr lang="fr-FR" sz="2300" kern="1200" dirty="0"/>
            <a:t> </a:t>
          </a:r>
          <a:r>
            <a:rPr lang="fr-FR" sz="2300" kern="1200" dirty="0" err="1"/>
            <a:t>quy</a:t>
          </a:r>
          <a:r>
            <a:rPr lang="fr-FR" sz="2300" kern="1200" dirty="0"/>
            <a:t> </a:t>
          </a:r>
          <a:r>
            <a:rPr lang="fr-FR" sz="2300" kern="1200" dirty="0" err="1"/>
            <a:t>định</a:t>
          </a:r>
          <a:r>
            <a:rPr lang="fr-FR" sz="2300" kern="1200" dirty="0"/>
            <a:t> </a:t>
          </a:r>
          <a:r>
            <a:rPr lang="fr-FR" sz="2300" kern="1200" dirty="0" err="1"/>
            <a:t>trong</a:t>
          </a:r>
          <a:r>
            <a:rPr lang="fr-FR" sz="2300" kern="1200" dirty="0"/>
            <a:t> </a:t>
          </a:r>
          <a:r>
            <a:rPr lang="fr-FR" sz="2300" kern="1200" dirty="0" err="1"/>
            <a:t>Luật</a:t>
          </a:r>
          <a:r>
            <a:rPr lang="fr-FR" sz="2300" kern="1200" dirty="0"/>
            <a:t> </a:t>
          </a:r>
          <a:r>
            <a:rPr lang="fr-FR" sz="2300" kern="1200" dirty="0" err="1"/>
            <a:t>Sở</a:t>
          </a:r>
          <a:r>
            <a:rPr lang="fr-FR" sz="2300" kern="1200" dirty="0"/>
            <a:t> </a:t>
          </a:r>
          <a:r>
            <a:rPr lang="fr-FR" sz="2300" kern="1200" dirty="0" err="1"/>
            <a:t>hữu</a:t>
          </a:r>
          <a:r>
            <a:rPr lang="fr-FR" sz="2300" kern="1200" dirty="0"/>
            <a:t> </a:t>
          </a:r>
          <a:r>
            <a:rPr lang="fr-FR" sz="2300" kern="1200" dirty="0" err="1"/>
            <a:t>trí</a:t>
          </a:r>
          <a:r>
            <a:rPr lang="fr-FR" sz="2300" kern="1200" dirty="0"/>
            <a:t> </a:t>
          </a:r>
          <a:r>
            <a:rPr lang="fr-FR" sz="2300" kern="1200" dirty="0" err="1"/>
            <a:t>tuệ</a:t>
          </a:r>
          <a:r>
            <a:rPr lang="fr-FR" sz="2300" kern="1200" dirty="0"/>
            <a:t> </a:t>
          </a:r>
          <a:r>
            <a:rPr lang="fr-FR" sz="2300" kern="1200" dirty="0" err="1"/>
            <a:t>thì</a:t>
          </a:r>
          <a:r>
            <a:rPr lang="fr-FR" sz="2300" kern="1200" dirty="0"/>
            <a:t> </a:t>
          </a:r>
          <a:r>
            <a:rPr lang="fr-FR" sz="2300" kern="1200" dirty="0" err="1"/>
            <a:t>áp</a:t>
          </a:r>
          <a:r>
            <a:rPr lang="fr-FR" sz="2300" kern="1200" dirty="0"/>
            <a:t> </a:t>
          </a:r>
          <a:r>
            <a:rPr lang="fr-FR" sz="2300" kern="1200" dirty="0" err="1"/>
            <a:t>dụng</a:t>
          </a:r>
          <a:r>
            <a:rPr lang="fr-FR" sz="2300" kern="1200" dirty="0"/>
            <a:t> </a:t>
          </a:r>
          <a:r>
            <a:rPr lang="fr-FR" sz="2300" kern="1200" dirty="0" err="1"/>
            <a:t>quy</a:t>
          </a:r>
          <a:r>
            <a:rPr lang="fr-FR" sz="2300" kern="1200" dirty="0"/>
            <a:t> </a:t>
          </a:r>
          <a:r>
            <a:rPr lang="fr-FR" sz="2300" kern="1200" dirty="0" err="1"/>
            <a:t>định</a:t>
          </a:r>
          <a:r>
            <a:rPr lang="fr-FR" sz="2300" kern="1200" dirty="0"/>
            <a:t> </a:t>
          </a:r>
          <a:r>
            <a:rPr lang="fr-FR" sz="2300" kern="1200" dirty="0" err="1"/>
            <a:t>của</a:t>
          </a:r>
          <a:r>
            <a:rPr lang="fr-FR" sz="2300" kern="1200" dirty="0"/>
            <a:t> </a:t>
          </a:r>
          <a:r>
            <a:rPr lang="fr-FR" sz="2300" kern="1200" dirty="0" err="1"/>
            <a:t>Bộ</a:t>
          </a:r>
          <a:r>
            <a:rPr lang="fr-FR" sz="2300" kern="1200" dirty="0"/>
            <a:t> </a:t>
          </a:r>
          <a:r>
            <a:rPr lang="fr-FR" sz="2300" kern="1200" dirty="0" err="1"/>
            <a:t>luật</a:t>
          </a:r>
          <a:r>
            <a:rPr lang="fr-FR" sz="2300" kern="1200" dirty="0"/>
            <a:t> </a:t>
          </a:r>
          <a:r>
            <a:rPr lang="fr-FR" sz="2300" kern="1200" dirty="0" err="1"/>
            <a:t>dân</a:t>
          </a:r>
          <a:r>
            <a:rPr lang="fr-FR" sz="2300" kern="1200" dirty="0"/>
            <a:t> </a:t>
          </a:r>
          <a:r>
            <a:rPr lang="fr-FR" sz="2300" kern="1200" dirty="0" err="1"/>
            <a:t>sự</a:t>
          </a:r>
          <a:endParaRPr lang="en-US" sz="2300" kern="1200" dirty="0"/>
        </a:p>
      </dsp:txBody>
      <dsp:txXfrm>
        <a:off x="1854413" y="73133"/>
        <a:ext cx="6770764" cy="1462662"/>
      </dsp:txXfrm>
    </dsp:sp>
    <dsp:sp modelId="{21F9A1BB-7247-4A5F-AF92-FA7CA4D70603}">
      <dsp:nvSpPr>
        <dsp:cNvPr id="0" name=""/>
        <dsp:cNvSpPr/>
      </dsp:nvSpPr>
      <dsp:spPr>
        <a:xfrm>
          <a:off x="1725035" y="1535795"/>
          <a:ext cx="6900142"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188EBDB1-EE9A-4311-92E0-FBFBD0749ED1}">
      <dsp:nvSpPr>
        <dsp:cNvPr id="0" name=""/>
        <dsp:cNvSpPr/>
      </dsp:nvSpPr>
      <dsp:spPr>
        <a:xfrm>
          <a:off x="1854413" y="1608928"/>
          <a:ext cx="6770764" cy="1462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fr-FR" sz="2300" kern="1200" dirty="0" err="1"/>
            <a:t>Có</a:t>
          </a:r>
          <a:r>
            <a:rPr lang="fr-FR" sz="2300" kern="1200" dirty="0"/>
            <a:t> </a:t>
          </a:r>
          <a:r>
            <a:rPr lang="fr-FR" sz="2300" kern="1200" dirty="0" err="1"/>
            <a:t>sự</a:t>
          </a:r>
          <a:r>
            <a:rPr lang="fr-FR" sz="2300" kern="1200" dirty="0"/>
            <a:t> </a:t>
          </a:r>
          <a:r>
            <a:rPr lang="fr-FR" sz="2300" kern="1200" dirty="0" err="1"/>
            <a:t>khác</a:t>
          </a:r>
          <a:r>
            <a:rPr lang="fr-FR" sz="2300" kern="1200" dirty="0"/>
            <a:t> </a:t>
          </a:r>
          <a:r>
            <a:rPr lang="fr-FR" sz="2300" kern="1200" dirty="0" err="1"/>
            <a:t>nhau</a:t>
          </a:r>
          <a:r>
            <a:rPr lang="fr-FR" sz="2300" kern="1200" dirty="0"/>
            <a:t> </a:t>
          </a:r>
          <a:r>
            <a:rPr lang="fr-FR" sz="2300" kern="1200" dirty="0" err="1"/>
            <a:t>giữa</a:t>
          </a:r>
          <a:r>
            <a:rPr lang="fr-FR" sz="2300" kern="1200" dirty="0"/>
            <a:t> </a:t>
          </a:r>
          <a:r>
            <a:rPr lang="fr-FR" sz="2300" kern="1200" dirty="0" err="1"/>
            <a:t>quy</a:t>
          </a:r>
          <a:r>
            <a:rPr lang="fr-FR" sz="2300" kern="1200" dirty="0"/>
            <a:t> </a:t>
          </a:r>
          <a:r>
            <a:rPr lang="fr-FR" sz="2300" kern="1200" dirty="0" err="1"/>
            <a:t>định</a:t>
          </a:r>
          <a:r>
            <a:rPr lang="fr-FR" sz="2300" kern="1200" dirty="0"/>
            <a:t> </a:t>
          </a:r>
          <a:r>
            <a:rPr lang="fr-FR" sz="2300" kern="1200" dirty="0" err="1"/>
            <a:t>về</a:t>
          </a:r>
          <a:r>
            <a:rPr lang="fr-FR" sz="2300" kern="1200" dirty="0"/>
            <a:t> </a:t>
          </a:r>
          <a:r>
            <a:rPr lang="fr-FR" sz="2300" kern="1200" dirty="0" err="1"/>
            <a:t>sở</a:t>
          </a:r>
          <a:r>
            <a:rPr lang="fr-FR" sz="2300" kern="1200" dirty="0"/>
            <a:t> </a:t>
          </a:r>
          <a:r>
            <a:rPr lang="fr-FR" sz="2300" kern="1200" dirty="0" err="1"/>
            <a:t>hữu</a:t>
          </a:r>
          <a:r>
            <a:rPr lang="fr-FR" sz="2300" kern="1200" dirty="0"/>
            <a:t> </a:t>
          </a:r>
          <a:r>
            <a:rPr lang="fr-FR" sz="2300" kern="1200" dirty="0" err="1"/>
            <a:t>trí</a:t>
          </a:r>
          <a:r>
            <a:rPr lang="fr-FR" sz="2300" kern="1200" dirty="0"/>
            <a:t> </a:t>
          </a:r>
          <a:r>
            <a:rPr lang="fr-FR" sz="2300" kern="1200" dirty="0" err="1"/>
            <a:t>tuệ</a:t>
          </a:r>
          <a:r>
            <a:rPr lang="fr-FR" sz="2300" kern="1200" dirty="0"/>
            <a:t> </a:t>
          </a:r>
          <a:r>
            <a:rPr lang="fr-FR" sz="2300" kern="1200" dirty="0" err="1"/>
            <a:t>của</a:t>
          </a:r>
          <a:r>
            <a:rPr lang="fr-FR" sz="2300" kern="1200" dirty="0"/>
            <a:t> </a:t>
          </a:r>
          <a:r>
            <a:rPr lang="fr-FR" sz="2300" kern="1200" dirty="0" err="1"/>
            <a:t>Luật</a:t>
          </a:r>
          <a:r>
            <a:rPr lang="fr-FR" sz="2300" kern="1200" dirty="0"/>
            <a:t> </a:t>
          </a:r>
          <a:r>
            <a:rPr lang="fr-FR" sz="2300" kern="1200" dirty="0" err="1"/>
            <a:t>Sở</a:t>
          </a:r>
          <a:r>
            <a:rPr lang="fr-FR" sz="2300" kern="1200" dirty="0"/>
            <a:t> </a:t>
          </a:r>
          <a:r>
            <a:rPr lang="fr-FR" sz="2300" kern="1200" dirty="0" err="1"/>
            <a:t>hữu</a:t>
          </a:r>
          <a:r>
            <a:rPr lang="fr-FR" sz="2300" kern="1200" dirty="0"/>
            <a:t> </a:t>
          </a:r>
          <a:r>
            <a:rPr lang="fr-FR" sz="2300" kern="1200" dirty="0" err="1"/>
            <a:t>trí</a:t>
          </a:r>
          <a:r>
            <a:rPr lang="fr-FR" sz="2300" kern="1200" dirty="0"/>
            <a:t> </a:t>
          </a:r>
          <a:r>
            <a:rPr lang="fr-FR" sz="2300" kern="1200" dirty="0" err="1"/>
            <a:t>tuệ</a:t>
          </a:r>
          <a:r>
            <a:rPr lang="fr-FR" sz="2300" kern="1200" dirty="0"/>
            <a:t> </a:t>
          </a:r>
          <a:r>
            <a:rPr lang="fr-FR" sz="2300" kern="1200" dirty="0" err="1"/>
            <a:t>với</a:t>
          </a:r>
          <a:r>
            <a:rPr lang="fr-FR" sz="2300" kern="1200" dirty="0"/>
            <a:t> </a:t>
          </a:r>
          <a:r>
            <a:rPr lang="fr-FR" sz="2300" kern="1200" dirty="0" err="1"/>
            <a:t>quy</a:t>
          </a:r>
          <a:r>
            <a:rPr lang="fr-FR" sz="2300" kern="1200" dirty="0"/>
            <a:t> </a:t>
          </a:r>
          <a:r>
            <a:rPr lang="fr-FR" sz="2300" kern="1200" dirty="0" err="1"/>
            <a:t>định</a:t>
          </a:r>
          <a:r>
            <a:rPr lang="fr-FR" sz="2300" kern="1200" dirty="0"/>
            <a:t> </a:t>
          </a:r>
          <a:r>
            <a:rPr lang="fr-FR" sz="2300" kern="1200" dirty="0" err="1"/>
            <a:t>của</a:t>
          </a:r>
          <a:r>
            <a:rPr lang="fr-FR" sz="2300" kern="1200" dirty="0"/>
            <a:t> </a:t>
          </a:r>
          <a:r>
            <a:rPr lang="fr-FR" sz="2300" kern="1200" dirty="0" err="1"/>
            <a:t>luật</a:t>
          </a:r>
          <a:r>
            <a:rPr lang="fr-FR" sz="2300" kern="1200" dirty="0"/>
            <a:t> </a:t>
          </a:r>
          <a:r>
            <a:rPr lang="fr-FR" sz="2300" kern="1200" dirty="0" err="1"/>
            <a:t>khác</a:t>
          </a:r>
          <a:r>
            <a:rPr lang="fr-FR" sz="2300" kern="1200" dirty="0"/>
            <a:t> </a:t>
          </a:r>
          <a:r>
            <a:rPr lang="fr-FR" sz="2300" kern="1200" dirty="0" err="1"/>
            <a:t>thì</a:t>
          </a:r>
          <a:r>
            <a:rPr lang="fr-FR" sz="2300" kern="1200" dirty="0"/>
            <a:t> </a:t>
          </a:r>
          <a:r>
            <a:rPr lang="fr-FR" sz="2300" kern="1200" dirty="0" err="1"/>
            <a:t>áp</a:t>
          </a:r>
          <a:r>
            <a:rPr lang="fr-FR" sz="2300" kern="1200" dirty="0"/>
            <a:t> </a:t>
          </a:r>
          <a:r>
            <a:rPr lang="fr-FR" sz="2300" kern="1200" dirty="0" err="1"/>
            <a:t>dụng</a:t>
          </a:r>
          <a:r>
            <a:rPr lang="fr-FR" sz="2300" kern="1200" dirty="0"/>
            <a:t> </a:t>
          </a:r>
          <a:r>
            <a:rPr lang="fr-FR" sz="2300" kern="1200" dirty="0" err="1"/>
            <a:t>quy</a:t>
          </a:r>
          <a:r>
            <a:rPr lang="fr-FR" sz="2300" kern="1200" dirty="0"/>
            <a:t> </a:t>
          </a:r>
          <a:r>
            <a:rPr lang="fr-FR" sz="2300" kern="1200" dirty="0" err="1"/>
            <a:t>định</a:t>
          </a:r>
          <a:r>
            <a:rPr lang="fr-FR" sz="2300" kern="1200" dirty="0"/>
            <a:t> </a:t>
          </a:r>
          <a:r>
            <a:rPr lang="fr-FR" sz="2300" kern="1200" dirty="0" err="1"/>
            <a:t>của</a:t>
          </a:r>
          <a:r>
            <a:rPr lang="fr-FR" sz="2300" kern="1200" dirty="0"/>
            <a:t> </a:t>
          </a:r>
          <a:r>
            <a:rPr lang="fr-FR" sz="2300" kern="1200" dirty="0" err="1"/>
            <a:t>Luật</a:t>
          </a:r>
          <a:r>
            <a:rPr lang="fr-FR" sz="2300" kern="1200" dirty="0"/>
            <a:t> </a:t>
          </a:r>
          <a:r>
            <a:rPr lang="fr-FR" sz="2300" kern="1200" dirty="0" err="1"/>
            <a:t>Sở</a:t>
          </a:r>
          <a:r>
            <a:rPr lang="fr-FR" sz="2300" kern="1200" dirty="0"/>
            <a:t> </a:t>
          </a:r>
          <a:r>
            <a:rPr lang="fr-FR" sz="2300" kern="1200" dirty="0" err="1"/>
            <a:t>hữu</a:t>
          </a:r>
          <a:r>
            <a:rPr lang="fr-FR" sz="2300" kern="1200" dirty="0"/>
            <a:t> </a:t>
          </a:r>
          <a:r>
            <a:rPr lang="fr-FR" sz="2300" kern="1200" dirty="0" err="1"/>
            <a:t>trí</a:t>
          </a:r>
          <a:r>
            <a:rPr lang="fr-FR" sz="2300" kern="1200" dirty="0"/>
            <a:t> </a:t>
          </a:r>
          <a:r>
            <a:rPr lang="fr-FR" sz="2300" kern="1200" dirty="0" err="1"/>
            <a:t>tuệ</a:t>
          </a:r>
          <a:endParaRPr lang="en-US" sz="2300" kern="1200" dirty="0"/>
        </a:p>
      </dsp:txBody>
      <dsp:txXfrm>
        <a:off x="1854413" y="1608928"/>
        <a:ext cx="6770764" cy="1462662"/>
      </dsp:txXfrm>
    </dsp:sp>
    <dsp:sp modelId="{D2C2AB23-4BCB-41B7-B0FA-FE1565C95878}">
      <dsp:nvSpPr>
        <dsp:cNvPr id="0" name=""/>
        <dsp:cNvSpPr/>
      </dsp:nvSpPr>
      <dsp:spPr>
        <a:xfrm>
          <a:off x="1725035" y="3071591"/>
          <a:ext cx="6900142"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E01000CD-AD00-4C65-B318-7903DCF9C262}">
      <dsp:nvSpPr>
        <dsp:cNvPr id="0" name=""/>
        <dsp:cNvSpPr/>
      </dsp:nvSpPr>
      <dsp:spPr>
        <a:xfrm>
          <a:off x="1854413" y="3144724"/>
          <a:ext cx="6770764" cy="1462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fr-FR" sz="2300" kern="1200" dirty="0" err="1"/>
            <a:t>Điều</a:t>
          </a:r>
          <a:r>
            <a:rPr lang="fr-FR" sz="2300" kern="1200" dirty="0"/>
            <a:t> </a:t>
          </a:r>
          <a:r>
            <a:rPr lang="fr-FR" sz="2300" kern="1200" dirty="0" err="1"/>
            <a:t>ước</a:t>
          </a:r>
          <a:r>
            <a:rPr lang="fr-FR" sz="2300" kern="1200" dirty="0"/>
            <a:t> </a:t>
          </a:r>
          <a:r>
            <a:rPr lang="fr-FR" sz="2300" kern="1200" dirty="0" err="1"/>
            <a:t>quốc</a:t>
          </a:r>
          <a:r>
            <a:rPr lang="fr-FR" sz="2300" kern="1200" dirty="0"/>
            <a:t> </a:t>
          </a:r>
          <a:r>
            <a:rPr lang="fr-FR" sz="2300" kern="1200" dirty="0" err="1"/>
            <a:t>tế</a:t>
          </a:r>
          <a:r>
            <a:rPr lang="fr-FR" sz="2300" kern="1200" dirty="0"/>
            <a:t> </a:t>
          </a:r>
          <a:r>
            <a:rPr lang="fr-FR" sz="2300" kern="1200" dirty="0" err="1"/>
            <a:t>mà</a:t>
          </a:r>
          <a:r>
            <a:rPr lang="fr-FR" sz="2300" kern="1200" dirty="0"/>
            <a:t> </a:t>
          </a:r>
          <a:r>
            <a:rPr lang="fr-FR" sz="2300" kern="1200" dirty="0" err="1"/>
            <a:t>Cộng</a:t>
          </a:r>
          <a:r>
            <a:rPr lang="fr-FR" sz="2300" kern="1200" dirty="0"/>
            <a:t> </a:t>
          </a:r>
          <a:r>
            <a:rPr lang="fr-FR" sz="2300" kern="1200" dirty="0" err="1"/>
            <a:t>hòa</a:t>
          </a:r>
          <a:r>
            <a:rPr lang="fr-FR" sz="2300" kern="1200" dirty="0"/>
            <a:t> </a:t>
          </a:r>
          <a:r>
            <a:rPr lang="fr-FR" sz="2300" kern="1200" dirty="0" err="1"/>
            <a:t>xã</a:t>
          </a:r>
          <a:r>
            <a:rPr lang="fr-FR" sz="2300" kern="1200" dirty="0"/>
            <a:t> </a:t>
          </a:r>
          <a:r>
            <a:rPr lang="fr-FR" sz="2300" kern="1200" dirty="0" err="1"/>
            <a:t>hội</a:t>
          </a:r>
          <a:r>
            <a:rPr lang="fr-FR" sz="2300" kern="1200" dirty="0"/>
            <a:t> </a:t>
          </a:r>
          <a:r>
            <a:rPr lang="fr-FR" sz="2300" kern="1200" dirty="0" err="1"/>
            <a:t>chủ</a:t>
          </a:r>
          <a:r>
            <a:rPr lang="fr-FR" sz="2300" kern="1200" dirty="0"/>
            <a:t> </a:t>
          </a:r>
          <a:r>
            <a:rPr lang="fr-FR" sz="2300" kern="1200" dirty="0" err="1"/>
            <a:t>nghĩa</a:t>
          </a:r>
          <a:r>
            <a:rPr lang="fr-FR" sz="2300" kern="1200" dirty="0"/>
            <a:t> </a:t>
          </a:r>
          <a:r>
            <a:rPr lang="fr-FR" sz="2300" kern="1200" dirty="0" err="1"/>
            <a:t>Việt</a:t>
          </a:r>
          <a:r>
            <a:rPr lang="fr-FR" sz="2300" kern="1200" dirty="0"/>
            <a:t> Nam là </a:t>
          </a:r>
          <a:r>
            <a:rPr lang="fr-FR" sz="2300" kern="1200" dirty="0" err="1"/>
            <a:t>thành</a:t>
          </a:r>
          <a:r>
            <a:rPr lang="fr-FR" sz="2300" kern="1200" dirty="0"/>
            <a:t> </a:t>
          </a:r>
          <a:r>
            <a:rPr lang="fr-FR" sz="2300" kern="1200" dirty="0" err="1"/>
            <a:t>viên</a:t>
          </a:r>
          <a:r>
            <a:rPr lang="fr-FR" sz="2300" kern="1200" dirty="0"/>
            <a:t> </a:t>
          </a:r>
          <a:r>
            <a:rPr lang="fr-FR" sz="2300" kern="1200" dirty="0" err="1"/>
            <a:t>có</a:t>
          </a:r>
          <a:r>
            <a:rPr lang="fr-FR" sz="2300" kern="1200" dirty="0"/>
            <a:t> </a:t>
          </a:r>
          <a:r>
            <a:rPr lang="fr-FR" sz="2300" kern="1200" dirty="0" err="1"/>
            <a:t>quy</a:t>
          </a:r>
          <a:r>
            <a:rPr lang="fr-FR" sz="2300" kern="1200" dirty="0"/>
            <a:t> </a:t>
          </a:r>
          <a:r>
            <a:rPr lang="fr-FR" sz="2300" kern="1200" dirty="0" err="1"/>
            <a:t>định</a:t>
          </a:r>
          <a:r>
            <a:rPr lang="fr-FR" sz="2300" kern="1200" dirty="0"/>
            <a:t> </a:t>
          </a:r>
          <a:r>
            <a:rPr lang="fr-FR" sz="2300" kern="1200" dirty="0" err="1"/>
            <a:t>khác</a:t>
          </a:r>
          <a:r>
            <a:rPr lang="fr-FR" sz="2300" kern="1200" dirty="0"/>
            <a:t> </a:t>
          </a:r>
          <a:r>
            <a:rPr lang="fr-FR" sz="2300" kern="1200" dirty="0" err="1"/>
            <a:t>với</a:t>
          </a:r>
          <a:r>
            <a:rPr lang="fr-FR" sz="2300" kern="1200" dirty="0"/>
            <a:t> </a:t>
          </a:r>
          <a:r>
            <a:rPr lang="fr-FR" sz="2300" kern="1200" dirty="0" err="1"/>
            <a:t>quy</a:t>
          </a:r>
          <a:r>
            <a:rPr lang="fr-FR" sz="2300" kern="1200" dirty="0"/>
            <a:t> </a:t>
          </a:r>
          <a:r>
            <a:rPr lang="fr-FR" sz="2300" kern="1200" dirty="0" err="1"/>
            <a:t>định</a:t>
          </a:r>
          <a:r>
            <a:rPr lang="fr-FR" sz="2300" kern="1200" dirty="0"/>
            <a:t> </a:t>
          </a:r>
          <a:r>
            <a:rPr lang="fr-FR" sz="2300" kern="1200" dirty="0" err="1"/>
            <a:t>của</a:t>
          </a:r>
          <a:r>
            <a:rPr lang="fr-FR" sz="2300" kern="1200" dirty="0"/>
            <a:t> </a:t>
          </a:r>
          <a:r>
            <a:rPr lang="fr-FR" sz="2300" kern="1200" dirty="0" err="1"/>
            <a:t>Luật</a:t>
          </a:r>
          <a:r>
            <a:rPr lang="fr-FR" sz="2300" kern="1200" dirty="0"/>
            <a:t> </a:t>
          </a:r>
          <a:r>
            <a:rPr lang="fr-FR" sz="2300" kern="1200" dirty="0" err="1"/>
            <a:t>Sở</a:t>
          </a:r>
          <a:r>
            <a:rPr lang="fr-FR" sz="2300" kern="1200" dirty="0"/>
            <a:t> </a:t>
          </a:r>
          <a:r>
            <a:rPr lang="fr-FR" sz="2300" kern="1200" dirty="0" err="1"/>
            <a:t>hữu</a:t>
          </a:r>
          <a:r>
            <a:rPr lang="fr-FR" sz="2300" kern="1200" dirty="0"/>
            <a:t> </a:t>
          </a:r>
          <a:r>
            <a:rPr lang="fr-FR" sz="2300" kern="1200" dirty="0" err="1"/>
            <a:t>trí</a:t>
          </a:r>
          <a:r>
            <a:rPr lang="fr-FR" sz="2300" kern="1200" dirty="0"/>
            <a:t> </a:t>
          </a:r>
          <a:r>
            <a:rPr lang="fr-FR" sz="2300" kern="1200" dirty="0" err="1"/>
            <a:t>tuệ</a:t>
          </a:r>
          <a:r>
            <a:rPr lang="fr-FR" sz="2300" kern="1200" dirty="0"/>
            <a:t> </a:t>
          </a:r>
          <a:r>
            <a:rPr lang="fr-FR" sz="2300" kern="1200" dirty="0" err="1"/>
            <a:t>thì</a:t>
          </a:r>
          <a:r>
            <a:rPr lang="fr-FR" sz="2300" kern="1200" dirty="0"/>
            <a:t> </a:t>
          </a:r>
          <a:r>
            <a:rPr lang="fr-FR" sz="2300" kern="1200" dirty="0" err="1"/>
            <a:t>áp</a:t>
          </a:r>
          <a:r>
            <a:rPr lang="fr-FR" sz="2300" kern="1200" dirty="0"/>
            <a:t> </a:t>
          </a:r>
          <a:r>
            <a:rPr lang="fr-FR" sz="2300" kern="1200" dirty="0" err="1"/>
            <a:t>dụng</a:t>
          </a:r>
          <a:r>
            <a:rPr lang="fr-FR" sz="2300" kern="1200" dirty="0"/>
            <a:t> </a:t>
          </a:r>
          <a:r>
            <a:rPr lang="fr-FR" sz="2300" kern="1200" dirty="0" err="1"/>
            <a:t>quy</a:t>
          </a:r>
          <a:r>
            <a:rPr lang="fr-FR" sz="2300" kern="1200" dirty="0"/>
            <a:t> </a:t>
          </a:r>
          <a:r>
            <a:rPr lang="fr-FR" sz="2300" kern="1200" dirty="0" err="1"/>
            <a:t>định</a:t>
          </a:r>
          <a:r>
            <a:rPr lang="fr-FR" sz="2300" kern="1200" dirty="0"/>
            <a:t> </a:t>
          </a:r>
          <a:r>
            <a:rPr lang="fr-FR" sz="2300" kern="1200" dirty="0" err="1"/>
            <a:t>của</a:t>
          </a:r>
          <a:r>
            <a:rPr lang="fr-FR" sz="2300" kern="1200" dirty="0"/>
            <a:t> </a:t>
          </a:r>
          <a:r>
            <a:rPr lang="fr-FR" sz="2300" kern="1200" dirty="0" err="1"/>
            <a:t>Điều</a:t>
          </a:r>
          <a:r>
            <a:rPr lang="fr-FR" sz="2300" kern="1200" dirty="0"/>
            <a:t> </a:t>
          </a:r>
          <a:r>
            <a:rPr lang="fr-FR" sz="2300" kern="1200" dirty="0" err="1"/>
            <a:t>ước</a:t>
          </a:r>
          <a:r>
            <a:rPr lang="fr-FR" sz="2300" kern="1200" dirty="0"/>
            <a:t> </a:t>
          </a:r>
          <a:r>
            <a:rPr lang="fr-FR" sz="2300" kern="1200" dirty="0" err="1"/>
            <a:t>quốc</a:t>
          </a:r>
          <a:r>
            <a:rPr lang="fr-FR" sz="2300" kern="1200" dirty="0"/>
            <a:t> </a:t>
          </a:r>
          <a:r>
            <a:rPr lang="fr-FR" sz="2300" kern="1200" dirty="0" err="1"/>
            <a:t>tế</a:t>
          </a:r>
          <a:r>
            <a:rPr lang="fr-FR" sz="2300" kern="1200" dirty="0"/>
            <a:t> </a:t>
          </a:r>
          <a:r>
            <a:rPr lang="fr-FR" sz="2300" kern="1200" dirty="0" err="1"/>
            <a:t>đó</a:t>
          </a:r>
          <a:endParaRPr lang="en-US" sz="2300" kern="1200" dirty="0"/>
        </a:p>
      </dsp:txBody>
      <dsp:txXfrm>
        <a:off x="1854413" y="3144724"/>
        <a:ext cx="6770764" cy="1462662"/>
      </dsp:txXfrm>
    </dsp:sp>
    <dsp:sp modelId="{07D43A1B-9568-42E1-9621-BDE6F4D146EB}">
      <dsp:nvSpPr>
        <dsp:cNvPr id="0" name=""/>
        <dsp:cNvSpPr/>
      </dsp:nvSpPr>
      <dsp:spPr>
        <a:xfrm>
          <a:off x="1725035" y="4607386"/>
          <a:ext cx="6900142"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1109F-85DD-4167-969F-6A9A9F1D3E57}">
      <dsp:nvSpPr>
        <dsp:cNvPr id="0" name=""/>
        <dsp:cNvSpPr/>
      </dsp:nvSpPr>
      <dsp:spPr>
        <a:xfrm>
          <a:off x="348965" y="961649"/>
          <a:ext cx="2213921" cy="244798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9000" b="-5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A6786E-8C85-4893-9103-DB5868E95B35}">
      <dsp:nvSpPr>
        <dsp:cNvPr id="0" name=""/>
        <dsp:cNvSpPr/>
      </dsp:nvSpPr>
      <dsp:spPr>
        <a:xfrm>
          <a:off x="2691870" y="2126233"/>
          <a:ext cx="4547812" cy="2960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err="1">
              <a:effectLst/>
            </a:rPr>
            <a:t>Nhà</a:t>
          </a:r>
          <a:r>
            <a:rPr lang="en-US" sz="2000" b="0" kern="1200" dirty="0">
              <a:effectLst/>
            </a:rPr>
            <a:t> </a:t>
          </a:r>
          <a:r>
            <a:rPr lang="en-US" sz="2000" b="0" kern="1200" dirty="0" err="1">
              <a:effectLst/>
            </a:rPr>
            <a:t>nước</a:t>
          </a:r>
          <a:r>
            <a:rPr lang="en-US" sz="2000" b="0" kern="1200" dirty="0">
              <a:effectLst/>
            </a:rPr>
            <a:t> </a:t>
          </a:r>
          <a:r>
            <a:rPr lang="en-US" sz="2000" b="0" u="sng" kern="1200" dirty="0" err="1">
              <a:solidFill>
                <a:schemeClr val="tx1"/>
              </a:solidFill>
              <a:effectLst/>
            </a:rPr>
            <a:t>ưu</a:t>
          </a:r>
          <a:r>
            <a:rPr lang="en-US" sz="2000" b="0" u="sng" kern="1200" dirty="0">
              <a:solidFill>
                <a:schemeClr val="tx1"/>
              </a:solidFill>
              <a:effectLst/>
            </a:rPr>
            <a:t> </a:t>
          </a:r>
          <a:r>
            <a:rPr lang="en-US" sz="2000" b="0" u="sng" kern="1200" dirty="0" err="1">
              <a:solidFill>
                <a:schemeClr val="tx1"/>
              </a:solidFill>
              <a:effectLst/>
            </a:rPr>
            <a:t>tiên</a:t>
          </a:r>
          <a:r>
            <a:rPr lang="en-US" sz="2000" b="0" u="sng" kern="1200" dirty="0">
              <a:solidFill>
                <a:schemeClr val="tx1"/>
              </a:solidFill>
              <a:effectLst/>
            </a:rPr>
            <a:t> </a:t>
          </a:r>
          <a:r>
            <a:rPr lang="en-US" sz="2000" b="0" u="sng" kern="1200" dirty="0" err="1">
              <a:solidFill>
                <a:schemeClr val="tx1"/>
              </a:solidFill>
              <a:effectLst/>
            </a:rPr>
            <a:t>đầu</a:t>
          </a:r>
          <a:r>
            <a:rPr lang="en-US" sz="2000" b="0" u="sng" kern="1200" dirty="0">
              <a:solidFill>
                <a:schemeClr val="tx1"/>
              </a:solidFill>
              <a:effectLst/>
            </a:rPr>
            <a:t> </a:t>
          </a:r>
          <a:r>
            <a:rPr lang="en-US" sz="2000" b="0" u="sng" kern="1200" dirty="0" err="1">
              <a:solidFill>
                <a:schemeClr val="tx1"/>
              </a:solidFill>
              <a:effectLst/>
            </a:rPr>
            <a:t>tư</a:t>
          </a:r>
          <a:r>
            <a:rPr lang="en-US" sz="2000" b="0" u="sng" kern="1200" dirty="0">
              <a:solidFill>
                <a:schemeClr val="tx1"/>
              </a:solidFill>
              <a:effectLst/>
            </a:rPr>
            <a:t> </a:t>
          </a:r>
          <a:r>
            <a:rPr lang="en-US" sz="2000" b="0" u="sng" kern="1200" dirty="0" err="1">
              <a:solidFill>
                <a:schemeClr val="tx1"/>
              </a:solidFill>
              <a:effectLst/>
            </a:rPr>
            <a:t>và</a:t>
          </a:r>
          <a:r>
            <a:rPr lang="en-US" sz="2000" b="0" u="sng" kern="1200" dirty="0">
              <a:solidFill>
                <a:schemeClr val="tx1"/>
              </a:solidFill>
              <a:effectLst/>
            </a:rPr>
            <a:t> </a:t>
          </a:r>
          <a:r>
            <a:rPr lang="en-US" sz="2000" b="0" u="sng" kern="1200" dirty="0" err="1">
              <a:solidFill>
                <a:schemeClr val="tx1"/>
              </a:solidFill>
              <a:effectLst/>
            </a:rPr>
            <a:t>khuyến</a:t>
          </a:r>
          <a:r>
            <a:rPr lang="en-US" sz="2000" b="0" u="sng" kern="1200" dirty="0">
              <a:solidFill>
                <a:schemeClr val="tx1"/>
              </a:solidFill>
              <a:effectLst/>
            </a:rPr>
            <a:t> </a:t>
          </a:r>
          <a:r>
            <a:rPr lang="en-US" sz="2000" b="0" u="sng" kern="1200" dirty="0" err="1">
              <a:solidFill>
                <a:schemeClr val="tx1"/>
              </a:solidFill>
              <a:effectLst/>
            </a:rPr>
            <a:t>khích</a:t>
          </a:r>
          <a:r>
            <a:rPr lang="en-US" sz="2000" b="0" kern="1200" dirty="0">
              <a:effectLst/>
            </a:rPr>
            <a:t> </a:t>
          </a:r>
          <a:r>
            <a:rPr lang="en-US" sz="2000" b="0" kern="1200" dirty="0" err="1">
              <a:effectLst/>
            </a:rPr>
            <a:t>tổ</a:t>
          </a:r>
          <a:r>
            <a:rPr lang="en-US" sz="2000" b="0" kern="1200" dirty="0">
              <a:effectLst/>
            </a:rPr>
            <a:t> </a:t>
          </a:r>
          <a:r>
            <a:rPr lang="en-US" sz="2000" b="0" kern="1200" dirty="0" err="1">
              <a:effectLst/>
            </a:rPr>
            <a:t>chức</a:t>
          </a:r>
          <a:r>
            <a:rPr lang="en-US" sz="2000" b="0" kern="1200" dirty="0">
              <a:effectLst/>
            </a:rPr>
            <a:t>, </a:t>
          </a:r>
          <a:r>
            <a:rPr lang="en-US" sz="2000" b="0" kern="1200" dirty="0" err="1">
              <a:effectLst/>
            </a:rPr>
            <a:t>cá</a:t>
          </a:r>
          <a:r>
            <a:rPr lang="en-US" sz="2000" b="0" kern="1200" dirty="0">
              <a:effectLst/>
            </a:rPr>
            <a:t> </a:t>
          </a:r>
          <a:r>
            <a:rPr lang="en-US" sz="2000" b="0" kern="1200" dirty="0" err="1">
              <a:effectLst/>
            </a:rPr>
            <a:t>nhân</a:t>
          </a:r>
          <a:r>
            <a:rPr lang="en-US" sz="2000" b="0" kern="1200" dirty="0">
              <a:effectLst/>
            </a:rPr>
            <a:t> </a:t>
          </a:r>
          <a:r>
            <a:rPr lang="en-US" sz="2000" b="0" kern="1200" dirty="0" err="1">
              <a:effectLst/>
            </a:rPr>
            <a:t>đầu</a:t>
          </a:r>
          <a:r>
            <a:rPr lang="en-US" sz="2000" b="0" kern="1200" dirty="0">
              <a:effectLst/>
            </a:rPr>
            <a:t> </a:t>
          </a:r>
          <a:r>
            <a:rPr lang="en-US" sz="2000" b="0" kern="1200" dirty="0" err="1">
              <a:effectLst/>
            </a:rPr>
            <a:t>tư</a:t>
          </a:r>
          <a:r>
            <a:rPr lang="en-US" sz="2000" b="0" kern="1200" dirty="0">
              <a:effectLst/>
            </a:rPr>
            <a:t> </a:t>
          </a:r>
          <a:r>
            <a:rPr lang="en-US" sz="2000" b="0" kern="1200" dirty="0" err="1">
              <a:effectLst/>
            </a:rPr>
            <a:t>nghiên</a:t>
          </a:r>
          <a:r>
            <a:rPr lang="en-US" sz="2000" b="0" kern="1200" dirty="0">
              <a:effectLst/>
            </a:rPr>
            <a:t> </a:t>
          </a:r>
          <a:r>
            <a:rPr lang="en-US" sz="2000" b="0" kern="1200" dirty="0" err="1">
              <a:effectLst/>
            </a:rPr>
            <a:t>cứu</a:t>
          </a:r>
          <a:r>
            <a:rPr lang="en-US" sz="2000" b="0" kern="1200" dirty="0">
              <a:effectLst/>
            </a:rPr>
            <a:t>, </a:t>
          </a:r>
          <a:r>
            <a:rPr lang="en-US" sz="2000" b="0" kern="1200" dirty="0" err="1">
              <a:effectLst/>
            </a:rPr>
            <a:t>phát</a:t>
          </a:r>
          <a:r>
            <a:rPr lang="en-US" sz="2000" b="0" kern="1200" dirty="0">
              <a:effectLst/>
            </a:rPr>
            <a:t> </a:t>
          </a:r>
          <a:r>
            <a:rPr lang="en-US" sz="2000" b="0" kern="1200" dirty="0" err="1">
              <a:effectLst/>
            </a:rPr>
            <a:t>triển</a:t>
          </a:r>
          <a:r>
            <a:rPr lang="en-US" sz="2000" b="0" kern="1200" dirty="0">
              <a:effectLst/>
            </a:rPr>
            <a:t>, </a:t>
          </a:r>
          <a:r>
            <a:rPr lang="en-US" sz="2000" b="0" kern="1200" dirty="0" err="1">
              <a:effectLst/>
            </a:rPr>
            <a:t>chuyển</a:t>
          </a:r>
          <a:r>
            <a:rPr lang="en-US" sz="2000" b="0" kern="1200" dirty="0">
              <a:effectLst/>
            </a:rPr>
            <a:t> </a:t>
          </a:r>
          <a:r>
            <a:rPr lang="en-US" sz="2000" b="0" kern="1200" dirty="0" err="1">
              <a:effectLst/>
            </a:rPr>
            <a:t>giao</a:t>
          </a:r>
          <a:r>
            <a:rPr lang="en-US" sz="2000" b="0" kern="1200" dirty="0">
              <a:effectLst/>
            </a:rPr>
            <a:t>, </a:t>
          </a:r>
          <a:r>
            <a:rPr lang="en-US" sz="2000" b="0" kern="1200" dirty="0" err="1">
              <a:effectLst/>
            </a:rPr>
            <a:t>ứng</a:t>
          </a:r>
          <a:r>
            <a:rPr lang="en-US" sz="2000" b="0" kern="1200" dirty="0">
              <a:effectLst/>
            </a:rPr>
            <a:t> </a:t>
          </a:r>
          <a:r>
            <a:rPr lang="en-US" sz="2000" b="0" kern="1200" dirty="0" err="1">
              <a:effectLst/>
            </a:rPr>
            <a:t>dụng</a:t>
          </a:r>
          <a:r>
            <a:rPr lang="en-US" sz="2000" b="0" kern="1200" dirty="0">
              <a:effectLst/>
            </a:rPr>
            <a:t> </a:t>
          </a:r>
          <a:r>
            <a:rPr lang="en-US" sz="2000" b="0" kern="1200" dirty="0" err="1">
              <a:effectLst/>
            </a:rPr>
            <a:t>có</a:t>
          </a:r>
          <a:r>
            <a:rPr lang="en-US" sz="2000" b="0" kern="1200" dirty="0">
              <a:effectLst/>
            </a:rPr>
            <a:t> </a:t>
          </a:r>
          <a:r>
            <a:rPr lang="en-US" sz="2000" b="0" kern="1200" dirty="0" err="1">
              <a:effectLst/>
            </a:rPr>
            <a:t>hiệu</a:t>
          </a:r>
          <a:r>
            <a:rPr lang="en-US" sz="2000" b="0" kern="1200" dirty="0">
              <a:effectLst/>
            </a:rPr>
            <a:t> </a:t>
          </a:r>
          <a:r>
            <a:rPr lang="en-US" sz="2000" b="0" kern="1200" dirty="0" err="1">
              <a:effectLst/>
            </a:rPr>
            <a:t>quả</a:t>
          </a:r>
          <a:r>
            <a:rPr lang="en-US" sz="2000" b="0" kern="1200" dirty="0">
              <a:effectLst/>
            </a:rPr>
            <a:t> </a:t>
          </a:r>
          <a:r>
            <a:rPr lang="en-US" sz="2000" b="0" u="sng" kern="1200" dirty="0" err="1">
              <a:effectLst/>
            </a:rPr>
            <a:t>thành</a:t>
          </a:r>
          <a:r>
            <a:rPr lang="en-US" sz="2000" b="0" u="sng" kern="1200" dirty="0">
              <a:effectLst/>
            </a:rPr>
            <a:t> </a:t>
          </a:r>
          <a:r>
            <a:rPr lang="en-US" sz="2000" b="0" u="sng" kern="1200" dirty="0" err="1">
              <a:effectLst/>
            </a:rPr>
            <a:t>tựu</a:t>
          </a:r>
          <a:r>
            <a:rPr lang="en-US" sz="2000" b="0" u="sng" kern="1200" dirty="0">
              <a:effectLst/>
            </a:rPr>
            <a:t> </a:t>
          </a:r>
          <a:r>
            <a:rPr lang="en-US" sz="2000" b="0" u="sng" kern="1200" dirty="0" err="1">
              <a:effectLst/>
            </a:rPr>
            <a:t>khoa</a:t>
          </a:r>
          <a:r>
            <a:rPr lang="en-US" sz="2000" b="0" u="sng" kern="1200" dirty="0">
              <a:effectLst/>
            </a:rPr>
            <a:t> </a:t>
          </a:r>
          <a:r>
            <a:rPr lang="en-US" sz="2000" b="0" u="sng" kern="1200" dirty="0" err="1">
              <a:effectLst/>
            </a:rPr>
            <a:t>học</a:t>
          </a:r>
          <a:r>
            <a:rPr lang="en-US" sz="2000" b="0" u="sng" kern="1200" dirty="0">
              <a:effectLst/>
            </a:rPr>
            <a:t> </a:t>
          </a:r>
          <a:r>
            <a:rPr lang="en-US" sz="2000" b="0" u="sng" kern="1200" dirty="0" err="1">
              <a:effectLst/>
            </a:rPr>
            <a:t>và</a:t>
          </a:r>
          <a:r>
            <a:rPr lang="en-US" sz="2000" b="0" u="sng" kern="1200" dirty="0">
              <a:effectLst/>
            </a:rPr>
            <a:t> </a:t>
          </a:r>
          <a:r>
            <a:rPr lang="en-US" sz="2000" b="0" u="sng" kern="1200" dirty="0" err="1">
              <a:effectLst/>
            </a:rPr>
            <a:t>công</a:t>
          </a:r>
          <a:r>
            <a:rPr lang="en-US" sz="2000" b="0" u="sng" kern="1200" dirty="0">
              <a:effectLst/>
            </a:rPr>
            <a:t> </a:t>
          </a:r>
          <a:r>
            <a:rPr lang="en-US" sz="2000" b="0" u="sng" kern="1200" dirty="0" err="1">
              <a:effectLst/>
            </a:rPr>
            <a:t>nghệ</a:t>
          </a:r>
          <a:r>
            <a:rPr lang="en-US" sz="2000" b="0" kern="1200" dirty="0">
              <a:effectLst/>
            </a:rPr>
            <a:t>; </a:t>
          </a:r>
          <a:r>
            <a:rPr lang="en-US" sz="2000" b="0" kern="1200" dirty="0" err="1">
              <a:effectLst/>
            </a:rPr>
            <a:t>bảo</a:t>
          </a:r>
          <a:r>
            <a:rPr lang="en-US" sz="2000" b="0" kern="1200" dirty="0">
              <a:effectLst/>
            </a:rPr>
            <a:t> </a:t>
          </a:r>
          <a:r>
            <a:rPr lang="en-US" sz="2000" b="0" kern="1200" dirty="0" err="1">
              <a:effectLst/>
            </a:rPr>
            <a:t>đảm</a:t>
          </a:r>
          <a:r>
            <a:rPr lang="en-US" sz="2000" b="0" kern="1200" dirty="0">
              <a:effectLst/>
            </a:rPr>
            <a:t> </a:t>
          </a:r>
          <a:r>
            <a:rPr lang="en-US" sz="2000" b="0" kern="1200" dirty="0" err="1">
              <a:effectLst/>
            </a:rPr>
            <a:t>quyền</a:t>
          </a:r>
          <a:r>
            <a:rPr lang="en-US" sz="2000" b="0" kern="1200" dirty="0">
              <a:effectLst/>
            </a:rPr>
            <a:t> </a:t>
          </a:r>
          <a:r>
            <a:rPr lang="en-US" sz="2000" b="0" kern="1200" dirty="0" err="1">
              <a:effectLst/>
            </a:rPr>
            <a:t>nghiên</a:t>
          </a:r>
          <a:r>
            <a:rPr lang="en-US" sz="2000" b="0" kern="1200" dirty="0">
              <a:effectLst/>
            </a:rPr>
            <a:t> </a:t>
          </a:r>
          <a:r>
            <a:rPr lang="en-US" sz="2000" b="0" kern="1200" dirty="0" err="1">
              <a:effectLst/>
            </a:rPr>
            <a:t>cứu</a:t>
          </a:r>
          <a:r>
            <a:rPr lang="en-US" sz="2000" b="0" kern="1200" dirty="0">
              <a:effectLst/>
            </a:rPr>
            <a:t> </a:t>
          </a:r>
          <a:r>
            <a:rPr lang="en-US" sz="2000" b="0" kern="1200" dirty="0" err="1">
              <a:effectLst/>
            </a:rPr>
            <a:t>khoa</a:t>
          </a:r>
          <a:r>
            <a:rPr lang="en-US" sz="2000" b="0" kern="1200" dirty="0">
              <a:effectLst/>
            </a:rPr>
            <a:t> </a:t>
          </a:r>
          <a:r>
            <a:rPr lang="en-US" sz="2000" b="0" kern="1200" dirty="0" err="1">
              <a:effectLst/>
            </a:rPr>
            <a:t>học</a:t>
          </a:r>
          <a:r>
            <a:rPr lang="en-US" sz="2000" b="0" kern="1200" dirty="0">
              <a:effectLst/>
            </a:rPr>
            <a:t> </a:t>
          </a:r>
          <a:r>
            <a:rPr lang="en-US" sz="2000" b="0" kern="1200" dirty="0" err="1">
              <a:effectLst/>
            </a:rPr>
            <a:t>và</a:t>
          </a:r>
          <a:r>
            <a:rPr lang="en-US" sz="2000" b="0" kern="1200" dirty="0">
              <a:effectLst/>
            </a:rPr>
            <a:t> </a:t>
          </a:r>
          <a:r>
            <a:rPr lang="en-US" sz="2000" b="0" kern="1200" dirty="0" err="1">
              <a:effectLst/>
            </a:rPr>
            <a:t>công</a:t>
          </a:r>
          <a:r>
            <a:rPr lang="en-US" sz="2000" b="0" kern="1200" dirty="0">
              <a:effectLst/>
            </a:rPr>
            <a:t> </a:t>
          </a:r>
          <a:r>
            <a:rPr lang="en-US" sz="2000" b="0" kern="1200" dirty="0" err="1">
              <a:effectLst/>
            </a:rPr>
            <a:t>nghệ</a:t>
          </a:r>
          <a:r>
            <a:rPr lang="en-US" sz="2000" b="0" kern="1200" dirty="0">
              <a:effectLst/>
            </a:rPr>
            <a:t>; </a:t>
          </a:r>
          <a:r>
            <a:rPr lang="en-US" sz="2400" b="1" kern="1200" dirty="0" err="1">
              <a:solidFill>
                <a:srgbClr val="FF0000"/>
              </a:solidFill>
              <a:effectLst/>
            </a:rPr>
            <a:t>bảo</a:t>
          </a:r>
          <a:r>
            <a:rPr lang="en-US" sz="2400" b="1" kern="1200" dirty="0">
              <a:solidFill>
                <a:srgbClr val="FF0000"/>
              </a:solidFill>
              <a:effectLst/>
            </a:rPr>
            <a:t> </a:t>
          </a:r>
          <a:r>
            <a:rPr lang="en-US" sz="2400" b="1" kern="1200" dirty="0" err="1">
              <a:solidFill>
                <a:srgbClr val="FF0000"/>
              </a:solidFill>
              <a:effectLst/>
            </a:rPr>
            <a:t>hộ</a:t>
          </a:r>
          <a:r>
            <a:rPr lang="en-US" sz="2400" b="1" kern="1200" dirty="0">
              <a:solidFill>
                <a:srgbClr val="FF0000"/>
              </a:solidFill>
              <a:effectLst/>
            </a:rPr>
            <a:t> </a:t>
          </a:r>
          <a:r>
            <a:rPr lang="en-US" sz="2400" b="1" kern="1200" dirty="0" err="1">
              <a:solidFill>
                <a:srgbClr val="FF0000"/>
              </a:solidFill>
              <a:effectLst/>
            </a:rPr>
            <a:t>quyền</a:t>
          </a:r>
          <a:r>
            <a:rPr lang="en-US" sz="2400" b="1" kern="1200" dirty="0">
              <a:solidFill>
                <a:srgbClr val="FF0000"/>
              </a:solidFill>
              <a:effectLst/>
            </a:rPr>
            <a:t> </a:t>
          </a:r>
          <a:r>
            <a:rPr lang="en-US" sz="2400" b="1" kern="1200" dirty="0" err="1">
              <a:solidFill>
                <a:srgbClr val="FF0000"/>
              </a:solidFill>
              <a:effectLst/>
            </a:rPr>
            <a:t>sở</a:t>
          </a:r>
          <a:r>
            <a:rPr lang="en-US" sz="2400" b="1" kern="1200" dirty="0">
              <a:solidFill>
                <a:srgbClr val="FF0000"/>
              </a:solidFill>
              <a:effectLst/>
            </a:rPr>
            <a:t> </a:t>
          </a:r>
          <a:r>
            <a:rPr lang="en-US" sz="2400" b="1" kern="1200" dirty="0" err="1">
              <a:solidFill>
                <a:srgbClr val="FF0000"/>
              </a:solidFill>
              <a:effectLst/>
            </a:rPr>
            <a:t>hữu</a:t>
          </a:r>
          <a:r>
            <a:rPr lang="en-US" sz="2400" b="1" kern="1200" dirty="0">
              <a:solidFill>
                <a:srgbClr val="FF0000"/>
              </a:solidFill>
              <a:effectLst/>
            </a:rPr>
            <a:t> </a:t>
          </a:r>
          <a:r>
            <a:rPr lang="en-US" sz="2400" b="1" kern="1200" dirty="0" err="1">
              <a:solidFill>
                <a:srgbClr val="FF0000"/>
              </a:solidFill>
              <a:effectLst/>
            </a:rPr>
            <a:t>trí</a:t>
          </a:r>
          <a:r>
            <a:rPr lang="en-US" sz="2400" b="1" kern="1200" dirty="0">
              <a:solidFill>
                <a:srgbClr val="FF0000"/>
              </a:solidFill>
              <a:effectLst/>
            </a:rPr>
            <a:t> </a:t>
          </a:r>
          <a:r>
            <a:rPr lang="en-US" sz="2400" b="1" kern="1200" dirty="0" err="1">
              <a:solidFill>
                <a:srgbClr val="FF0000"/>
              </a:solidFill>
              <a:effectLst/>
            </a:rPr>
            <a:t>tuệ</a:t>
          </a:r>
          <a:r>
            <a:rPr lang="en-US" sz="2000" b="0" kern="1200" dirty="0">
              <a:effectLst/>
            </a:rPr>
            <a:t>.</a:t>
          </a:r>
        </a:p>
      </dsp:txBody>
      <dsp:txXfrm>
        <a:off x="2691870" y="2126233"/>
        <a:ext cx="4547812" cy="2960195"/>
      </dsp:txXfrm>
    </dsp:sp>
    <dsp:sp modelId="{42680888-25B0-45F3-AB0A-DA3E8ED035A4}">
      <dsp:nvSpPr>
        <dsp:cNvPr id="0" name=""/>
        <dsp:cNvSpPr/>
      </dsp:nvSpPr>
      <dsp:spPr>
        <a:xfrm>
          <a:off x="2524938" y="1959012"/>
          <a:ext cx="996539" cy="996797"/>
        </a:xfrm>
        <a:prstGeom prst="halfFrame">
          <a:avLst>
            <a:gd name="adj1" fmla="val 25770"/>
            <a:gd name="adj2" fmla="val 257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8DD711-9113-479C-B7EB-C632FA01C037}">
      <dsp:nvSpPr>
        <dsp:cNvPr id="0" name=""/>
        <dsp:cNvSpPr/>
      </dsp:nvSpPr>
      <dsp:spPr>
        <a:xfrm rot="5400000">
          <a:off x="6438810" y="1959141"/>
          <a:ext cx="996797" cy="996539"/>
        </a:xfrm>
        <a:prstGeom prst="halfFrame">
          <a:avLst>
            <a:gd name="adj1" fmla="val 25770"/>
            <a:gd name="adj2" fmla="val 257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D1D762-223D-4CBB-80BC-ACCDBA7B011E}">
      <dsp:nvSpPr>
        <dsp:cNvPr id="0" name=""/>
        <dsp:cNvSpPr/>
      </dsp:nvSpPr>
      <dsp:spPr>
        <a:xfrm rot="16200000">
          <a:off x="2524809" y="4257480"/>
          <a:ext cx="996797" cy="996539"/>
        </a:xfrm>
        <a:prstGeom prst="halfFrame">
          <a:avLst>
            <a:gd name="adj1" fmla="val 25770"/>
            <a:gd name="adj2" fmla="val 257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78BE89-D5C7-472F-B173-89DEBCC8FE62}">
      <dsp:nvSpPr>
        <dsp:cNvPr id="0" name=""/>
        <dsp:cNvSpPr/>
      </dsp:nvSpPr>
      <dsp:spPr>
        <a:xfrm rot="10800000">
          <a:off x="6438939" y="4257351"/>
          <a:ext cx="996539" cy="996797"/>
        </a:xfrm>
        <a:prstGeom prst="halfFrame">
          <a:avLst>
            <a:gd name="adj1" fmla="val 25770"/>
            <a:gd name="adj2" fmla="val 257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62950-64C4-4B07-B96D-388A5C710611}">
      <dsp:nvSpPr>
        <dsp:cNvPr id="0" name=""/>
        <dsp:cNvSpPr/>
      </dsp:nvSpPr>
      <dsp:spPr>
        <a:xfrm>
          <a:off x="8581447" y="645963"/>
          <a:ext cx="179133" cy="3315388"/>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BD2C31-CDB3-4441-8BB4-E9F76EEEE5F9}">
      <dsp:nvSpPr>
        <dsp:cNvPr id="0" name=""/>
        <dsp:cNvSpPr/>
      </dsp:nvSpPr>
      <dsp:spPr>
        <a:xfrm>
          <a:off x="1400616" y="1209844"/>
          <a:ext cx="3367470" cy="1764250"/>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DFDB01-FCCE-45AE-B0C8-783B2174CCC8}">
      <dsp:nvSpPr>
        <dsp:cNvPr id="0" name=""/>
        <dsp:cNvSpPr/>
      </dsp:nvSpPr>
      <dsp:spPr>
        <a:xfrm>
          <a:off x="1116214" y="900698"/>
          <a:ext cx="3398865" cy="183209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F9C371-0812-4CA5-9FC9-2125E3725393}">
      <dsp:nvSpPr>
        <dsp:cNvPr id="0" name=""/>
        <dsp:cNvSpPr/>
      </dsp:nvSpPr>
      <dsp:spPr>
        <a:xfrm>
          <a:off x="1117898" y="3045222"/>
          <a:ext cx="7480034" cy="1655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91440" rIns="243840" bIns="91440" numCol="1" spcCol="1270" anchor="ctr" anchorCtr="0">
          <a:noAutofit/>
        </a:bodyPr>
        <a:lstStyle/>
        <a:p>
          <a:pPr lvl="0" algn="l" defTabSz="1066800">
            <a:lnSpc>
              <a:spcPct val="90000"/>
            </a:lnSpc>
            <a:spcBef>
              <a:spcPct val="0"/>
            </a:spcBef>
            <a:spcAft>
              <a:spcPct val="35000"/>
            </a:spcAft>
          </a:pPr>
          <a:r>
            <a:rPr lang="en-US" sz="2400" b="1" kern="1200" dirty="0" err="1">
              <a:solidFill>
                <a:srgbClr val="FF0000"/>
              </a:solidFill>
            </a:rPr>
            <a:t>Điều</a:t>
          </a:r>
          <a:r>
            <a:rPr lang="en-US" sz="2400" b="1" kern="1200" dirty="0">
              <a:solidFill>
                <a:srgbClr val="FF0000"/>
              </a:solidFill>
            </a:rPr>
            <a:t> 115</a:t>
          </a:r>
        </a:p>
        <a:p>
          <a:pPr lvl="0" algn="l" defTabSz="1066800">
            <a:lnSpc>
              <a:spcPct val="90000"/>
            </a:lnSpc>
            <a:spcBef>
              <a:spcPct val="0"/>
            </a:spcBef>
            <a:spcAft>
              <a:spcPct val="35000"/>
            </a:spcAft>
          </a:pPr>
          <a:r>
            <a:rPr lang="en-US" sz="2400" b="1" i="1" kern="1200" dirty="0" err="1"/>
            <a:t>Quyền</a:t>
          </a:r>
          <a:r>
            <a:rPr lang="en-US" sz="2400" b="1" i="1" kern="1200" dirty="0"/>
            <a:t> </a:t>
          </a:r>
          <a:r>
            <a:rPr lang="en-US" sz="2400" b="1" i="1" kern="1200" dirty="0" err="1"/>
            <a:t>tài</a:t>
          </a:r>
          <a:r>
            <a:rPr lang="en-US" sz="2400" b="1" i="1" kern="1200" dirty="0"/>
            <a:t> </a:t>
          </a:r>
          <a:r>
            <a:rPr lang="en-US" sz="2400" b="1" i="1" kern="1200" dirty="0" err="1"/>
            <a:t>sản</a:t>
          </a:r>
          <a:r>
            <a:rPr lang="en-US" sz="2400" b="1" i="1" kern="1200" dirty="0"/>
            <a:t> </a:t>
          </a:r>
          <a:r>
            <a:rPr lang="en-US" sz="2400" kern="1200" dirty="0" err="1"/>
            <a:t>là</a:t>
          </a:r>
          <a:r>
            <a:rPr lang="en-US" sz="2400" kern="1200" dirty="0"/>
            <a:t> </a:t>
          </a:r>
          <a:r>
            <a:rPr lang="en-US" sz="2400" kern="1200" dirty="0" err="1"/>
            <a:t>quyền</a:t>
          </a:r>
          <a:r>
            <a:rPr lang="en-US" sz="2400" kern="1200" dirty="0"/>
            <a:t> </a:t>
          </a:r>
          <a:r>
            <a:rPr lang="en-US" sz="2400" u="sng" kern="1200" dirty="0" err="1"/>
            <a:t>trị</a:t>
          </a:r>
          <a:r>
            <a:rPr lang="en-US" sz="2400" u="sng" kern="1200" dirty="0"/>
            <a:t> </a:t>
          </a:r>
          <a:r>
            <a:rPr lang="en-US" sz="2400" u="sng" kern="1200" dirty="0" err="1"/>
            <a:t>giá</a:t>
          </a:r>
          <a:r>
            <a:rPr lang="en-US" sz="2400" u="sng" kern="1200" dirty="0"/>
            <a:t> </a:t>
          </a:r>
          <a:r>
            <a:rPr lang="en-US" sz="2400" u="sng" kern="1200" dirty="0" err="1"/>
            <a:t>được</a:t>
          </a:r>
          <a:r>
            <a:rPr lang="en-US" sz="2400" u="sng" kern="1200" dirty="0"/>
            <a:t> </a:t>
          </a:r>
          <a:r>
            <a:rPr lang="en-US" sz="2400" u="sng" kern="1200" dirty="0" err="1"/>
            <a:t>bằng</a:t>
          </a:r>
          <a:r>
            <a:rPr lang="en-US" sz="2400" u="sng" kern="1200" dirty="0"/>
            <a:t> </a:t>
          </a:r>
          <a:r>
            <a:rPr lang="en-US" sz="2400" u="sng" kern="1200" dirty="0" err="1"/>
            <a:t>tiền</a:t>
          </a:r>
          <a:r>
            <a:rPr lang="en-US" sz="2400" kern="1200" dirty="0"/>
            <a:t>, </a:t>
          </a:r>
          <a:r>
            <a:rPr lang="en-US" sz="2400" kern="1200" dirty="0" err="1"/>
            <a:t>bao</a:t>
          </a:r>
          <a:r>
            <a:rPr lang="en-US" sz="2400" kern="1200" dirty="0"/>
            <a:t> </a:t>
          </a:r>
          <a:r>
            <a:rPr lang="en-US" sz="2400" kern="1200" dirty="0" err="1"/>
            <a:t>gồm</a:t>
          </a:r>
          <a:r>
            <a:rPr lang="en-US" sz="2400" kern="1200" dirty="0"/>
            <a:t> </a:t>
          </a:r>
          <a:r>
            <a:rPr lang="en-US" sz="2400" b="1" i="1" kern="1200" dirty="0" err="1">
              <a:solidFill>
                <a:srgbClr val="FF0000"/>
              </a:solidFill>
            </a:rPr>
            <a:t>quyền</a:t>
          </a:r>
          <a:r>
            <a:rPr lang="en-US" sz="2400" b="1" i="1" kern="1200" dirty="0">
              <a:solidFill>
                <a:srgbClr val="FF0000"/>
              </a:solidFill>
            </a:rPr>
            <a:t> </a:t>
          </a:r>
          <a:r>
            <a:rPr lang="en-US" sz="2400" b="1" i="1" kern="1200" dirty="0" err="1">
              <a:solidFill>
                <a:srgbClr val="FF0000"/>
              </a:solidFill>
            </a:rPr>
            <a:t>tài</a:t>
          </a:r>
          <a:r>
            <a:rPr lang="en-US" sz="2400" b="1" i="1" kern="1200" dirty="0">
              <a:solidFill>
                <a:srgbClr val="FF0000"/>
              </a:solidFill>
            </a:rPr>
            <a:t> </a:t>
          </a:r>
          <a:r>
            <a:rPr lang="en-US" sz="2400" b="1" i="1" kern="1200" dirty="0" err="1">
              <a:solidFill>
                <a:srgbClr val="FF0000"/>
              </a:solidFill>
            </a:rPr>
            <a:t>sản</a:t>
          </a:r>
          <a:r>
            <a:rPr lang="en-US" sz="2400" b="1" i="1" kern="1200" dirty="0">
              <a:solidFill>
                <a:srgbClr val="FF0000"/>
              </a:solidFill>
            </a:rPr>
            <a:t> </a:t>
          </a:r>
          <a:r>
            <a:rPr lang="en-US" sz="2400" b="1" i="1" kern="1200" dirty="0" err="1">
              <a:solidFill>
                <a:srgbClr val="FF0000"/>
              </a:solidFill>
            </a:rPr>
            <a:t>đối</a:t>
          </a:r>
          <a:r>
            <a:rPr lang="en-US" sz="2400" b="1" i="1" kern="1200" dirty="0">
              <a:solidFill>
                <a:srgbClr val="FF0000"/>
              </a:solidFill>
            </a:rPr>
            <a:t> </a:t>
          </a:r>
          <a:r>
            <a:rPr lang="en-US" sz="2400" b="1" i="1" kern="1200" dirty="0" err="1">
              <a:solidFill>
                <a:srgbClr val="FF0000"/>
              </a:solidFill>
            </a:rPr>
            <a:t>với</a:t>
          </a:r>
          <a:r>
            <a:rPr lang="en-US" sz="2400" b="1" i="1" kern="1200" dirty="0">
              <a:solidFill>
                <a:srgbClr val="FF0000"/>
              </a:solidFill>
            </a:rPr>
            <a:t> </a:t>
          </a:r>
          <a:r>
            <a:rPr lang="en-US" sz="2400" b="1" i="1" kern="1200" dirty="0" err="1">
              <a:solidFill>
                <a:srgbClr val="FF0000"/>
              </a:solidFill>
            </a:rPr>
            <a:t>đối</a:t>
          </a:r>
          <a:r>
            <a:rPr lang="en-US" sz="2400" b="1" i="1" kern="1200" dirty="0">
              <a:solidFill>
                <a:srgbClr val="FF0000"/>
              </a:solidFill>
            </a:rPr>
            <a:t> </a:t>
          </a:r>
          <a:r>
            <a:rPr lang="en-US" sz="2400" b="1" i="1" kern="1200" dirty="0" err="1">
              <a:solidFill>
                <a:srgbClr val="FF0000"/>
              </a:solidFill>
            </a:rPr>
            <a:t>tượng</a:t>
          </a:r>
          <a:r>
            <a:rPr lang="en-US" sz="2400" b="1" i="1" kern="1200" dirty="0">
              <a:solidFill>
                <a:srgbClr val="FF0000"/>
              </a:solidFill>
            </a:rPr>
            <a:t> </a:t>
          </a:r>
          <a:r>
            <a:rPr lang="en-US" sz="2400" b="1" i="1" kern="1200" dirty="0" err="1">
              <a:solidFill>
                <a:srgbClr val="FF0000"/>
              </a:solidFill>
            </a:rPr>
            <a:t>quyền</a:t>
          </a:r>
          <a:r>
            <a:rPr lang="en-US" sz="2400" b="1" i="1" kern="1200" dirty="0">
              <a:solidFill>
                <a:srgbClr val="FF0000"/>
              </a:solidFill>
            </a:rPr>
            <a:t> </a:t>
          </a:r>
          <a:r>
            <a:rPr lang="en-US" sz="2400" b="1" i="1" kern="1200" dirty="0" err="1">
              <a:solidFill>
                <a:srgbClr val="FF0000"/>
              </a:solidFill>
            </a:rPr>
            <a:t>sở</a:t>
          </a:r>
          <a:r>
            <a:rPr lang="en-US" sz="2400" b="1" i="1" kern="1200" dirty="0">
              <a:solidFill>
                <a:srgbClr val="FF0000"/>
              </a:solidFill>
            </a:rPr>
            <a:t> </a:t>
          </a:r>
          <a:r>
            <a:rPr lang="en-US" sz="2400" b="1" i="1" kern="1200" dirty="0" err="1">
              <a:solidFill>
                <a:srgbClr val="FF0000"/>
              </a:solidFill>
            </a:rPr>
            <a:t>hữu</a:t>
          </a:r>
          <a:r>
            <a:rPr lang="en-US" sz="2400" b="1" i="1" kern="1200" dirty="0">
              <a:solidFill>
                <a:srgbClr val="FF0000"/>
              </a:solidFill>
            </a:rPr>
            <a:t> </a:t>
          </a:r>
          <a:r>
            <a:rPr lang="en-US" sz="2400" b="1" i="1" kern="1200" dirty="0" err="1">
              <a:solidFill>
                <a:srgbClr val="FF0000"/>
              </a:solidFill>
            </a:rPr>
            <a:t>trí</a:t>
          </a:r>
          <a:r>
            <a:rPr lang="en-US" sz="2400" b="1" i="1" kern="1200" dirty="0">
              <a:solidFill>
                <a:srgbClr val="FF0000"/>
              </a:solidFill>
            </a:rPr>
            <a:t> </a:t>
          </a:r>
          <a:r>
            <a:rPr lang="en-US" sz="2400" b="1" i="1" kern="1200" dirty="0" err="1">
              <a:solidFill>
                <a:srgbClr val="FF0000"/>
              </a:solidFill>
            </a:rPr>
            <a:t>tuệ</a:t>
          </a:r>
          <a:r>
            <a:rPr lang="en-US" sz="2400" kern="1200" dirty="0"/>
            <a:t>, </a:t>
          </a:r>
          <a:r>
            <a:rPr lang="en-US" sz="2400" kern="1200" dirty="0" err="1"/>
            <a:t>quyền</a:t>
          </a:r>
          <a:r>
            <a:rPr lang="en-US" sz="2400" kern="1200" dirty="0"/>
            <a:t> </a:t>
          </a:r>
          <a:r>
            <a:rPr lang="en-US" sz="2400" kern="1200" dirty="0" err="1"/>
            <a:t>sử</a:t>
          </a:r>
          <a:r>
            <a:rPr lang="en-US" sz="2400" kern="1200" dirty="0"/>
            <a:t> </a:t>
          </a:r>
          <a:r>
            <a:rPr lang="en-US" sz="2400" kern="1200" dirty="0" err="1"/>
            <a:t>dụng</a:t>
          </a:r>
          <a:r>
            <a:rPr lang="en-US" sz="2400" kern="1200" dirty="0"/>
            <a:t> </a:t>
          </a:r>
          <a:r>
            <a:rPr lang="en-US" sz="2400" kern="1200" dirty="0" err="1"/>
            <a:t>đất</a:t>
          </a:r>
          <a:r>
            <a:rPr lang="en-US" sz="2400" kern="1200" dirty="0"/>
            <a:t> </a:t>
          </a:r>
          <a:r>
            <a:rPr lang="en-US" sz="2400" kern="1200" dirty="0" err="1"/>
            <a:t>và</a:t>
          </a:r>
          <a:r>
            <a:rPr lang="en-US" sz="2400" kern="1200" dirty="0"/>
            <a:t> </a:t>
          </a:r>
          <a:r>
            <a:rPr lang="en-US" sz="2400" kern="1200" dirty="0" err="1"/>
            <a:t>các</a:t>
          </a:r>
          <a:r>
            <a:rPr lang="en-US" sz="2400" kern="1200" dirty="0"/>
            <a:t> </a:t>
          </a:r>
          <a:r>
            <a:rPr lang="en-US" sz="2400" kern="1200" dirty="0" err="1"/>
            <a:t>quyền</a:t>
          </a:r>
          <a:r>
            <a:rPr lang="en-US" sz="2400" kern="1200" dirty="0"/>
            <a:t> </a:t>
          </a:r>
          <a:r>
            <a:rPr lang="en-US" sz="2400" kern="1200" dirty="0" err="1"/>
            <a:t>tài</a:t>
          </a:r>
          <a:r>
            <a:rPr lang="en-US" sz="2400" kern="1200" dirty="0"/>
            <a:t> </a:t>
          </a:r>
          <a:r>
            <a:rPr lang="en-US" sz="2400" kern="1200" dirty="0" err="1"/>
            <a:t>sản</a:t>
          </a:r>
          <a:r>
            <a:rPr lang="en-US" sz="2400" kern="1200" dirty="0"/>
            <a:t> </a:t>
          </a:r>
          <a:r>
            <a:rPr lang="en-US" sz="2400" kern="1200" dirty="0" err="1"/>
            <a:t>khác</a:t>
          </a:r>
          <a:endParaRPr lang="en-US" sz="2400" b="1" kern="1200" dirty="0"/>
        </a:p>
      </dsp:txBody>
      <dsp:txXfrm>
        <a:off x="1117898" y="3045222"/>
        <a:ext cx="7480034" cy="1655421"/>
      </dsp:txXfrm>
    </dsp:sp>
    <dsp:sp modelId="{6D4F6458-43C6-4A46-B030-EF1F22481D7E}">
      <dsp:nvSpPr>
        <dsp:cNvPr id="0" name=""/>
        <dsp:cNvSpPr/>
      </dsp:nvSpPr>
      <dsp:spPr>
        <a:xfrm>
          <a:off x="5005090" y="1187316"/>
          <a:ext cx="3158655" cy="1648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977900">
            <a:lnSpc>
              <a:spcPct val="90000"/>
            </a:lnSpc>
            <a:spcBef>
              <a:spcPct val="0"/>
            </a:spcBef>
            <a:spcAft>
              <a:spcPct val="35000"/>
            </a:spcAft>
          </a:pPr>
          <a:r>
            <a:rPr lang="en-US" sz="2200" b="1" kern="1200" dirty="0" err="1">
              <a:solidFill>
                <a:srgbClr val="FF0000"/>
              </a:solidFill>
            </a:rPr>
            <a:t>Điều</a:t>
          </a:r>
          <a:r>
            <a:rPr lang="en-US" sz="2200" b="1" kern="1200" dirty="0">
              <a:solidFill>
                <a:srgbClr val="FF0000"/>
              </a:solidFill>
            </a:rPr>
            <a:t> 105</a:t>
          </a:r>
          <a:endParaRPr lang="en-US" sz="2200" kern="1200" dirty="0">
            <a:latin typeface="Candara" pitchFamily="34" charset="0"/>
          </a:endParaRPr>
        </a:p>
        <a:p>
          <a:pPr lvl="0" algn="l" defTabSz="977900">
            <a:lnSpc>
              <a:spcPct val="90000"/>
            </a:lnSpc>
            <a:spcBef>
              <a:spcPct val="0"/>
            </a:spcBef>
            <a:spcAft>
              <a:spcPct val="35000"/>
            </a:spcAft>
          </a:pPr>
          <a:r>
            <a:rPr lang="en-US" sz="2200" b="1" i="1" kern="1200" dirty="0" err="1"/>
            <a:t>Tài</a:t>
          </a:r>
          <a:r>
            <a:rPr lang="en-US" sz="2200" b="1" i="1" kern="1200" dirty="0"/>
            <a:t> </a:t>
          </a:r>
          <a:r>
            <a:rPr lang="en-US" sz="2200" b="1" i="1" kern="1200" dirty="0" err="1"/>
            <a:t>sản</a:t>
          </a:r>
          <a:r>
            <a:rPr lang="en-US" sz="2200" b="1" i="1" kern="1200" dirty="0"/>
            <a:t> </a:t>
          </a:r>
          <a:r>
            <a:rPr lang="en-US" sz="2200" kern="1200" dirty="0" err="1"/>
            <a:t>là</a:t>
          </a:r>
          <a:r>
            <a:rPr lang="en-US" sz="2200" kern="1200" dirty="0"/>
            <a:t> </a:t>
          </a:r>
          <a:r>
            <a:rPr lang="en-US" sz="2200" kern="1200" dirty="0" err="1"/>
            <a:t>vật</a:t>
          </a:r>
          <a:r>
            <a:rPr lang="en-US" sz="2200" kern="1200" dirty="0"/>
            <a:t>, </a:t>
          </a:r>
          <a:r>
            <a:rPr lang="en-US" sz="2200" kern="1200" dirty="0" err="1"/>
            <a:t>tiền</a:t>
          </a:r>
          <a:r>
            <a:rPr lang="en-US" sz="2200" kern="1200" dirty="0"/>
            <a:t>, </a:t>
          </a:r>
          <a:r>
            <a:rPr lang="en-US" sz="2200" kern="1200" dirty="0" err="1"/>
            <a:t>giấy</a:t>
          </a:r>
          <a:r>
            <a:rPr lang="en-US" sz="2200" kern="1200" dirty="0"/>
            <a:t> </a:t>
          </a:r>
          <a:r>
            <a:rPr lang="en-US" sz="2200" kern="1200" dirty="0" err="1"/>
            <a:t>tờ</a:t>
          </a:r>
          <a:r>
            <a:rPr lang="en-US" sz="2200" kern="1200" dirty="0"/>
            <a:t> </a:t>
          </a:r>
          <a:r>
            <a:rPr lang="en-US" sz="2200" kern="1200" dirty="0" err="1"/>
            <a:t>có</a:t>
          </a:r>
          <a:r>
            <a:rPr lang="en-US" sz="2200" kern="1200" dirty="0"/>
            <a:t> </a:t>
          </a:r>
          <a:r>
            <a:rPr lang="en-US" sz="2200" kern="1200" dirty="0" err="1"/>
            <a:t>giá</a:t>
          </a:r>
          <a:r>
            <a:rPr lang="en-US" sz="2200" kern="1200" dirty="0"/>
            <a:t> </a:t>
          </a:r>
          <a:r>
            <a:rPr lang="en-US" sz="2200" kern="1200" dirty="0" err="1"/>
            <a:t>và</a:t>
          </a:r>
          <a:r>
            <a:rPr lang="en-US" sz="2200" kern="1200" dirty="0"/>
            <a:t> </a:t>
          </a:r>
          <a:r>
            <a:rPr lang="en-US" sz="2200" u="sng" kern="1200" dirty="0" err="1"/>
            <a:t>quyền</a:t>
          </a:r>
          <a:r>
            <a:rPr lang="en-US" sz="2200" u="sng" kern="1200" dirty="0"/>
            <a:t> </a:t>
          </a:r>
          <a:r>
            <a:rPr lang="en-US" sz="2200" u="sng" kern="1200" dirty="0" err="1"/>
            <a:t>tài</a:t>
          </a:r>
          <a:r>
            <a:rPr lang="en-US" sz="2200" u="sng" kern="1200" dirty="0"/>
            <a:t> </a:t>
          </a:r>
          <a:r>
            <a:rPr lang="en-US" sz="2200" u="sng" kern="1200" dirty="0" err="1"/>
            <a:t>sản</a:t>
          </a:r>
          <a:r>
            <a:rPr lang="en-US" sz="2200" kern="1200" dirty="0"/>
            <a:t>.</a:t>
          </a:r>
        </a:p>
        <a:p>
          <a:pPr lvl="0" algn="l" defTabSz="977900">
            <a:lnSpc>
              <a:spcPct val="90000"/>
            </a:lnSpc>
            <a:spcBef>
              <a:spcPct val="0"/>
            </a:spcBef>
            <a:spcAft>
              <a:spcPct val="35000"/>
            </a:spcAft>
          </a:pPr>
          <a:endParaRPr lang="en-US" sz="2200" kern="1200" dirty="0">
            <a:latin typeface="Candara" pitchFamily="34" charset="0"/>
          </a:endParaRPr>
        </a:p>
      </dsp:txBody>
      <dsp:txXfrm>
        <a:off x="5005090" y="1187316"/>
        <a:ext cx="3158655" cy="16488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5FC28-A867-4011-A22F-D834B0732466}">
      <dsp:nvSpPr>
        <dsp:cNvPr id="0" name=""/>
        <dsp:cNvSpPr/>
      </dsp:nvSpPr>
      <dsp:spPr>
        <a:xfrm>
          <a:off x="4011" y="329785"/>
          <a:ext cx="2543734" cy="3294381"/>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nl-NL" sz="2000" b="1" kern="1200" dirty="0"/>
            <a:t>QTG:</a:t>
          </a:r>
          <a:r>
            <a:rPr lang="nl-NL" sz="2000" kern="1200" dirty="0"/>
            <a:t> đối với </a:t>
          </a:r>
          <a:r>
            <a:rPr lang="nl-NL" sz="2000" u="none" kern="1200" dirty="0"/>
            <a:t>tác </a:t>
          </a:r>
          <a:r>
            <a:rPr lang="nl-NL" sz="2000" u="none" kern="1200"/>
            <a:t>phẩm</a:t>
          </a:r>
          <a:r>
            <a:rPr lang="nl-NL" sz="2000" kern="1200"/>
            <a:t> do </a:t>
          </a:r>
          <a:r>
            <a:rPr lang="nl-NL" sz="2000" kern="1200" dirty="0"/>
            <a:t>mình sáng tạo ra hoặc sở hữu</a:t>
          </a:r>
          <a:endParaRPr lang="en-US" sz="2000" kern="1200" dirty="0">
            <a:latin typeface="+mj-lt"/>
            <a:cs typeface="Times New Roman" pitchFamily="18" charset="0"/>
          </a:endParaRPr>
        </a:p>
        <a:p>
          <a:pPr marL="228600" lvl="1" indent="-228600" algn="l" defTabSz="889000">
            <a:lnSpc>
              <a:spcPct val="90000"/>
            </a:lnSpc>
            <a:spcBef>
              <a:spcPct val="0"/>
            </a:spcBef>
            <a:spcAft>
              <a:spcPct val="15000"/>
            </a:spcAft>
            <a:buChar char="••"/>
          </a:pPr>
          <a:r>
            <a:rPr lang="nl-NL" sz="2000" b="1" kern="1200" dirty="0"/>
            <a:t>QLQ: </a:t>
          </a:r>
          <a:r>
            <a:rPr lang="nl-NL" sz="2000" kern="1200" dirty="0"/>
            <a:t>đối với cuộc biểu diễn, bản ghi âm, ghi hình, chương trình phát sóng, tín hiệu vệ tinh mang chương trình được mã hóa.</a:t>
          </a:r>
          <a:endParaRPr lang="en-US" sz="2000" kern="1200" dirty="0">
            <a:latin typeface="+mj-lt"/>
            <a:cs typeface="Times New Roman" pitchFamily="18" charset="0"/>
          </a:endParaRPr>
        </a:p>
      </dsp:txBody>
      <dsp:txXfrm>
        <a:off x="63614" y="389388"/>
        <a:ext cx="2424528" cy="3234778"/>
      </dsp:txXfrm>
    </dsp:sp>
    <dsp:sp modelId="{BADAAB28-09D5-4D3B-B436-67E8AAD7B236}">
      <dsp:nvSpPr>
        <dsp:cNvPr id="0" name=""/>
        <dsp:cNvSpPr/>
      </dsp:nvSpPr>
      <dsp:spPr>
        <a:xfrm>
          <a:off x="4011" y="3427819"/>
          <a:ext cx="2543734" cy="1137437"/>
        </a:xfrm>
        <a:prstGeom prst="rect">
          <a:avLst/>
        </a:prstGeom>
        <a:solidFill>
          <a:schemeClr val="accent1">
            <a:shade val="50000"/>
            <a:hueOff val="0"/>
            <a:satOff val="0"/>
            <a:lumOff val="0"/>
            <a:alphaOff val="0"/>
          </a:schemeClr>
        </a:solidFill>
        <a:ln w="1587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en-US" sz="2400" b="1" kern="1200" dirty="0" err="1">
              <a:latin typeface="+mj-lt"/>
              <a:cs typeface="Times New Roman" pitchFamily="18" charset="0"/>
            </a:rPr>
            <a:t>Quyền</a:t>
          </a:r>
          <a:r>
            <a:rPr lang="en-US" sz="2400" b="1" kern="1200" dirty="0">
              <a:latin typeface="+mj-lt"/>
              <a:cs typeface="Times New Roman" pitchFamily="18" charset="0"/>
            </a:rPr>
            <a:t> </a:t>
          </a:r>
          <a:r>
            <a:rPr lang="en-US" sz="2400" b="1" kern="1200" dirty="0" err="1">
              <a:latin typeface="+mj-lt"/>
              <a:cs typeface="Times New Roman" pitchFamily="18" charset="0"/>
            </a:rPr>
            <a:t>tác</a:t>
          </a:r>
          <a:r>
            <a:rPr lang="en-US" sz="2400" b="1" kern="1200" dirty="0">
              <a:latin typeface="+mj-lt"/>
              <a:cs typeface="Times New Roman" pitchFamily="18" charset="0"/>
            </a:rPr>
            <a:t> </a:t>
          </a:r>
          <a:r>
            <a:rPr lang="en-US" sz="2400" b="1" kern="1200" dirty="0" err="1">
              <a:latin typeface="+mj-lt"/>
              <a:cs typeface="Times New Roman" pitchFamily="18" charset="0"/>
            </a:rPr>
            <a:t>giả</a:t>
          </a:r>
          <a:r>
            <a:rPr lang="en-US" sz="2400" b="1" kern="1200" dirty="0">
              <a:latin typeface="+mj-lt"/>
              <a:cs typeface="Times New Roman" pitchFamily="18" charset="0"/>
            </a:rPr>
            <a:t> </a:t>
          </a:r>
          <a:r>
            <a:rPr lang="en-US" sz="2400" b="1" kern="1200" dirty="0" err="1">
              <a:latin typeface="+mj-lt"/>
              <a:cs typeface="Times New Roman" pitchFamily="18" charset="0"/>
            </a:rPr>
            <a:t>và</a:t>
          </a:r>
          <a:r>
            <a:rPr lang="en-US" sz="2400" b="1" kern="1200" dirty="0">
              <a:latin typeface="+mj-lt"/>
              <a:cs typeface="Times New Roman" pitchFamily="18" charset="0"/>
            </a:rPr>
            <a:t> </a:t>
          </a:r>
          <a:r>
            <a:rPr lang="en-US" sz="2400" b="1" kern="1200" dirty="0" err="1">
              <a:latin typeface="+mj-lt"/>
              <a:cs typeface="Times New Roman" pitchFamily="18" charset="0"/>
            </a:rPr>
            <a:t>quyền</a:t>
          </a:r>
          <a:r>
            <a:rPr lang="en-US" sz="2400" b="1" kern="1200" dirty="0">
              <a:latin typeface="+mj-lt"/>
              <a:cs typeface="Times New Roman" pitchFamily="18" charset="0"/>
            </a:rPr>
            <a:t> </a:t>
          </a:r>
          <a:r>
            <a:rPr lang="en-US" sz="2400" b="1" kern="1200" dirty="0" err="1">
              <a:latin typeface="+mj-lt"/>
              <a:cs typeface="Times New Roman" pitchFamily="18" charset="0"/>
            </a:rPr>
            <a:t>liên</a:t>
          </a:r>
          <a:r>
            <a:rPr lang="en-US" sz="2400" b="1" kern="1200" dirty="0">
              <a:latin typeface="+mj-lt"/>
              <a:cs typeface="Times New Roman" pitchFamily="18" charset="0"/>
            </a:rPr>
            <a:t> </a:t>
          </a:r>
          <a:r>
            <a:rPr lang="en-US" sz="2400" b="1" kern="1200" dirty="0" err="1">
              <a:latin typeface="+mj-lt"/>
              <a:cs typeface="Times New Roman" pitchFamily="18" charset="0"/>
            </a:rPr>
            <a:t>quan</a:t>
          </a:r>
          <a:endParaRPr lang="en-US" sz="2400" b="1" kern="1200" dirty="0">
            <a:latin typeface="+mj-lt"/>
            <a:cs typeface="Times New Roman" pitchFamily="18" charset="0"/>
          </a:endParaRPr>
        </a:p>
      </dsp:txBody>
      <dsp:txXfrm>
        <a:off x="4011" y="3427819"/>
        <a:ext cx="1791362" cy="1137437"/>
      </dsp:txXfrm>
    </dsp:sp>
    <dsp:sp modelId="{991BB4CE-12B5-4CB1-89EA-F80015E5569E}">
      <dsp:nvSpPr>
        <dsp:cNvPr id="0" name=""/>
        <dsp:cNvSpPr/>
      </dsp:nvSpPr>
      <dsp:spPr>
        <a:xfrm>
          <a:off x="1867332" y="3816497"/>
          <a:ext cx="890307" cy="89030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15875"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2909FD-5ABF-41E5-8DD1-D8D6E4E05C92}">
      <dsp:nvSpPr>
        <dsp:cNvPr id="0" name=""/>
        <dsp:cNvSpPr/>
      </dsp:nvSpPr>
      <dsp:spPr>
        <a:xfrm>
          <a:off x="2880515" y="329785"/>
          <a:ext cx="3016233" cy="3294381"/>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nl-NL" sz="2000" kern="1200" dirty="0"/>
            <a:t>Đối với sáng chế, kiểu dáng công nghiệp, thiết kế bố trí mạch tích hợp bán dẫn, nhãn hiệu, tên thương mại, chỉ dẫn địa lý, bí mật kinh doanh do mình sáng tạo ra hoặc sở hữu; và</a:t>
          </a:r>
          <a:endParaRPr lang="en-US" sz="2000" b="1" i="0" kern="1200" dirty="0">
            <a:effectLst/>
            <a:latin typeface="+mj-lt"/>
            <a:cs typeface="Times New Roman" pitchFamily="18" charset="0"/>
          </a:endParaRPr>
        </a:p>
        <a:p>
          <a:pPr marL="228600" lvl="1" indent="-228600" algn="l" defTabSz="889000">
            <a:lnSpc>
              <a:spcPct val="90000"/>
            </a:lnSpc>
            <a:spcBef>
              <a:spcPct val="0"/>
            </a:spcBef>
            <a:spcAft>
              <a:spcPct val="15000"/>
            </a:spcAft>
            <a:buChar char="••"/>
          </a:pPr>
          <a:r>
            <a:rPr lang="nl-NL" sz="2000" b="0" kern="1200" dirty="0"/>
            <a:t>Quyền chống cạnh tranh không lành mạnh</a:t>
          </a:r>
          <a:endParaRPr lang="en-US" sz="2000" b="0" i="0" kern="1200" dirty="0">
            <a:effectLst/>
            <a:latin typeface="+mj-lt"/>
            <a:cs typeface="Times New Roman" pitchFamily="18" charset="0"/>
          </a:endParaRPr>
        </a:p>
      </dsp:txBody>
      <dsp:txXfrm>
        <a:off x="2951189" y="400459"/>
        <a:ext cx="2874885" cy="3223707"/>
      </dsp:txXfrm>
    </dsp:sp>
    <dsp:sp modelId="{0FFF568A-88FC-4D60-85B5-B32F3342E620}">
      <dsp:nvSpPr>
        <dsp:cNvPr id="0" name=""/>
        <dsp:cNvSpPr/>
      </dsp:nvSpPr>
      <dsp:spPr>
        <a:xfrm>
          <a:off x="2852012" y="3427819"/>
          <a:ext cx="3052634" cy="1137437"/>
        </a:xfrm>
        <a:prstGeom prst="rect">
          <a:avLst/>
        </a:prstGeom>
        <a:solidFill>
          <a:schemeClr val="accent1">
            <a:shade val="50000"/>
            <a:hueOff val="240958"/>
            <a:satOff val="-5040"/>
            <a:lumOff val="28042"/>
            <a:alphaOff val="0"/>
          </a:schemeClr>
        </a:solidFill>
        <a:ln w="15875"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en-US" sz="2400" b="1" kern="1200" dirty="0" err="1">
              <a:latin typeface="+mj-lt"/>
              <a:cs typeface="Times New Roman" pitchFamily="18" charset="0"/>
            </a:rPr>
            <a:t>Quyền</a:t>
          </a:r>
          <a:r>
            <a:rPr lang="en-US" sz="2400" b="1" kern="1200" dirty="0">
              <a:latin typeface="+mj-lt"/>
              <a:cs typeface="Times New Roman" pitchFamily="18" charset="0"/>
            </a:rPr>
            <a:t> </a:t>
          </a:r>
          <a:r>
            <a:rPr lang="en-US" sz="2400" b="1" kern="1200" dirty="0" err="1">
              <a:latin typeface="+mj-lt"/>
              <a:cs typeface="Times New Roman" pitchFamily="18" charset="0"/>
            </a:rPr>
            <a:t>Sở</a:t>
          </a:r>
          <a:r>
            <a:rPr lang="en-US" sz="2400" b="1" kern="1200" dirty="0">
              <a:latin typeface="+mj-lt"/>
              <a:cs typeface="Times New Roman" pitchFamily="18" charset="0"/>
            </a:rPr>
            <a:t> </a:t>
          </a:r>
          <a:r>
            <a:rPr lang="en-US" sz="2400" b="1" kern="1200" dirty="0" err="1">
              <a:latin typeface="+mj-lt"/>
              <a:cs typeface="Times New Roman" pitchFamily="18" charset="0"/>
            </a:rPr>
            <a:t>hữu</a:t>
          </a:r>
          <a:r>
            <a:rPr lang="en-US" sz="2400" b="1" kern="1200" dirty="0">
              <a:latin typeface="+mj-lt"/>
              <a:cs typeface="Times New Roman" pitchFamily="18" charset="0"/>
            </a:rPr>
            <a:t> </a:t>
          </a:r>
          <a:r>
            <a:rPr lang="en-US" sz="2400" b="1" kern="1200" dirty="0" err="1">
              <a:latin typeface="+mj-lt"/>
              <a:cs typeface="Times New Roman" pitchFamily="18" charset="0"/>
            </a:rPr>
            <a:t>công</a:t>
          </a:r>
          <a:r>
            <a:rPr lang="en-US" sz="2400" b="1" kern="1200" dirty="0">
              <a:latin typeface="+mj-lt"/>
              <a:cs typeface="Times New Roman" pitchFamily="18" charset="0"/>
            </a:rPr>
            <a:t> </a:t>
          </a:r>
          <a:r>
            <a:rPr lang="en-US" sz="2400" b="1" kern="1200" dirty="0" err="1">
              <a:latin typeface="+mj-lt"/>
              <a:cs typeface="Times New Roman" pitchFamily="18" charset="0"/>
            </a:rPr>
            <a:t>nghiệp</a:t>
          </a:r>
          <a:endParaRPr lang="en-US" sz="2400" b="1" kern="1200" dirty="0">
            <a:latin typeface="+mj-lt"/>
            <a:cs typeface="Times New Roman" pitchFamily="18" charset="0"/>
          </a:endParaRPr>
        </a:p>
      </dsp:txBody>
      <dsp:txXfrm>
        <a:off x="2852012" y="3427819"/>
        <a:ext cx="2149742" cy="1137437"/>
      </dsp:txXfrm>
    </dsp:sp>
    <dsp:sp modelId="{BBB29B14-85D4-4FC6-9C68-BD7161522591}">
      <dsp:nvSpPr>
        <dsp:cNvPr id="0" name=""/>
        <dsp:cNvSpPr/>
      </dsp:nvSpPr>
      <dsp:spPr>
        <a:xfrm>
          <a:off x="5243466" y="3816497"/>
          <a:ext cx="890307" cy="89030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0" r="-50000"/>
          </a:stretch>
        </a:blipFill>
        <a:ln w="15875"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57B48B-1872-4B0B-88D7-311F29413689}">
      <dsp:nvSpPr>
        <dsp:cNvPr id="0" name=""/>
        <dsp:cNvSpPr/>
      </dsp:nvSpPr>
      <dsp:spPr>
        <a:xfrm>
          <a:off x="6251410" y="329785"/>
          <a:ext cx="2254181" cy="3294381"/>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nl-NL" sz="2000" kern="1200" dirty="0"/>
            <a:t>Đối với giống cây trồng mới do mình chọn tạo hoặc phát hiện và phát triển hoặc được hưởng quyền sở hữu</a:t>
          </a:r>
          <a:endParaRPr lang="en-US" sz="2000" kern="1200" dirty="0">
            <a:latin typeface="+mj-lt"/>
            <a:cs typeface="Times New Roman" pitchFamily="18" charset="0"/>
          </a:endParaRPr>
        </a:p>
      </dsp:txBody>
      <dsp:txXfrm>
        <a:off x="6304228" y="382603"/>
        <a:ext cx="2148545" cy="3241563"/>
      </dsp:txXfrm>
    </dsp:sp>
    <dsp:sp modelId="{B15ABA82-57E6-4101-AEBE-AB9BCA0D3047}">
      <dsp:nvSpPr>
        <dsp:cNvPr id="0" name=""/>
        <dsp:cNvSpPr/>
      </dsp:nvSpPr>
      <dsp:spPr>
        <a:xfrm>
          <a:off x="6267473" y="3427819"/>
          <a:ext cx="2229481" cy="1137437"/>
        </a:xfrm>
        <a:prstGeom prst="rect">
          <a:avLst/>
        </a:prstGeom>
        <a:solidFill>
          <a:schemeClr val="accent1">
            <a:shade val="50000"/>
            <a:hueOff val="240958"/>
            <a:satOff val="-5040"/>
            <a:lumOff val="28042"/>
            <a:alphaOff val="0"/>
          </a:schemeClr>
        </a:solidFill>
        <a:ln w="15875" cap="flat" cmpd="sng" algn="ctr">
          <a:solidFill>
            <a:schemeClr val="accent1">
              <a:shade val="50000"/>
              <a:hueOff val="240958"/>
              <a:satOff val="-5040"/>
              <a:lumOff val="2804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en-US" sz="2400" b="1" kern="1200" dirty="0" err="1">
              <a:latin typeface="+mj-lt"/>
              <a:cs typeface="Times New Roman" pitchFamily="18" charset="0"/>
            </a:rPr>
            <a:t>Quyền</a:t>
          </a:r>
          <a:r>
            <a:rPr lang="en-US" sz="2400" b="1" kern="1200" dirty="0">
              <a:latin typeface="+mj-lt"/>
              <a:cs typeface="Times New Roman" pitchFamily="18" charset="0"/>
            </a:rPr>
            <a:t> </a:t>
          </a:r>
          <a:r>
            <a:rPr lang="en-US" sz="2400" b="1" kern="1200" dirty="0" err="1">
              <a:latin typeface="+mj-lt"/>
              <a:cs typeface="Times New Roman" pitchFamily="18" charset="0"/>
            </a:rPr>
            <a:t>đối</a:t>
          </a:r>
          <a:r>
            <a:rPr lang="en-US" sz="2400" b="1" kern="1200" dirty="0">
              <a:latin typeface="+mj-lt"/>
              <a:cs typeface="Times New Roman" pitchFamily="18" charset="0"/>
            </a:rPr>
            <a:t> </a:t>
          </a:r>
          <a:r>
            <a:rPr lang="en-US" sz="2400" b="1" kern="1200" dirty="0" err="1">
              <a:latin typeface="+mj-lt"/>
              <a:cs typeface="Times New Roman" pitchFamily="18" charset="0"/>
            </a:rPr>
            <a:t>với</a:t>
          </a:r>
          <a:r>
            <a:rPr lang="en-US" sz="2400" b="1" kern="1200" dirty="0">
              <a:latin typeface="+mj-lt"/>
              <a:cs typeface="Times New Roman" pitchFamily="18" charset="0"/>
            </a:rPr>
            <a:t> </a:t>
          </a:r>
          <a:r>
            <a:rPr lang="en-US" sz="2400" b="1" kern="1200" dirty="0" err="1">
              <a:latin typeface="+mj-lt"/>
              <a:cs typeface="Times New Roman" pitchFamily="18" charset="0"/>
            </a:rPr>
            <a:t>giống</a:t>
          </a:r>
          <a:r>
            <a:rPr lang="en-US" sz="2400" b="1" kern="1200" dirty="0">
              <a:latin typeface="+mj-lt"/>
              <a:cs typeface="Times New Roman" pitchFamily="18" charset="0"/>
            </a:rPr>
            <a:t> </a:t>
          </a:r>
          <a:r>
            <a:rPr lang="en-US" sz="2400" b="1" kern="1200" dirty="0" err="1">
              <a:latin typeface="+mj-lt"/>
              <a:cs typeface="Times New Roman" pitchFamily="18" charset="0"/>
            </a:rPr>
            <a:t>cây</a:t>
          </a:r>
          <a:r>
            <a:rPr lang="en-US" sz="2400" b="1" kern="1200" dirty="0">
              <a:latin typeface="+mj-lt"/>
              <a:cs typeface="Times New Roman" pitchFamily="18" charset="0"/>
            </a:rPr>
            <a:t> </a:t>
          </a:r>
          <a:r>
            <a:rPr lang="en-US" sz="2400" b="1" kern="1200" dirty="0" err="1">
              <a:latin typeface="+mj-lt"/>
              <a:cs typeface="Times New Roman" pitchFamily="18" charset="0"/>
            </a:rPr>
            <a:t>trồng</a:t>
          </a:r>
          <a:endParaRPr lang="en-US" sz="2400" b="1" kern="1200" dirty="0">
            <a:latin typeface="+mj-lt"/>
            <a:cs typeface="Times New Roman" pitchFamily="18" charset="0"/>
          </a:endParaRPr>
        </a:p>
      </dsp:txBody>
      <dsp:txXfrm>
        <a:off x="6267473" y="3427819"/>
        <a:ext cx="1570057" cy="1137437"/>
      </dsp:txXfrm>
    </dsp:sp>
    <dsp:sp modelId="{8921EBAA-1061-45C6-A3F8-46A4ED24BB90}">
      <dsp:nvSpPr>
        <dsp:cNvPr id="0" name=""/>
        <dsp:cNvSpPr/>
      </dsp:nvSpPr>
      <dsp:spPr>
        <a:xfrm>
          <a:off x="7969954" y="3816497"/>
          <a:ext cx="890307" cy="89030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 r="-1000"/>
          </a:stretch>
        </a:blipFill>
        <a:ln w="15875"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1D9E7-773F-45EC-A985-F4A8A702CC08}">
      <dsp:nvSpPr>
        <dsp:cNvPr id="0" name=""/>
        <dsp:cNvSpPr/>
      </dsp:nvSpPr>
      <dsp:spPr>
        <a:xfrm>
          <a:off x="-4560586" y="-704407"/>
          <a:ext cx="5472816" cy="5472816"/>
        </a:xfrm>
        <a:prstGeom prst="blockArc">
          <a:avLst>
            <a:gd name="adj1" fmla="val 18900000"/>
            <a:gd name="adj2" fmla="val 2700000"/>
            <a:gd name="adj3" fmla="val 395"/>
          </a:avLst>
        </a:prstGeom>
        <a:noFill/>
        <a:ln w="1587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AF28CC-D617-4832-BD4A-A2E96088CDC2}">
      <dsp:nvSpPr>
        <dsp:cNvPr id="0" name=""/>
        <dsp:cNvSpPr/>
      </dsp:nvSpPr>
      <dsp:spPr>
        <a:xfrm>
          <a:off x="747064" y="580583"/>
          <a:ext cx="6370187" cy="1161003"/>
        </a:xfrm>
        <a:prstGeom prst="rect">
          <a:avLst/>
        </a:prstGeom>
        <a:solidFill>
          <a:schemeClr val="accent1">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1547" tIns="60960" rIns="60960" bIns="60960" numCol="1" spcCol="1270" anchor="ctr" anchorCtr="0">
          <a:noAutofit/>
        </a:bodyPr>
        <a:lstStyle/>
        <a:p>
          <a:pPr lvl="0" algn="l" defTabSz="1066800">
            <a:lnSpc>
              <a:spcPct val="90000"/>
            </a:lnSpc>
            <a:spcBef>
              <a:spcPct val="0"/>
            </a:spcBef>
            <a:spcAft>
              <a:spcPct val="35000"/>
            </a:spcAft>
          </a:pPr>
          <a:r>
            <a:rPr lang="nl-NL" sz="2400" b="1" kern="1200" dirty="0"/>
            <a:t>tác phẩm văn học, nghệ thuật, khoa học</a:t>
          </a:r>
          <a:endParaRPr lang="en-US" sz="2400" b="1" kern="1200" dirty="0"/>
        </a:p>
      </dsp:txBody>
      <dsp:txXfrm>
        <a:off x="747064" y="580583"/>
        <a:ext cx="6370187" cy="1161003"/>
      </dsp:txXfrm>
    </dsp:sp>
    <dsp:sp modelId="{DD1309A4-8F89-4792-96B3-39961C69B891}">
      <dsp:nvSpPr>
        <dsp:cNvPr id="0" name=""/>
        <dsp:cNvSpPr/>
      </dsp:nvSpPr>
      <dsp:spPr>
        <a:xfrm>
          <a:off x="21437" y="435457"/>
          <a:ext cx="1451254" cy="1451254"/>
        </a:xfrm>
        <a:prstGeom prst="ellipse">
          <a:avLst/>
        </a:prstGeom>
        <a:solidFill>
          <a:schemeClr val="lt1">
            <a:hueOff val="0"/>
            <a:satOff val="0"/>
            <a:lumOff val="0"/>
            <a:alphaOff val="0"/>
          </a:schemeClr>
        </a:solidFill>
        <a:ln w="1587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C8C480-B60F-4913-9D89-1206B417BFD8}">
      <dsp:nvSpPr>
        <dsp:cNvPr id="0" name=""/>
        <dsp:cNvSpPr/>
      </dsp:nvSpPr>
      <dsp:spPr>
        <a:xfrm>
          <a:off x="747064" y="2322413"/>
          <a:ext cx="6370187" cy="1161003"/>
        </a:xfrm>
        <a:prstGeom prst="rect">
          <a:avLst/>
        </a:prstGeom>
        <a:solidFill>
          <a:schemeClr val="accent1">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1547" tIns="60960" rIns="60960" bIns="60960" numCol="1" spcCol="1270" anchor="ctr" anchorCtr="0">
          <a:noAutofit/>
        </a:bodyPr>
        <a:lstStyle/>
        <a:p>
          <a:pPr lvl="0" algn="l" defTabSz="1066800">
            <a:lnSpc>
              <a:spcPct val="90000"/>
            </a:lnSpc>
            <a:spcBef>
              <a:spcPct val="0"/>
            </a:spcBef>
            <a:spcAft>
              <a:spcPct val="35000"/>
            </a:spcAft>
          </a:pPr>
          <a:r>
            <a:rPr lang="nl-NL" sz="2400" b="1" kern="1200" dirty="0"/>
            <a:t>cuộc biểu diễn, bản ghi âm, ghi hình, chương trình phát sóng, tín hiệu vệ tinh mang chương trình được mã hóa</a:t>
          </a:r>
          <a:endParaRPr lang="en-US" sz="2400" b="1" kern="1200" dirty="0"/>
        </a:p>
      </dsp:txBody>
      <dsp:txXfrm>
        <a:off x="747064" y="2322413"/>
        <a:ext cx="6370187" cy="1161003"/>
      </dsp:txXfrm>
    </dsp:sp>
    <dsp:sp modelId="{0CDB1F22-619C-49B8-9DDE-E9CFEBA56F1E}">
      <dsp:nvSpPr>
        <dsp:cNvPr id="0" name=""/>
        <dsp:cNvSpPr/>
      </dsp:nvSpPr>
      <dsp:spPr>
        <a:xfrm>
          <a:off x="21437" y="2177288"/>
          <a:ext cx="1451254" cy="1451254"/>
        </a:xfrm>
        <a:prstGeom prst="ellipse">
          <a:avLst/>
        </a:prstGeom>
        <a:solidFill>
          <a:schemeClr val="lt1">
            <a:hueOff val="0"/>
            <a:satOff val="0"/>
            <a:lumOff val="0"/>
            <a:alphaOff val="0"/>
          </a:schemeClr>
        </a:solidFill>
        <a:ln w="15875"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List1#2">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List1#3">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7.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28.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0.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7A2E39-CD61-49DE-8FA6-84EEADB465A2}" type="datetimeFigureOut">
              <a:rPr lang="en-US" smtClean="0"/>
              <a:pPr/>
              <a:t>3/24/2021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52E76F-6558-414D-A0DE-4D5ED73739D1}" type="slidenum">
              <a:rPr lang="en-US" smtClean="0"/>
              <a:pPr/>
              <a:t>‹#›</a:t>
            </a:fld>
            <a:endParaRPr lang="en-US"/>
          </a:p>
        </p:txBody>
      </p:sp>
    </p:spTree>
    <p:extLst>
      <p:ext uri="{BB962C8B-B14F-4D97-AF65-F5344CB8AC3E}">
        <p14:creationId xmlns:p14="http://schemas.microsoft.com/office/powerpoint/2010/main" val="2890034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52E76F-6558-414D-A0DE-4D5ED73739D1}" type="slidenum">
              <a:rPr lang="en-US" smtClean="0"/>
              <a:pPr/>
              <a:t>6</a:t>
            </a:fld>
            <a:endParaRPr lang="en-US"/>
          </a:p>
        </p:txBody>
      </p:sp>
    </p:spTree>
    <p:extLst>
      <p:ext uri="{BB962C8B-B14F-4D97-AF65-F5344CB8AC3E}">
        <p14:creationId xmlns:p14="http://schemas.microsoft.com/office/powerpoint/2010/main" val="3525290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err="1" smtClean="0"/>
              <a:t>Thống</a:t>
            </a:r>
            <a:r>
              <a:rPr lang="en-US" baseline="0" dirty="0" smtClean="0"/>
              <a:t> </a:t>
            </a:r>
            <a:r>
              <a:rPr lang="en-US" baseline="0" dirty="0" err="1" smtClean="0"/>
              <a:t>nhất</a:t>
            </a:r>
            <a:r>
              <a:rPr lang="en-US" baseline="0" dirty="0" smtClean="0"/>
              <a:t> </a:t>
            </a:r>
            <a:r>
              <a:rPr lang="en-US" baseline="0" dirty="0" err="1" smtClean="0"/>
              <a:t>giữ</a:t>
            </a:r>
            <a:r>
              <a:rPr lang="en-US" baseline="0" dirty="0" smtClean="0"/>
              <a:t> </a:t>
            </a:r>
            <a:r>
              <a:rPr lang="en-US" baseline="0" dirty="0" err="1" smtClean="0"/>
              <a:t>nguyên</a:t>
            </a:r>
            <a:r>
              <a:rPr lang="en-US" baseline="0" dirty="0" smtClean="0"/>
              <a:t> </a:t>
            </a:r>
            <a:r>
              <a:rPr lang="en-US" baseline="0" dirty="0" err="1" smtClean="0"/>
              <a:t>ngữ</a:t>
            </a:r>
            <a:endParaRPr lang="en-US" dirty="0"/>
          </a:p>
        </p:txBody>
      </p:sp>
      <p:sp>
        <p:nvSpPr>
          <p:cNvPr id="4" name="Slide Number Placeholder 3"/>
          <p:cNvSpPr>
            <a:spLocks noGrp="1"/>
          </p:cNvSpPr>
          <p:nvPr>
            <p:ph type="sldNum" sz="quarter" idx="5"/>
          </p:nvPr>
        </p:nvSpPr>
        <p:spPr/>
        <p:txBody>
          <a:bodyPr/>
          <a:lstStyle/>
          <a:p>
            <a:fld id="{C652E76F-6558-414D-A0DE-4D5ED73739D1}" type="slidenum">
              <a:rPr lang="en-US" smtClean="0"/>
              <a:pPr/>
              <a:t>7</a:t>
            </a:fld>
            <a:endParaRPr lang="en-US"/>
          </a:p>
        </p:txBody>
      </p:sp>
    </p:spTree>
    <p:extLst>
      <p:ext uri="{BB962C8B-B14F-4D97-AF65-F5344CB8AC3E}">
        <p14:creationId xmlns:p14="http://schemas.microsoft.com/office/powerpoint/2010/main" val="3796300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2E76F-6558-414D-A0DE-4D5ED73739D1}" type="slidenum">
              <a:rPr lang="en-US" smtClean="0"/>
              <a:pPr/>
              <a:t>10</a:t>
            </a:fld>
            <a:endParaRPr lang="en-US"/>
          </a:p>
        </p:txBody>
      </p:sp>
    </p:spTree>
    <p:extLst>
      <p:ext uri="{BB962C8B-B14F-4D97-AF65-F5344CB8AC3E}">
        <p14:creationId xmlns:p14="http://schemas.microsoft.com/office/powerpoint/2010/main" val="1035202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2E76F-6558-414D-A0DE-4D5ED73739D1}" type="slidenum">
              <a:rPr lang="en-US" smtClean="0"/>
              <a:pPr/>
              <a:t>11</a:t>
            </a:fld>
            <a:endParaRPr lang="en-US"/>
          </a:p>
        </p:txBody>
      </p:sp>
    </p:spTree>
    <p:extLst>
      <p:ext uri="{BB962C8B-B14F-4D97-AF65-F5344CB8AC3E}">
        <p14:creationId xmlns:p14="http://schemas.microsoft.com/office/powerpoint/2010/main" val="1035202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2E76F-6558-414D-A0DE-4D5ED73739D1}" type="slidenum">
              <a:rPr lang="en-US" smtClean="0"/>
              <a:pPr/>
              <a:t>12</a:t>
            </a:fld>
            <a:endParaRPr lang="en-US"/>
          </a:p>
        </p:txBody>
      </p:sp>
    </p:spTree>
    <p:extLst>
      <p:ext uri="{BB962C8B-B14F-4D97-AF65-F5344CB8AC3E}">
        <p14:creationId xmlns:p14="http://schemas.microsoft.com/office/powerpoint/2010/main" val="1035202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err="1" smtClean="0"/>
              <a:t>Cột</a:t>
            </a:r>
            <a:r>
              <a:rPr lang="en-US" baseline="0" dirty="0" smtClean="0"/>
              <a:t> 1: </a:t>
            </a:r>
            <a:r>
              <a:rPr lang="en-US" baseline="0" dirty="0" err="1" smtClean="0"/>
              <a:t>sẽ</a:t>
            </a:r>
            <a:r>
              <a:rPr lang="en-US" baseline="0" dirty="0" smtClean="0"/>
              <a:t> </a:t>
            </a:r>
            <a:r>
              <a:rPr lang="en-US" baseline="0" dirty="0" err="1" smtClean="0"/>
              <a:t>lưu</a:t>
            </a:r>
            <a:r>
              <a:rPr lang="en-US" baseline="0" dirty="0" smtClean="0"/>
              <a:t> ý </a:t>
            </a:r>
            <a:r>
              <a:rPr lang="en-US" baseline="0" dirty="0" err="1" smtClean="0"/>
              <a:t>khi</a:t>
            </a:r>
            <a:r>
              <a:rPr lang="en-US" baseline="0" dirty="0" smtClean="0"/>
              <a:t> </a:t>
            </a:r>
            <a:r>
              <a:rPr lang="en-US" baseline="0" dirty="0" err="1" smtClean="0"/>
              <a:t>trình</a:t>
            </a:r>
            <a:r>
              <a:rPr lang="en-US" baseline="0" dirty="0" smtClean="0"/>
              <a:t> </a:t>
            </a:r>
            <a:r>
              <a:rPr lang="en-US" baseline="0" dirty="0" err="1" smtClean="0"/>
              <a:t>bày</a:t>
            </a:r>
            <a:r>
              <a:rPr lang="en-US" baseline="0" dirty="0" smtClean="0"/>
              <a:t>, </a:t>
            </a:r>
            <a:r>
              <a:rPr lang="en-US" baseline="0" dirty="0" err="1" smtClean="0"/>
              <a:t>không</a:t>
            </a:r>
            <a:r>
              <a:rPr lang="en-US" baseline="0" dirty="0" smtClean="0"/>
              <a:t> </a:t>
            </a:r>
            <a:r>
              <a:rPr lang="en-US" baseline="0" dirty="0" err="1" smtClean="0"/>
              <a:t>viết</a:t>
            </a:r>
            <a:r>
              <a:rPr lang="en-US" baseline="0" dirty="0" smtClean="0"/>
              <a:t> </a:t>
            </a:r>
            <a:r>
              <a:rPr lang="en-US" baseline="0" dirty="0" err="1" smtClean="0"/>
              <a:t>vào</a:t>
            </a:r>
            <a:r>
              <a:rPr lang="en-US" baseline="0" dirty="0" smtClean="0"/>
              <a:t> slide </a:t>
            </a:r>
            <a:r>
              <a:rPr lang="en-US" baseline="0" dirty="0" err="1" smtClean="0"/>
              <a:t>để</a:t>
            </a:r>
            <a:r>
              <a:rPr lang="en-US" baseline="0" dirty="0" smtClean="0"/>
              <a:t> </a:t>
            </a:r>
            <a:r>
              <a:rPr lang="en-US" baseline="0" dirty="0" err="1" smtClean="0"/>
              <a:t>học</a:t>
            </a:r>
            <a:r>
              <a:rPr lang="en-US" baseline="0" dirty="0" smtClean="0"/>
              <a:t> </a:t>
            </a:r>
            <a:r>
              <a:rPr lang="en-US" baseline="0" dirty="0" err="1" smtClean="0"/>
              <a:t>viên</a:t>
            </a:r>
            <a:r>
              <a:rPr lang="en-US" baseline="0" dirty="0" smtClean="0"/>
              <a:t> </a:t>
            </a:r>
            <a:r>
              <a:rPr lang="en-US" baseline="0" dirty="0" err="1" smtClean="0"/>
              <a:t>hiểu</a:t>
            </a:r>
            <a:r>
              <a:rPr lang="en-US" baseline="0" dirty="0" smtClean="0"/>
              <a:t> </a:t>
            </a:r>
            <a:r>
              <a:rPr lang="en-US" baseline="0" dirty="0" err="1" smtClean="0"/>
              <a:t>nhầm</a:t>
            </a:r>
            <a:r>
              <a:rPr lang="en-US" baseline="0" dirty="0" smtClean="0"/>
              <a:t> </a:t>
            </a:r>
            <a:r>
              <a:rPr lang="en-US" baseline="0" dirty="0" err="1" smtClean="0"/>
              <a:t>là</a:t>
            </a:r>
            <a:r>
              <a:rPr lang="en-US" baseline="0" dirty="0" smtClean="0"/>
              <a:t> GCN </a:t>
            </a:r>
            <a:r>
              <a:rPr lang="en-US" baseline="0" dirty="0" err="1" smtClean="0"/>
              <a:t>là</a:t>
            </a:r>
            <a:r>
              <a:rPr lang="en-US" baseline="0" dirty="0" smtClean="0"/>
              <a:t> </a:t>
            </a:r>
            <a:r>
              <a:rPr lang="en-US" baseline="0" dirty="0" err="1" smtClean="0"/>
              <a:t>căn</a:t>
            </a:r>
            <a:r>
              <a:rPr lang="en-US" baseline="0" dirty="0" smtClean="0"/>
              <a:t> </a:t>
            </a:r>
            <a:r>
              <a:rPr lang="en-US" baseline="0" dirty="0" err="1" smtClean="0"/>
              <a:t>cứ</a:t>
            </a:r>
            <a:r>
              <a:rPr lang="en-US" baseline="0" dirty="0" smtClean="0"/>
              <a:t> </a:t>
            </a:r>
            <a:r>
              <a:rPr lang="en-US" baseline="0" dirty="0" err="1" smtClean="0"/>
              <a:t>phát</a:t>
            </a:r>
            <a:r>
              <a:rPr lang="en-US" baseline="0" dirty="0" smtClean="0"/>
              <a:t> </a:t>
            </a:r>
            <a:r>
              <a:rPr lang="en-US" baseline="0" dirty="0" err="1" smtClean="0"/>
              <a:t>sinh</a:t>
            </a:r>
            <a:r>
              <a:rPr lang="en-US" baseline="0" dirty="0" smtClean="0"/>
              <a:t> </a:t>
            </a:r>
            <a:r>
              <a:rPr lang="en-US" baseline="0" dirty="0" err="1" smtClean="0"/>
              <a:t>quyền</a:t>
            </a:r>
            <a:r>
              <a:rPr lang="en-US" baseline="0" dirty="0" smtClean="0"/>
              <a:t> </a:t>
            </a:r>
            <a:r>
              <a:rPr lang="en-US" baseline="0" dirty="0" err="1" smtClean="0"/>
              <a:t>bắt</a:t>
            </a:r>
            <a:r>
              <a:rPr lang="en-US" baseline="0" dirty="0" smtClean="0"/>
              <a:t> </a:t>
            </a:r>
            <a:r>
              <a:rPr lang="en-US" baseline="0" dirty="0" err="1" smtClean="0"/>
              <a:t>buộc</a:t>
            </a:r>
            <a:r>
              <a:rPr lang="en-US" baseline="0" dirty="0" smtClean="0"/>
              <a:t> </a:t>
            </a:r>
            <a:r>
              <a:rPr lang="en-US" baseline="0" dirty="0" err="1" smtClean="0"/>
              <a:t>với</a:t>
            </a:r>
            <a:r>
              <a:rPr lang="en-US" baseline="0" dirty="0" smtClean="0"/>
              <a:t> QTG/QLQ.</a:t>
            </a:r>
          </a:p>
          <a:p>
            <a:pPr marL="171450" indent="-171450">
              <a:buFontTx/>
              <a:buChar char="-"/>
            </a:pPr>
            <a:r>
              <a:rPr lang="en-US" baseline="0" dirty="0" err="1" smtClean="0"/>
              <a:t>Cột</a:t>
            </a:r>
            <a:r>
              <a:rPr lang="en-US" baseline="0" dirty="0" smtClean="0"/>
              <a:t> 2: </a:t>
            </a:r>
            <a:r>
              <a:rPr lang="en-US" baseline="0" dirty="0" err="1" smtClean="0"/>
              <a:t>sửa</a:t>
            </a:r>
            <a:r>
              <a:rPr lang="en-US" baseline="0" dirty="0" smtClean="0"/>
              <a:t> </a:t>
            </a:r>
            <a:r>
              <a:rPr lang="en-US" baseline="0" dirty="0" err="1" smtClean="0"/>
              <a:t>theo</a:t>
            </a:r>
            <a:r>
              <a:rPr lang="en-US" baseline="0" dirty="0" smtClean="0"/>
              <a:t> </a:t>
            </a:r>
            <a:r>
              <a:rPr lang="en-US" baseline="0" dirty="0" err="1" smtClean="0"/>
              <a:t>đúng</a:t>
            </a:r>
            <a:r>
              <a:rPr lang="en-US" baseline="0" dirty="0" smtClean="0"/>
              <a:t> </a:t>
            </a:r>
            <a:r>
              <a:rPr lang="en-US" baseline="0" dirty="0" err="1" smtClean="0"/>
              <a:t>cách</a:t>
            </a:r>
            <a:r>
              <a:rPr lang="en-US" baseline="0" dirty="0" smtClean="0"/>
              <a:t> </a:t>
            </a:r>
            <a:r>
              <a:rPr lang="en-US" baseline="0" dirty="0" err="1" smtClean="0"/>
              <a:t>gọi</a:t>
            </a:r>
            <a:r>
              <a:rPr lang="en-US" baseline="0" dirty="0" smtClean="0"/>
              <a:t> </a:t>
            </a:r>
            <a:r>
              <a:rPr lang="en-US" baseline="0" dirty="0" err="1" smtClean="0"/>
              <a:t>trong</a:t>
            </a:r>
            <a:r>
              <a:rPr lang="en-US" baseline="0" dirty="0" smtClean="0"/>
              <a:t> </a:t>
            </a:r>
            <a:r>
              <a:rPr lang="en-US" baseline="0" dirty="0" err="1" smtClean="0"/>
              <a:t>Luật</a:t>
            </a:r>
            <a:r>
              <a:rPr lang="en-US" baseline="0" dirty="0" smtClean="0"/>
              <a:t> SHTT.</a:t>
            </a:r>
            <a:endParaRPr lang="en-US" dirty="0"/>
          </a:p>
        </p:txBody>
      </p:sp>
      <p:sp>
        <p:nvSpPr>
          <p:cNvPr id="4" name="Slide Number Placeholder 3"/>
          <p:cNvSpPr>
            <a:spLocks noGrp="1"/>
          </p:cNvSpPr>
          <p:nvPr>
            <p:ph type="sldNum" sz="quarter" idx="5"/>
          </p:nvPr>
        </p:nvSpPr>
        <p:spPr/>
        <p:txBody>
          <a:bodyPr/>
          <a:lstStyle/>
          <a:p>
            <a:fld id="{C652E76F-6558-414D-A0DE-4D5ED73739D1}" type="slidenum">
              <a:rPr lang="en-US" smtClean="0"/>
              <a:pPr/>
              <a:t>44</a:t>
            </a:fld>
            <a:endParaRPr lang="en-US"/>
          </a:p>
        </p:txBody>
      </p:sp>
    </p:spTree>
    <p:extLst>
      <p:ext uri="{BB962C8B-B14F-4D97-AF65-F5344CB8AC3E}">
        <p14:creationId xmlns:p14="http://schemas.microsoft.com/office/powerpoint/2010/main" val="2629521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B58F37-FFAC-4056-970B-6550ECDA8F33}" type="datetimeFigureOut">
              <a:rPr lang="en-US" smtClean="0"/>
              <a:pPr/>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550F5-FB7B-4329-B808-8E2279E9FD6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B58F37-FFAC-4056-970B-6550ECDA8F33}" type="datetimeFigureOut">
              <a:rPr lang="en-US" smtClean="0"/>
              <a:pPr/>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550F5-FB7B-4329-B808-8E2279E9FD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BB58F37-FFAC-4056-970B-6550ECDA8F33}" type="datetimeFigureOut">
              <a:rPr lang="en-US" smtClean="0"/>
              <a:pPr/>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550F5-FB7B-4329-B808-8E2279E9FD60}"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B58F37-FFAC-4056-970B-6550ECDA8F33}" type="datetimeFigureOut">
              <a:rPr lang="en-US" smtClean="0"/>
              <a:pPr/>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550F5-FB7B-4329-B808-8E2279E9FD60}"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B58F37-FFAC-4056-970B-6550ECDA8F33}" type="datetimeFigureOut">
              <a:rPr lang="en-US" smtClean="0"/>
              <a:pPr/>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550F5-FB7B-4329-B808-8E2279E9FD6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3BB58F37-FFAC-4056-970B-6550ECDA8F33}" type="datetimeFigureOut">
              <a:rPr lang="en-US" smtClean="0"/>
              <a:pPr/>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550F5-FB7B-4329-B808-8E2279E9FD60}"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B58F37-FFAC-4056-970B-6550ECDA8F33}" type="datetimeFigureOut">
              <a:rPr lang="en-US" smtClean="0"/>
              <a:pPr/>
              <a:t>3/24/2021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8550F5-FB7B-4329-B808-8E2279E9FD6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B58F37-FFAC-4056-970B-6550ECDA8F33}" type="datetimeFigureOut">
              <a:rPr lang="en-US" smtClean="0"/>
              <a:pPr/>
              <a:t>3/24/2021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8550F5-FB7B-4329-B808-8E2279E9FD6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3BB58F37-FFAC-4056-970B-6550ECDA8F33}" type="datetimeFigureOut">
              <a:rPr lang="en-US" smtClean="0"/>
              <a:pPr/>
              <a:t>3/24/2021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8550F5-FB7B-4329-B808-8E2279E9FD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BB58F37-FFAC-4056-970B-6550ECDA8F33}" type="datetimeFigureOut">
              <a:rPr lang="en-US" smtClean="0"/>
              <a:pPr/>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550F5-FB7B-4329-B808-8E2279E9FD60}"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B58F37-FFAC-4056-970B-6550ECDA8F33}" type="datetimeFigureOut">
              <a:rPr lang="en-US" smtClean="0"/>
              <a:pPr/>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550F5-FB7B-4329-B808-8E2279E9FD60}"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3BB58F37-FFAC-4056-970B-6550ECDA8F33}" type="datetimeFigureOut">
              <a:rPr lang="en-US" smtClean="0"/>
              <a:pPr/>
              <a:t>3/24/2021</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98550F5-FB7B-4329-B808-8E2279E9FD60}"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jpeg"/><Relationship Id="rId7" Type="http://schemas.openxmlformats.org/officeDocument/2006/relationships/diagramColors" Target="../diagrams/colors6.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jpeg"/><Relationship Id="rId7" Type="http://schemas.openxmlformats.org/officeDocument/2006/relationships/diagramColors" Target="../diagrams/colors7.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jpeg"/><Relationship Id="rId7" Type="http://schemas.openxmlformats.org/officeDocument/2006/relationships/diagramColors" Target="../diagrams/colors8.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image" Target="../media/image37.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 Id="rId9"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7.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8.jpeg"/><Relationship Id="rId11" Type="http://schemas.openxmlformats.org/officeDocument/2006/relationships/image" Target="../media/image53.jpe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4.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 Id="rId9" Type="http://schemas.openxmlformats.org/officeDocument/2006/relationships/image" Target="../media/image69.jpe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44.xml.rels><?xml version="1.0" encoding="UTF-8" standalone="yes"?>
<Relationships xmlns="http://schemas.openxmlformats.org/package/2006/relationships"><Relationship Id="rId8" Type="http://schemas.microsoft.com/office/2007/relationships/diagramDrawing" Target="../diagrams/drawing36.xml"/><Relationship Id="rId3" Type="http://schemas.openxmlformats.org/officeDocument/2006/relationships/image" Target="../media/image2.jpeg"/><Relationship Id="rId7" Type="http://schemas.openxmlformats.org/officeDocument/2006/relationships/diagramColors" Target="../diagrams/colors36.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36.xml"/><Relationship Id="rId5" Type="http://schemas.openxmlformats.org/officeDocument/2006/relationships/diagramLayout" Target="../diagrams/layout36.xml"/><Relationship Id="rId4" Type="http://schemas.openxmlformats.org/officeDocument/2006/relationships/diagramData" Target="../diagrams/data36.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https://vi.wikipedia.org/wiki/T%E1%BB%95_ch%E1%BB%A9c_S%E1%BB%9F_h%E1%BB%AFu_Tr%C3%AD_tu%E1%BB%87_Th%E1%BA%BF_gi%E1%BB%9Bi"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vi.wikipedia.org/wiki/1967" TargetMode="External"/><Relationship Id="rId5" Type="http://schemas.openxmlformats.org/officeDocument/2006/relationships/hyperlink" Target="https://vi.wikipedia.org/wiki/14_th%C3%A1ng_7" TargetMode="External"/><Relationship Id="rId4" Type="http://schemas.openxmlformats.org/officeDocument/2006/relationships/hyperlink" Target="http://www.wipo.int/treaties/en/convention/trtdocs_wo029.html"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72.jpeg"/></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hyperlink" Target="http://ipvietnam.gov.vn/"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hyperlink" Target="https://wipolex.wipo.int/en/legislation/results?countryOrgs=VN&amp;last=true"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28604"/>
            <a:ext cx="9144000" cy="2212156"/>
          </a:xfrm>
        </p:spPr>
        <p:txBody>
          <a:bodyPr>
            <a:noAutofit/>
          </a:bodyPr>
          <a:lstStyle/>
          <a:p>
            <a:r>
              <a:rPr lang="en-US" sz="4500" b="1" dirty="0"/>
              <a:t>TỔNG </a:t>
            </a:r>
            <a:r>
              <a:rPr lang="en-US" sz="4500" b="1" dirty="0" smtClean="0"/>
              <a:t>QUAN</a:t>
            </a:r>
            <a:r>
              <a:rPr lang="en-US" sz="4500" b="1" dirty="0"/>
              <a:t> </a:t>
            </a:r>
            <a:r>
              <a:rPr lang="en-US" sz="4500" b="1" dirty="0" smtClean="0"/>
              <a:t>VỀ SỞ </a:t>
            </a:r>
            <a:r>
              <a:rPr lang="en-US" sz="4500" b="1" dirty="0"/>
              <a:t>HỮU TRÍ </a:t>
            </a:r>
            <a:r>
              <a:rPr lang="en-US" sz="4500" b="1" dirty="0" smtClean="0"/>
              <a:t>TUỆ </a:t>
            </a:r>
            <a:br>
              <a:rPr lang="en-US" sz="4500" b="1" dirty="0" smtClean="0"/>
            </a:br>
            <a:r>
              <a:rPr lang="en-US" sz="4500" b="1" dirty="0" smtClean="0"/>
              <a:t>VÀ PHÁP LUẬT SHTT TẠI </a:t>
            </a:r>
            <a:r>
              <a:rPr lang="en-US" sz="4500" b="1" dirty="0" smtClean="0"/>
              <a:t>VIỆT </a:t>
            </a:r>
            <a:r>
              <a:rPr lang="en-US" sz="4500" b="1" dirty="0" smtClean="0"/>
              <a:t>NAM</a:t>
            </a:r>
            <a:endParaRPr lang="en-US" sz="4500" dirty="0"/>
          </a:p>
        </p:txBody>
      </p:sp>
      <p:sp>
        <p:nvSpPr>
          <p:cNvPr id="3" name="Subtitle 2"/>
          <p:cNvSpPr>
            <a:spLocks noGrp="1"/>
          </p:cNvSpPr>
          <p:nvPr>
            <p:ph type="subTitle" idx="1"/>
          </p:nvPr>
        </p:nvSpPr>
        <p:spPr>
          <a:xfrm>
            <a:off x="1475656" y="3861048"/>
            <a:ext cx="6400800" cy="1473200"/>
          </a:xfrm>
        </p:spPr>
        <p:txBody>
          <a:bodyPr/>
          <a:lstStyle/>
          <a:p>
            <a:r>
              <a:rPr lang="en-US" i="1" dirty="0" err="1"/>
              <a:t>ThS</a:t>
            </a:r>
            <a:r>
              <a:rPr lang="en-US" i="1" dirty="0"/>
              <a:t>.</a:t>
            </a:r>
            <a:r>
              <a:rPr lang="en-US" dirty="0"/>
              <a:t> </a:t>
            </a:r>
            <a:r>
              <a:rPr lang="en-US" b="1" dirty="0"/>
              <a:t>Lê Khánh Hoàng</a:t>
            </a:r>
          </a:p>
          <a:p>
            <a:r>
              <a:rPr lang="en-US" dirty="0"/>
              <a:t>VPĐD </a:t>
            </a:r>
            <a:r>
              <a:rPr lang="en-US" dirty="0" err="1"/>
              <a:t>Cục</a:t>
            </a:r>
            <a:r>
              <a:rPr lang="en-US" dirty="0"/>
              <a:t> </a:t>
            </a:r>
            <a:r>
              <a:rPr lang="en-US" dirty="0" err="1"/>
              <a:t>Sở</a:t>
            </a:r>
            <a:r>
              <a:rPr lang="en-US" dirty="0"/>
              <a:t> </a:t>
            </a:r>
            <a:r>
              <a:rPr lang="en-US" dirty="0" err="1"/>
              <a:t>hữu</a:t>
            </a:r>
            <a:r>
              <a:rPr lang="en-US" dirty="0"/>
              <a:t> </a:t>
            </a:r>
            <a:r>
              <a:rPr lang="en-US" dirty="0" err="1"/>
              <a:t>trí</a:t>
            </a:r>
            <a:r>
              <a:rPr lang="en-US" dirty="0"/>
              <a:t> </a:t>
            </a:r>
            <a:r>
              <a:rPr lang="en-US" dirty="0" err="1"/>
              <a:t>tuệ</a:t>
            </a:r>
            <a:r>
              <a:rPr lang="en-US" dirty="0"/>
              <a:t> </a:t>
            </a:r>
            <a:r>
              <a:rPr lang="en-US" dirty="0" err="1"/>
              <a:t>tại</a:t>
            </a:r>
            <a:r>
              <a:rPr lang="en-US" dirty="0"/>
              <a:t> TP. </a:t>
            </a:r>
            <a:r>
              <a:rPr lang="en-US" dirty="0" err="1"/>
              <a:t>Đà</a:t>
            </a:r>
            <a:r>
              <a:rPr lang="en-US" dirty="0"/>
              <a:t> </a:t>
            </a:r>
            <a:r>
              <a:rPr lang="en-US" dirty="0" err="1"/>
              <a:t>Nẵng</a:t>
            </a:r>
            <a:endParaRPr lang="en-US" dirty="0"/>
          </a:p>
          <a:p>
            <a:r>
              <a:rPr lang="en-US" i="1" dirty="0" err="1"/>
              <a:t>Đà</a:t>
            </a:r>
            <a:r>
              <a:rPr lang="en-US" i="1" dirty="0"/>
              <a:t> </a:t>
            </a:r>
            <a:r>
              <a:rPr lang="en-US" i="1" dirty="0" err="1"/>
              <a:t>Nẵng</a:t>
            </a:r>
            <a:r>
              <a:rPr lang="en-US" i="1" dirty="0"/>
              <a:t> 03.2021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800" y="5517232"/>
            <a:ext cx="2397988" cy="1198995"/>
          </a:xfrm>
          <a:prstGeom prst="rect">
            <a:avLst/>
          </a:prstGeom>
        </p:spPr>
      </p:pic>
    </p:spTree>
    <p:extLst>
      <p:ext uri="{BB962C8B-B14F-4D97-AF65-F5344CB8AC3E}">
        <p14:creationId xmlns:p14="http://schemas.microsoft.com/office/powerpoint/2010/main" val="1864809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graphicFrame>
        <p:nvGraphicFramePr>
          <p:cNvPr id="4" name="Diagram 3"/>
          <p:cNvGraphicFramePr/>
          <p:nvPr>
            <p:extLst>
              <p:ext uri="{D42A27DB-BD31-4B8C-83A1-F6EECF244321}">
                <p14:modId xmlns:p14="http://schemas.microsoft.com/office/powerpoint/2010/main" val="1044224783"/>
              </p:ext>
            </p:extLst>
          </p:nvPr>
        </p:nvGraphicFramePr>
        <p:xfrm>
          <a:off x="827584" y="1340768"/>
          <a:ext cx="7632848" cy="52565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3148739" y="3432412"/>
            <a:ext cx="5436096" cy="400110"/>
          </a:xfrm>
          <a:prstGeom prst="rect">
            <a:avLst/>
          </a:prstGeom>
          <a:noFill/>
        </p:spPr>
        <p:txBody>
          <a:bodyPr wrap="square" rtlCol="0">
            <a:spAutoFit/>
          </a:bodyPr>
          <a:lstStyle/>
          <a:p>
            <a:pPr algn="ctr"/>
            <a:r>
              <a:rPr lang="en-US" sz="2000" b="1" dirty="0" err="1">
                <a:solidFill>
                  <a:srgbClr val="FF0000"/>
                </a:solidFill>
                <a:latin typeface="+mj-lt"/>
              </a:rPr>
              <a:t>Khoản</a:t>
            </a:r>
            <a:r>
              <a:rPr lang="en-US" sz="2000" b="1" dirty="0">
                <a:solidFill>
                  <a:srgbClr val="FF0000"/>
                </a:solidFill>
                <a:latin typeface="+mj-lt"/>
              </a:rPr>
              <a:t> 2, 3 </a:t>
            </a:r>
            <a:r>
              <a:rPr lang="en-US" sz="2000" b="1" dirty="0" err="1">
                <a:solidFill>
                  <a:srgbClr val="FF0000"/>
                </a:solidFill>
                <a:latin typeface="+mj-lt"/>
              </a:rPr>
              <a:t>Điều</a:t>
            </a:r>
            <a:r>
              <a:rPr lang="en-US" sz="2000" b="1" dirty="0">
                <a:solidFill>
                  <a:srgbClr val="FF0000"/>
                </a:solidFill>
                <a:latin typeface="+mj-lt"/>
              </a:rPr>
              <a:t> 62</a:t>
            </a:r>
            <a:endParaRPr lang="en-US" sz="2000" dirty="0">
              <a:solidFill>
                <a:srgbClr val="FF0000"/>
              </a:solidFill>
              <a:latin typeface="+mj-lt"/>
            </a:endParaRPr>
          </a:p>
        </p:txBody>
      </p:sp>
      <p:sp>
        <p:nvSpPr>
          <p:cNvPr id="8" name="Rectangle 7"/>
          <p:cNvSpPr/>
          <p:nvPr/>
        </p:nvSpPr>
        <p:spPr>
          <a:xfrm>
            <a:off x="3293114" y="257090"/>
            <a:ext cx="5777544" cy="861774"/>
          </a:xfrm>
          <a:prstGeom prst="rect">
            <a:avLst/>
          </a:prstGeom>
          <a:noFill/>
        </p:spPr>
        <p:txBody>
          <a:bodyPr wrap="none" lIns="91440" tIns="45720" rIns="91440" bIns="45720">
            <a:spAutoFit/>
          </a:bodyPr>
          <a:lstStyle/>
          <a:p>
            <a:pPr algn="ct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Quyền</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sở</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hữu</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trí</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tuệ</a:t>
            </a:r>
            <a:endPar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435141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graphicFrame>
        <p:nvGraphicFramePr>
          <p:cNvPr id="3" name="Diagram 2"/>
          <p:cNvGraphicFramePr/>
          <p:nvPr>
            <p:extLst>
              <p:ext uri="{D42A27DB-BD31-4B8C-83A1-F6EECF244321}">
                <p14:modId xmlns:p14="http://schemas.microsoft.com/office/powerpoint/2010/main" val="3005372672"/>
              </p:ext>
            </p:extLst>
          </p:nvPr>
        </p:nvGraphicFramePr>
        <p:xfrm>
          <a:off x="10128" y="1628800"/>
          <a:ext cx="8910146" cy="5056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3293114" y="257090"/>
            <a:ext cx="5777544" cy="861774"/>
          </a:xfrm>
          <a:prstGeom prst="rect">
            <a:avLst/>
          </a:prstGeom>
          <a:noFill/>
        </p:spPr>
        <p:txBody>
          <a:bodyPr wrap="none" lIns="91440" tIns="45720" rIns="91440" bIns="45720">
            <a:spAutoFit/>
          </a:bodyPr>
          <a:lstStyle/>
          <a:p>
            <a:pPr algn="ct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Quyền</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sở</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hữu</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trí</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tuệ</a:t>
            </a:r>
            <a:endPar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89453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graphicFrame>
        <p:nvGraphicFramePr>
          <p:cNvPr id="3" name="Diagram 2"/>
          <p:cNvGraphicFramePr/>
          <p:nvPr>
            <p:extLst>
              <p:ext uri="{D42A27DB-BD31-4B8C-83A1-F6EECF244321}">
                <p14:modId xmlns:p14="http://schemas.microsoft.com/office/powerpoint/2010/main" val="2305013031"/>
              </p:ext>
            </p:extLst>
          </p:nvPr>
        </p:nvGraphicFramePr>
        <p:xfrm>
          <a:off x="107504" y="1340768"/>
          <a:ext cx="8864273" cy="47068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683568" y="6237312"/>
            <a:ext cx="7416824" cy="400110"/>
          </a:xfrm>
          <a:prstGeom prst="rect">
            <a:avLst/>
          </a:prstGeom>
          <a:noFill/>
        </p:spPr>
        <p:txBody>
          <a:bodyPr wrap="square" rtlCol="0">
            <a:spAutoFit/>
          </a:bodyPr>
          <a:lstStyle/>
          <a:p>
            <a:pPr algn="ctr"/>
            <a:r>
              <a:rPr lang="en-US" sz="2000" b="1" dirty="0" err="1">
                <a:solidFill>
                  <a:srgbClr val="FF0000"/>
                </a:solidFill>
                <a:latin typeface="+mj-lt"/>
              </a:rPr>
              <a:t>Khoản</a:t>
            </a:r>
            <a:r>
              <a:rPr lang="en-US" sz="2000" b="1" dirty="0">
                <a:solidFill>
                  <a:srgbClr val="FF0000"/>
                </a:solidFill>
                <a:latin typeface="+mj-lt"/>
              </a:rPr>
              <a:t> 1, 2, 3, 4, 5 </a:t>
            </a:r>
            <a:r>
              <a:rPr lang="en-US" sz="2000" b="1" dirty="0" err="1">
                <a:solidFill>
                  <a:srgbClr val="FF0000"/>
                </a:solidFill>
                <a:latin typeface="+mj-lt"/>
              </a:rPr>
              <a:t>Điều</a:t>
            </a:r>
            <a:r>
              <a:rPr lang="en-US" sz="2000" b="1" dirty="0">
                <a:solidFill>
                  <a:srgbClr val="FF0000"/>
                </a:solidFill>
                <a:latin typeface="+mj-lt"/>
              </a:rPr>
              <a:t> 4, </a:t>
            </a:r>
            <a:r>
              <a:rPr lang="en-US" sz="2000" b="1" dirty="0" err="1">
                <a:solidFill>
                  <a:srgbClr val="FF0000"/>
                </a:solidFill>
                <a:latin typeface="+mj-lt"/>
              </a:rPr>
              <a:t>Điều</a:t>
            </a:r>
            <a:r>
              <a:rPr lang="en-US" sz="2000" b="1" dirty="0">
                <a:solidFill>
                  <a:srgbClr val="FF0000"/>
                </a:solidFill>
                <a:latin typeface="+mj-lt"/>
              </a:rPr>
              <a:t> 11 </a:t>
            </a:r>
            <a:r>
              <a:rPr lang="en-US" sz="2000" dirty="0" err="1">
                <a:solidFill>
                  <a:srgbClr val="FF0000"/>
                </a:solidFill>
                <a:latin typeface="+mj-lt"/>
              </a:rPr>
              <a:t>Luật</a:t>
            </a:r>
            <a:r>
              <a:rPr lang="en-US" sz="2000" dirty="0">
                <a:solidFill>
                  <a:srgbClr val="FF0000"/>
                </a:solidFill>
                <a:latin typeface="+mj-lt"/>
              </a:rPr>
              <a:t> </a:t>
            </a:r>
            <a:r>
              <a:rPr lang="en-US" sz="2000" dirty="0" err="1">
                <a:solidFill>
                  <a:srgbClr val="FF0000"/>
                </a:solidFill>
                <a:latin typeface="+mj-lt"/>
              </a:rPr>
              <a:t>Sở</a:t>
            </a:r>
            <a:r>
              <a:rPr lang="en-US" sz="2000" dirty="0">
                <a:solidFill>
                  <a:srgbClr val="FF0000"/>
                </a:solidFill>
                <a:latin typeface="+mj-lt"/>
              </a:rPr>
              <a:t> </a:t>
            </a:r>
            <a:r>
              <a:rPr lang="en-US" sz="2000" dirty="0" err="1">
                <a:solidFill>
                  <a:srgbClr val="FF0000"/>
                </a:solidFill>
                <a:latin typeface="+mj-lt"/>
              </a:rPr>
              <a:t>hữu</a:t>
            </a:r>
            <a:r>
              <a:rPr lang="en-US" sz="2000" dirty="0">
                <a:solidFill>
                  <a:srgbClr val="FF0000"/>
                </a:solidFill>
                <a:latin typeface="+mj-lt"/>
              </a:rPr>
              <a:t> </a:t>
            </a:r>
            <a:r>
              <a:rPr lang="en-US" sz="2000" dirty="0" err="1">
                <a:solidFill>
                  <a:srgbClr val="FF0000"/>
                </a:solidFill>
                <a:latin typeface="+mj-lt"/>
              </a:rPr>
              <a:t>trí</a:t>
            </a:r>
            <a:r>
              <a:rPr lang="en-US" sz="2000" dirty="0">
                <a:solidFill>
                  <a:srgbClr val="FF0000"/>
                </a:solidFill>
                <a:latin typeface="+mj-lt"/>
              </a:rPr>
              <a:t> </a:t>
            </a:r>
            <a:r>
              <a:rPr lang="en-US" sz="2000" dirty="0" err="1">
                <a:solidFill>
                  <a:srgbClr val="FF0000"/>
                </a:solidFill>
                <a:latin typeface="+mj-lt"/>
              </a:rPr>
              <a:t>tuệ</a:t>
            </a:r>
            <a:endParaRPr lang="en-US" sz="2000" dirty="0">
              <a:solidFill>
                <a:srgbClr val="FF0000"/>
              </a:solidFill>
              <a:latin typeface="+mj-lt"/>
            </a:endParaRPr>
          </a:p>
        </p:txBody>
      </p:sp>
      <p:sp>
        <p:nvSpPr>
          <p:cNvPr id="6" name="Rectangle 5"/>
          <p:cNvSpPr/>
          <p:nvPr/>
        </p:nvSpPr>
        <p:spPr>
          <a:xfrm>
            <a:off x="3293114" y="257090"/>
            <a:ext cx="5777544" cy="861774"/>
          </a:xfrm>
          <a:prstGeom prst="rect">
            <a:avLst/>
          </a:prstGeom>
          <a:noFill/>
        </p:spPr>
        <p:txBody>
          <a:bodyPr wrap="none" lIns="91440" tIns="45720" rIns="91440" bIns="45720">
            <a:spAutoFit/>
          </a:bodyPr>
          <a:lstStyle/>
          <a:p>
            <a:pPr algn="ct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Quyền</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sở</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hữu</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trí</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tuệ</a:t>
            </a:r>
            <a:endPar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591572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graphicFrame>
        <p:nvGraphicFramePr>
          <p:cNvPr id="2" name="Diagram 1"/>
          <p:cNvGraphicFramePr/>
          <p:nvPr>
            <p:extLst>
              <p:ext uri="{D42A27DB-BD31-4B8C-83A1-F6EECF244321}">
                <p14:modId xmlns:p14="http://schemas.microsoft.com/office/powerpoint/2010/main" val="1808284467"/>
              </p:ext>
            </p:extLst>
          </p:nvPr>
        </p:nvGraphicFramePr>
        <p:xfrm>
          <a:off x="1763688" y="1916832"/>
          <a:ext cx="713869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683568" y="6237312"/>
            <a:ext cx="7416824" cy="400110"/>
          </a:xfrm>
          <a:prstGeom prst="rect">
            <a:avLst/>
          </a:prstGeom>
          <a:noFill/>
        </p:spPr>
        <p:txBody>
          <a:bodyPr wrap="square" rtlCol="0">
            <a:spAutoFit/>
          </a:bodyPr>
          <a:lstStyle/>
          <a:p>
            <a:pPr algn="ctr"/>
            <a:r>
              <a:rPr lang="en-US" sz="2000" b="1" dirty="0" err="1">
                <a:solidFill>
                  <a:srgbClr val="FF0000"/>
                </a:solidFill>
                <a:latin typeface="+mj-lt"/>
              </a:rPr>
              <a:t>Khoản</a:t>
            </a:r>
            <a:r>
              <a:rPr lang="en-US" sz="2000" b="1" dirty="0">
                <a:solidFill>
                  <a:srgbClr val="FF0000"/>
                </a:solidFill>
                <a:latin typeface="+mj-lt"/>
              </a:rPr>
              <a:t> 1 </a:t>
            </a:r>
            <a:r>
              <a:rPr lang="en-US" sz="2000" b="1" dirty="0" err="1">
                <a:solidFill>
                  <a:srgbClr val="FF0000"/>
                </a:solidFill>
                <a:latin typeface="+mj-lt"/>
              </a:rPr>
              <a:t>Điều</a:t>
            </a:r>
            <a:r>
              <a:rPr lang="en-US" sz="2000" b="1" dirty="0">
                <a:solidFill>
                  <a:srgbClr val="FF0000"/>
                </a:solidFill>
                <a:latin typeface="+mj-lt"/>
              </a:rPr>
              <a:t> 3 </a:t>
            </a:r>
            <a:r>
              <a:rPr lang="en-US" sz="2000" dirty="0" err="1">
                <a:solidFill>
                  <a:srgbClr val="FF0000"/>
                </a:solidFill>
                <a:latin typeface="+mj-lt"/>
              </a:rPr>
              <a:t>Luật</a:t>
            </a:r>
            <a:r>
              <a:rPr lang="en-US" sz="2000" dirty="0">
                <a:solidFill>
                  <a:srgbClr val="FF0000"/>
                </a:solidFill>
                <a:latin typeface="+mj-lt"/>
              </a:rPr>
              <a:t> </a:t>
            </a:r>
            <a:r>
              <a:rPr lang="en-US" sz="2000" dirty="0" err="1">
                <a:solidFill>
                  <a:srgbClr val="FF0000"/>
                </a:solidFill>
                <a:latin typeface="+mj-lt"/>
              </a:rPr>
              <a:t>Sở</a:t>
            </a:r>
            <a:r>
              <a:rPr lang="en-US" sz="2000" dirty="0">
                <a:solidFill>
                  <a:srgbClr val="FF0000"/>
                </a:solidFill>
                <a:latin typeface="+mj-lt"/>
              </a:rPr>
              <a:t> </a:t>
            </a:r>
            <a:r>
              <a:rPr lang="en-US" sz="2000" dirty="0" err="1">
                <a:solidFill>
                  <a:srgbClr val="FF0000"/>
                </a:solidFill>
                <a:latin typeface="+mj-lt"/>
              </a:rPr>
              <a:t>hữu</a:t>
            </a:r>
            <a:r>
              <a:rPr lang="en-US" sz="2000" dirty="0">
                <a:solidFill>
                  <a:srgbClr val="FF0000"/>
                </a:solidFill>
                <a:latin typeface="+mj-lt"/>
              </a:rPr>
              <a:t> </a:t>
            </a:r>
            <a:r>
              <a:rPr lang="en-US" sz="2000" dirty="0" err="1">
                <a:solidFill>
                  <a:srgbClr val="FF0000"/>
                </a:solidFill>
                <a:latin typeface="+mj-lt"/>
              </a:rPr>
              <a:t>trí</a:t>
            </a:r>
            <a:r>
              <a:rPr lang="en-US" sz="2000" dirty="0">
                <a:solidFill>
                  <a:srgbClr val="FF0000"/>
                </a:solidFill>
                <a:latin typeface="+mj-lt"/>
              </a:rPr>
              <a:t> </a:t>
            </a:r>
            <a:r>
              <a:rPr lang="en-US" sz="2000" dirty="0" err="1">
                <a:solidFill>
                  <a:srgbClr val="FF0000"/>
                </a:solidFill>
                <a:latin typeface="+mj-lt"/>
              </a:rPr>
              <a:t>tuệ</a:t>
            </a:r>
            <a:endParaRPr lang="en-US" sz="2000" dirty="0">
              <a:solidFill>
                <a:srgbClr val="FF0000"/>
              </a:solidFill>
              <a:latin typeface="+mj-lt"/>
            </a:endParaRPr>
          </a:p>
        </p:txBody>
      </p:sp>
      <p:sp>
        <p:nvSpPr>
          <p:cNvPr id="3" name="Rectangle 2"/>
          <p:cNvSpPr/>
          <p:nvPr/>
        </p:nvSpPr>
        <p:spPr>
          <a:xfrm>
            <a:off x="-108520" y="3140968"/>
            <a:ext cx="2088232" cy="147732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Đối</a:t>
            </a:r>
            <a:r>
              <a:rPr lang="en-US" sz="3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3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tượng</a:t>
            </a:r>
            <a:r>
              <a:rPr lang="en-US" sz="3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3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quyền</a:t>
            </a:r>
            <a:endParaRPr lang="en-US" sz="3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TextBox 5"/>
          <p:cNvSpPr txBox="1"/>
          <p:nvPr/>
        </p:nvSpPr>
        <p:spPr>
          <a:xfrm>
            <a:off x="1979712" y="2682178"/>
            <a:ext cx="1152128" cy="707886"/>
          </a:xfrm>
          <a:prstGeom prst="rect">
            <a:avLst/>
          </a:prstGeom>
          <a:noFill/>
        </p:spPr>
        <p:txBody>
          <a:bodyPr wrap="square" rtlCol="0">
            <a:spAutoFit/>
          </a:bodyPr>
          <a:lstStyle/>
          <a:p>
            <a:pPr algn="ctr"/>
            <a:r>
              <a:rPr lang="en-US" sz="2000" b="1" dirty="0">
                <a:solidFill>
                  <a:srgbClr val="FF0000"/>
                </a:solidFill>
              </a:rPr>
              <a:t>QUYỀN TÁC GIẢ</a:t>
            </a:r>
          </a:p>
        </p:txBody>
      </p:sp>
      <p:sp>
        <p:nvSpPr>
          <p:cNvPr id="7" name="TextBox 6"/>
          <p:cNvSpPr txBox="1"/>
          <p:nvPr/>
        </p:nvSpPr>
        <p:spPr>
          <a:xfrm>
            <a:off x="1971138" y="4365104"/>
            <a:ext cx="1152128" cy="1015663"/>
          </a:xfrm>
          <a:prstGeom prst="rect">
            <a:avLst/>
          </a:prstGeom>
          <a:noFill/>
        </p:spPr>
        <p:txBody>
          <a:bodyPr wrap="square" rtlCol="0">
            <a:spAutoFit/>
          </a:bodyPr>
          <a:lstStyle/>
          <a:p>
            <a:pPr algn="ctr"/>
            <a:r>
              <a:rPr lang="en-US" sz="2000" b="1" dirty="0">
                <a:solidFill>
                  <a:srgbClr val="FF0000"/>
                </a:solidFill>
              </a:rPr>
              <a:t>QUYỀN LIÊN QUAN</a:t>
            </a:r>
          </a:p>
        </p:txBody>
      </p:sp>
      <p:sp>
        <p:nvSpPr>
          <p:cNvPr id="8" name="Rectangle 7"/>
          <p:cNvSpPr/>
          <p:nvPr/>
        </p:nvSpPr>
        <p:spPr>
          <a:xfrm>
            <a:off x="3790843" y="257090"/>
            <a:ext cx="4782079" cy="861774"/>
          </a:xfrm>
          <a:prstGeom prst="rect">
            <a:avLst/>
          </a:prstGeom>
          <a:noFill/>
        </p:spPr>
        <p:txBody>
          <a:bodyPr wrap="none" lIns="91440" tIns="45720" rIns="91440" bIns="45720">
            <a:spAutoFit/>
          </a:bodyPr>
          <a:lstStyle/>
          <a:p>
            <a:pPr algn="ct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Đối</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tượng</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quyền</a:t>
            </a:r>
            <a:endPar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29480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graphicFrame>
        <p:nvGraphicFramePr>
          <p:cNvPr id="4" name="Diagram 3"/>
          <p:cNvGraphicFramePr/>
          <p:nvPr>
            <p:extLst>
              <p:ext uri="{D42A27DB-BD31-4B8C-83A1-F6EECF244321}">
                <p14:modId xmlns:p14="http://schemas.microsoft.com/office/powerpoint/2010/main" val="3026980744"/>
              </p:ext>
            </p:extLst>
          </p:nvPr>
        </p:nvGraphicFramePr>
        <p:xfrm>
          <a:off x="0" y="1961456"/>
          <a:ext cx="7524328"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452320" y="3429000"/>
            <a:ext cx="1528156" cy="1323439"/>
          </a:xfrm>
          <a:prstGeom prst="rect">
            <a:avLst/>
          </a:prstGeom>
          <a:noFill/>
        </p:spPr>
        <p:txBody>
          <a:bodyPr wrap="square" rtlCol="0">
            <a:spAutoFit/>
          </a:bodyPr>
          <a:lstStyle/>
          <a:p>
            <a:pPr algn="ctr"/>
            <a:r>
              <a:rPr lang="en-US" sz="2000" b="1" dirty="0" err="1">
                <a:solidFill>
                  <a:srgbClr val="FF0000"/>
                </a:solidFill>
                <a:latin typeface="+mj-lt"/>
              </a:rPr>
              <a:t>Khoản</a:t>
            </a:r>
            <a:r>
              <a:rPr lang="en-US" sz="2000" b="1" dirty="0">
                <a:solidFill>
                  <a:srgbClr val="FF0000"/>
                </a:solidFill>
                <a:latin typeface="+mj-lt"/>
              </a:rPr>
              <a:t> 1 </a:t>
            </a:r>
            <a:r>
              <a:rPr lang="en-US" sz="2000" b="1" dirty="0" err="1">
                <a:solidFill>
                  <a:srgbClr val="FF0000"/>
                </a:solidFill>
                <a:latin typeface="+mj-lt"/>
              </a:rPr>
              <a:t>Điều</a:t>
            </a:r>
            <a:r>
              <a:rPr lang="en-US" sz="2000" b="1" dirty="0">
                <a:solidFill>
                  <a:srgbClr val="FF0000"/>
                </a:solidFill>
                <a:latin typeface="+mj-lt"/>
              </a:rPr>
              <a:t> 14</a:t>
            </a:r>
          </a:p>
          <a:p>
            <a:pPr algn="ctr"/>
            <a:r>
              <a:rPr lang="en-US" sz="2000" dirty="0" err="1">
                <a:solidFill>
                  <a:srgbClr val="FF0000"/>
                </a:solidFill>
                <a:latin typeface="+mj-lt"/>
              </a:rPr>
              <a:t>Luật</a:t>
            </a:r>
            <a:r>
              <a:rPr lang="en-US" sz="2000" dirty="0">
                <a:solidFill>
                  <a:srgbClr val="FF0000"/>
                </a:solidFill>
                <a:latin typeface="+mj-lt"/>
              </a:rPr>
              <a:t> </a:t>
            </a:r>
            <a:r>
              <a:rPr lang="en-US" sz="2000" dirty="0" err="1">
                <a:solidFill>
                  <a:srgbClr val="FF0000"/>
                </a:solidFill>
                <a:latin typeface="+mj-lt"/>
              </a:rPr>
              <a:t>Sở</a:t>
            </a:r>
            <a:r>
              <a:rPr lang="en-US" sz="2000" dirty="0">
                <a:solidFill>
                  <a:srgbClr val="FF0000"/>
                </a:solidFill>
                <a:latin typeface="+mj-lt"/>
              </a:rPr>
              <a:t> </a:t>
            </a:r>
            <a:r>
              <a:rPr lang="en-US" sz="2000" dirty="0" err="1">
                <a:solidFill>
                  <a:srgbClr val="FF0000"/>
                </a:solidFill>
                <a:latin typeface="+mj-lt"/>
              </a:rPr>
              <a:t>hữu</a:t>
            </a:r>
            <a:r>
              <a:rPr lang="en-US" sz="2000" dirty="0">
                <a:solidFill>
                  <a:srgbClr val="FF0000"/>
                </a:solidFill>
                <a:latin typeface="+mj-lt"/>
              </a:rPr>
              <a:t> </a:t>
            </a:r>
            <a:r>
              <a:rPr lang="en-US" sz="2000" dirty="0" err="1">
                <a:solidFill>
                  <a:srgbClr val="FF0000"/>
                </a:solidFill>
                <a:latin typeface="+mj-lt"/>
              </a:rPr>
              <a:t>trí</a:t>
            </a:r>
            <a:r>
              <a:rPr lang="en-US" sz="2000" dirty="0">
                <a:solidFill>
                  <a:srgbClr val="FF0000"/>
                </a:solidFill>
                <a:latin typeface="+mj-lt"/>
              </a:rPr>
              <a:t> </a:t>
            </a:r>
            <a:r>
              <a:rPr lang="en-US" sz="2000" dirty="0" err="1">
                <a:solidFill>
                  <a:srgbClr val="FF0000"/>
                </a:solidFill>
                <a:latin typeface="+mj-lt"/>
              </a:rPr>
              <a:t>tuệ</a:t>
            </a:r>
            <a:endParaRPr lang="en-US" sz="2000" dirty="0">
              <a:solidFill>
                <a:srgbClr val="FF0000"/>
              </a:solidFill>
              <a:latin typeface="+mj-lt"/>
            </a:endParaRPr>
          </a:p>
        </p:txBody>
      </p:sp>
      <p:sp>
        <p:nvSpPr>
          <p:cNvPr id="7" name="Rectangle 6"/>
          <p:cNvSpPr/>
          <p:nvPr/>
        </p:nvSpPr>
        <p:spPr>
          <a:xfrm>
            <a:off x="3790843" y="260648"/>
            <a:ext cx="4782079" cy="861774"/>
          </a:xfrm>
          <a:prstGeom prst="rect">
            <a:avLst/>
          </a:prstGeom>
          <a:noFill/>
        </p:spPr>
        <p:txBody>
          <a:bodyPr wrap="none" lIns="91440" tIns="45720" rIns="91440" bIns="45720">
            <a:spAutoFit/>
          </a:bodyPr>
          <a:lstStyle/>
          <a:p>
            <a:pPr algn="ct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Đối</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tượng</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quyền</a:t>
            </a:r>
            <a:endPar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199458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graphicFrame>
        <p:nvGraphicFramePr>
          <p:cNvPr id="4" name="Diagram 3"/>
          <p:cNvGraphicFramePr/>
          <p:nvPr>
            <p:extLst>
              <p:ext uri="{D42A27DB-BD31-4B8C-83A1-F6EECF244321}">
                <p14:modId xmlns:p14="http://schemas.microsoft.com/office/powerpoint/2010/main" val="752951648"/>
              </p:ext>
            </p:extLst>
          </p:nvPr>
        </p:nvGraphicFramePr>
        <p:xfrm>
          <a:off x="5467" y="1931981"/>
          <a:ext cx="7524328"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452320" y="3429000"/>
            <a:ext cx="1528156" cy="1323439"/>
          </a:xfrm>
          <a:prstGeom prst="rect">
            <a:avLst/>
          </a:prstGeom>
          <a:noFill/>
        </p:spPr>
        <p:txBody>
          <a:bodyPr wrap="square" rtlCol="0">
            <a:spAutoFit/>
          </a:bodyPr>
          <a:lstStyle/>
          <a:p>
            <a:pPr algn="ctr"/>
            <a:r>
              <a:rPr lang="en-US" sz="2000" b="1" dirty="0" err="1">
                <a:solidFill>
                  <a:srgbClr val="FF0000"/>
                </a:solidFill>
                <a:latin typeface="+mj-lt"/>
              </a:rPr>
              <a:t>Khoản</a:t>
            </a:r>
            <a:r>
              <a:rPr lang="en-US" sz="2000" b="1" dirty="0">
                <a:solidFill>
                  <a:srgbClr val="FF0000"/>
                </a:solidFill>
                <a:latin typeface="+mj-lt"/>
              </a:rPr>
              <a:t> 1 </a:t>
            </a:r>
            <a:r>
              <a:rPr lang="en-US" sz="2000" b="1" dirty="0" err="1">
                <a:solidFill>
                  <a:srgbClr val="FF0000"/>
                </a:solidFill>
                <a:latin typeface="+mj-lt"/>
              </a:rPr>
              <a:t>Điều</a:t>
            </a:r>
            <a:r>
              <a:rPr lang="en-US" sz="2000" b="1" dirty="0">
                <a:solidFill>
                  <a:srgbClr val="FF0000"/>
                </a:solidFill>
                <a:latin typeface="+mj-lt"/>
              </a:rPr>
              <a:t> 14</a:t>
            </a:r>
          </a:p>
          <a:p>
            <a:pPr algn="ctr"/>
            <a:r>
              <a:rPr lang="en-US" sz="2000" dirty="0" err="1">
                <a:solidFill>
                  <a:srgbClr val="FF0000"/>
                </a:solidFill>
                <a:latin typeface="+mj-lt"/>
              </a:rPr>
              <a:t>Luật</a:t>
            </a:r>
            <a:r>
              <a:rPr lang="en-US" sz="2000" dirty="0">
                <a:solidFill>
                  <a:srgbClr val="FF0000"/>
                </a:solidFill>
                <a:latin typeface="+mj-lt"/>
              </a:rPr>
              <a:t> </a:t>
            </a:r>
            <a:r>
              <a:rPr lang="en-US" sz="2000" dirty="0" err="1">
                <a:solidFill>
                  <a:srgbClr val="FF0000"/>
                </a:solidFill>
                <a:latin typeface="+mj-lt"/>
              </a:rPr>
              <a:t>Sở</a:t>
            </a:r>
            <a:r>
              <a:rPr lang="en-US" sz="2000" dirty="0">
                <a:solidFill>
                  <a:srgbClr val="FF0000"/>
                </a:solidFill>
                <a:latin typeface="+mj-lt"/>
              </a:rPr>
              <a:t> </a:t>
            </a:r>
            <a:r>
              <a:rPr lang="en-US" sz="2000" dirty="0" err="1">
                <a:solidFill>
                  <a:srgbClr val="FF0000"/>
                </a:solidFill>
                <a:latin typeface="+mj-lt"/>
              </a:rPr>
              <a:t>hữu</a:t>
            </a:r>
            <a:r>
              <a:rPr lang="en-US" sz="2000" dirty="0">
                <a:solidFill>
                  <a:srgbClr val="FF0000"/>
                </a:solidFill>
                <a:latin typeface="+mj-lt"/>
              </a:rPr>
              <a:t> </a:t>
            </a:r>
            <a:r>
              <a:rPr lang="en-US" sz="2000" dirty="0" err="1">
                <a:solidFill>
                  <a:srgbClr val="FF0000"/>
                </a:solidFill>
                <a:latin typeface="+mj-lt"/>
              </a:rPr>
              <a:t>trí</a:t>
            </a:r>
            <a:r>
              <a:rPr lang="en-US" sz="2000" dirty="0">
                <a:solidFill>
                  <a:srgbClr val="FF0000"/>
                </a:solidFill>
                <a:latin typeface="+mj-lt"/>
              </a:rPr>
              <a:t> </a:t>
            </a:r>
            <a:r>
              <a:rPr lang="en-US" sz="2000" dirty="0" err="1">
                <a:solidFill>
                  <a:srgbClr val="FF0000"/>
                </a:solidFill>
                <a:latin typeface="+mj-lt"/>
              </a:rPr>
              <a:t>tuệ</a:t>
            </a:r>
            <a:endParaRPr lang="en-US" sz="2000" dirty="0">
              <a:solidFill>
                <a:srgbClr val="FF0000"/>
              </a:solidFill>
              <a:latin typeface="+mj-lt"/>
            </a:endParaRPr>
          </a:p>
        </p:txBody>
      </p:sp>
      <p:sp>
        <p:nvSpPr>
          <p:cNvPr id="7" name="Rectangle 6"/>
          <p:cNvSpPr/>
          <p:nvPr/>
        </p:nvSpPr>
        <p:spPr>
          <a:xfrm>
            <a:off x="3790843" y="257090"/>
            <a:ext cx="4782079" cy="861774"/>
          </a:xfrm>
          <a:prstGeom prst="rect">
            <a:avLst/>
          </a:prstGeom>
          <a:noFill/>
        </p:spPr>
        <p:txBody>
          <a:bodyPr wrap="none" lIns="91440" tIns="45720" rIns="91440" bIns="45720">
            <a:spAutoFit/>
          </a:bodyPr>
          <a:lstStyle/>
          <a:p>
            <a:pPr algn="ct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Đối</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tượng</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quyền</a:t>
            </a:r>
            <a:endPar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74037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graphicFrame>
        <p:nvGraphicFramePr>
          <p:cNvPr id="3" name="Diagram 2"/>
          <p:cNvGraphicFramePr/>
          <p:nvPr>
            <p:extLst>
              <p:ext uri="{D42A27DB-BD31-4B8C-83A1-F6EECF244321}">
                <p14:modId xmlns:p14="http://schemas.microsoft.com/office/powerpoint/2010/main" val="2536942949"/>
              </p:ext>
            </p:extLst>
          </p:nvPr>
        </p:nvGraphicFramePr>
        <p:xfrm>
          <a:off x="395536" y="2060848"/>
          <a:ext cx="8352928" cy="4496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3790843" y="260648"/>
            <a:ext cx="4782079" cy="861774"/>
          </a:xfrm>
          <a:prstGeom prst="rect">
            <a:avLst/>
          </a:prstGeom>
          <a:noFill/>
        </p:spPr>
        <p:txBody>
          <a:bodyPr wrap="none" lIns="91440" tIns="45720" rIns="91440" bIns="45720">
            <a:spAutoFit/>
          </a:bodyPr>
          <a:lstStyle/>
          <a:p>
            <a:pPr algn="ct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Đối</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tượng</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quyền</a:t>
            </a:r>
            <a:endPar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140419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graphicFrame>
        <p:nvGraphicFramePr>
          <p:cNvPr id="4" name="Diagram 3"/>
          <p:cNvGraphicFramePr/>
          <p:nvPr>
            <p:extLst>
              <p:ext uri="{D42A27DB-BD31-4B8C-83A1-F6EECF244321}">
                <p14:modId xmlns:p14="http://schemas.microsoft.com/office/powerpoint/2010/main" val="3114223206"/>
              </p:ext>
            </p:extLst>
          </p:nvPr>
        </p:nvGraphicFramePr>
        <p:xfrm>
          <a:off x="1979712" y="1961456"/>
          <a:ext cx="6840760"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31558" y="3404723"/>
            <a:ext cx="1528156" cy="1323439"/>
          </a:xfrm>
          <a:prstGeom prst="rect">
            <a:avLst/>
          </a:prstGeom>
          <a:noFill/>
        </p:spPr>
        <p:txBody>
          <a:bodyPr wrap="square" rtlCol="0">
            <a:spAutoFit/>
          </a:bodyPr>
          <a:lstStyle/>
          <a:p>
            <a:pPr algn="ctr"/>
            <a:r>
              <a:rPr lang="en-US" sz="2000" b="1" dirty="0" err="1">
                <a:solidFill>
                  <a:srgbClr val="FF0000"/>
                </a:solidFill>
                <a:latin typeface="+mj-lt"/>
              </a:rPr>
              <a:t>Khoản</a:t>
            </a:r>
            <a:r>
              <a:rPr lang="en-US" sz="2000" b="1" dirty="0">
                <a:solidFill>
                  <a:srgbClr val="FF0000"/>
                </a:solidFill>
                <a:latin typeface="+mj-lt"/>
              </a:rPr>
              <a:t> 1, 2, 3 </a:t>
            </a:r>
            <a:r>
              <a:rPr lang="en-US" sz="2000" b="1" dirty="0" err="1">
                <a:solidFill>
                  <a:srgbClr val="FF0000"/>
                </a:solidFill>
                <a:latin typeface="+mj-lt"/>
              </a:rPr>
              <a:t>Điều</a:t>
            </a:r>
            <a:r>
              <a:rPr lang="en-US" sz="2000" b="1" dirty="0">
                <a:solidFill>
                  <a:srgbClr val="FF0000"/>
                </a:solidFill>
                <a:latin typeface="+mj-lt"/>
              </a:rPr>
              <a:t> 17</a:t>
            </a:r>
          </a:p>
          <a:p>
            <a:pPr algn="ctr"/>
            <a:r>
              <a:rPr lang="en-US" sz="2000" dirty="0" err="1">
                <a:solidFill>
                  <a:srgbClr val="FF0000"/>
                </a:solidFill>
                <a:latin typeface="+mj-lt"/>
              </a:rPr>
              <a:t>Luật</a:t>
            </a:r>
            <a:r>
              <a:rPr lang="en-US" sz="2000" dirty="0">
                <a:solidFill>
                  <a:srgbClr val="FF0000"/>
                </a:solidFill>
                <a:latin typeface="+mj-lt"/>
              </a:rPr>
              <a:t> </a:t>
            </a:r>
            <a:r>
              <a:rPr lang="en-US" sz="2000" dirty="0" err="1">
                <a:solidFill>
                  <a:srgbClr val="FF0000"/>
                </a:solidFill>
                <a:latin typeface="+mj-lt"/>
              </a:rPr>
              <a:t>Sở</a:t>
            </a:r>
            <a:r>
              <a:rPr lang="en-US" sz="2000" dirty="0">
                <a:solidFill>
                  <a:srgbClr val="FF0000"/>
                </a:solidFill>
                <a:latin typeface="+mj-lt"/>
              </a:rPr>
              <a:t> </a:t>
            </a:r>
            <a:r>
              <a:rPr lang="en-US" sz="2000" dirty="0" err="1">
                <a:solidFill>
                  <a:srgbClr val="FF0000"/>
                </a:solidFill>
                <a:latin typeface="+mj-lt"/>
              </a:rPr>
              <a:t>hữu</a:t>
            </a:r>
            <a:r>
              <a:rPr lang="en-US" sz="2000" dirty="0">
                <a:solidFill>
                  <a:srgbClr val="FF0000"/>
                </a:solidFill>
                <a:latin typeface="+mj-lt"/>
              </a:rPr>
              <a:t> </a:t>
            </a:r>
            <a:r>
              <a:rPr lang="en-US" sz="2000" dirty="0" err="1">
                <a:solidFill>
                  <a:srgbClr val="FF0000"/>
                </a:solidFill>
                <a:latin typeface="+mj-lt"/>
              </a:rPr>
              <a:t>trí</a:t>
            </a:r>
            <a:r>
              <a:rPr lang="en-US" sz="2000" dirty="0">
                <a:solidFill>
                  <a:srgbClr val="FF0000"/>
                </a:solidFill>
                <a:latin typeface="+mj-lt"/>
              </a:rPr>
              <a:t> </a:t>
            </a:r>
            <a:r>
              <a:rPr lang="en-US" sz="2000" dirty="0" err="1">
                <a:solidFill>
                  <a:srgbClr val="FF0000"/>
                </a:solidFill>
                <a:latin typeface="+mj-lt"/>
              </a:rPr>
              <a:t>tuệ</a:t>
            </a:r>
            <a:endParaRPr lang="en-US" sz="2000" dirty="0">
              <a:solidFill>
                <a:srgbClr val="FF0000"/>
              </a:solidFill>
              <a:latin typeface="+mj-lt"/>
            </a:endParaRPr>
          </a:p>
        </p:txBody>
      </p:sp>
      <p:sp>
        <p:nvSpPr>
          <p:cNvPr id="7" name="Rectangle 6"/>
          <p:cNvSpPr/>
          <p:nvPr/>
        </p:nvSpPr>
        <p:spPr>
          <a:xfrm>
            <a:off x="3790843" y="260648"/>
            <a:ext cx="4782079" cy="861774"/>
          </a:xfrm>
          <a:prstGeom prst="rect">
            <a:avLst/>
          </a:prstGeom>
          <a:noFill/>
        </p:spPr>
        <p:txBody>
          <a:bodyPr wrap="none" lIns="91440" tIns="45720" rIns="91440" bIns="45720">
            <a:spAutoFit/>
          </a:bodyPr>
          <a:lstStyle/>
          <a:p>
            <a:pPr algn="ct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Đối</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tượng</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quyền</a:t>
            </a:r>
            <a:endPar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854218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graphicFrame>
        <p:nvGraphicFramePr>
          <p:cNvPr id="2" name="Diagram 1"/>
          <p:cNvGraphicFramePr/>
          <p:nvPr>
            <p:extLst>
              <p:ext uri="{D42A27DB-BD31-4B8C-83A1-F6EECF244321}">
                <p14:modId xmlns:p14="http://schemas.microsoft.com/office/powerpoint/2010/main" val="685598258"/>
              </p:ext>
            </p:extLst>
          </p:nvPr>
        </p:nvGraphicFramePr>
        <p:xfrm>
          <a:off x="323528" y="1628800"/>
          <a:ext cx="8568952" cy="5085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23528" y="2132856"/>
            <a:ext cx="2312250" cy="707886"/>
          </a:xfrm>
          <a:prstGeom prst="rect">
            <a:avLst/>
          </a:prstGeom>
          <a:noFill/>
        </p:spPr>
        <p:txBody>
          <a:bodyPr wrap="square" rtlCol="0">
            <a:spAutoFit/>
          </a:bodyPr>
          <a:lstStyle/>
          <a:p>
            <a:pPr algn="ctr"/>
            <a:r>
              <a:rPr lang="en-US" sz="2000" b="1" dirty="0" err="1">
                <a:solidFill>
                  <a:srgbClr val="FF0000"/>
                </a:solidFill>
                <a:latin typeface="+mj-lt"/>
              </a:rPr>
              <a:t>Khoản</a:t>
            </a:r>
            <a:r>
              <a:rPr lang="en-US" sz="2000" b="1" dirty="0">
                <a:solidFill>
                  <a:srgbClr val="FF0000"/>
                </a:solidFill>
                <a:latin typeface="+mj-lt"/>
              </a:rPr>
              <a:t> 2 </a:t>
            </a:r>
            <a:r>
              <a:rPr lang="en-US" sz="2000" b="1" dirty="0" err="1">
                <a:solidFill>
                  <a:srgbClr val="FF0000"/>
                </a:solidFill>
                <a:latin typeface="+mj-lt"/>
              </a:rPr>
              <a:t>Điều</a:t>
            </a:r>
            <a:r>
              <a:rPr lang="en-US" sz="2000" b="1" dirty="0">
                <a:solidFill>
                  <a:srgbClr val="FF0000"/>
                </a:solidFill>
                <a:latin typeface="+mj-lt"/>
              </a:rPr>
              <a:t> 3</a:t>
            </a:r>
          </a:p>
          <a:p>
            <a:pPr algn="ctr"/>
            <a:r>
              <a:rPr lang="en-US" sz="2000" dirty="0" err="1">
                <a:solidFill>
                  <a:srgbClr val="FF0000"/>
                </a:solidFill>
                <a:latin typeface="+mj-lt"/>
              </a:rPr>
              <a:t>Luật</a:t>
            </a:r>
            <a:r>
              <a:rPr lang="en-US" sz="2000" dirty="0">
                <a:solidFill>
                  <a:srgbClr val="FF0000"/>
                </a:solidFill>
                <a:latin typeface="+mj-lt"/>
              </a:rPr>
              <a:t> </a:t>
            </a:r>
            <a:r>
              <a:rPr lang="en-US" sz="2000" dirty="0" err="1">
                <a:solidFill>
                  <a:srgbClr val="FF0000"/>
                </a:solidFill>
                <a:latin typeface="+mj-lt"/>
              </a:rPr>
              <a:t>Sở</a:t>
            </a:r>
            <a:r>
              <a:rPr lang="en-US" sz="2000" dirty="0">
                <a:solidFill>
                  <a:srgbClr val="FF0000"/>
                </a:solidFill>
                <a:latin typeface="+mj-lt"/>
              </a:rPr>
              <a:t> </a:t>
            </a:r>
            <a:r>
              <a:rPr lang="en-US" sz="2000" dirty="0" err="1">
                <a:solidFill>
                  <a:srgbClr val="FF0000"/>
                </a:solidFill>
                <a:latin typeface="+mj-lt"/>
              </a:rPr>
              <a:t>hữu</a:t>
            </a:r>
            <a:r>
              <a:rPr lang="en-US" sz="2000" dirty="0">
                <a:solidFill>
                  <a:srgbClr val="FF0000"/>
                </a:solidFill>
                <a:latin typeface="+mj-lt"/>
              </a:rPr>
              <a:t> </a:t>
            </a:r>
            <a:r>
              <a:rPr lang="en-US" sz="2000" dirty="0" err="1">
                <a:solidFill>
                  <a:srgbClr val="FF0000"/>
                </a:solidFill>
                <a:latin typeface="+mj-lt"/>
              </a:rPr>
              <a:t>trí</a:t>
            </a:r>
            <a:r>
              <a:rPr lang="en-US" sz="2000" dirty="0">
                <a:solidFill>
                  <a:srgbClr val="FF0000"/>
                </a:solidFill>
                <a:latin typeface="+mj-lt"/>
              </a:rPr>
              <a:t> </a:t>
            </a:r>
            <a:r>
              <a:rPr lang="en-US" sz="2000" dirty="0" err="1">
                <a:solidFill>
                  <a:srgbClr val="FF0000"/>
                </a:solidFill>
                <a:latin typeface="+mj-lt"/>
              </a:rPr>
              <a:t>tuệ</a:t>
            </a:r>
            <a:endParaRPr lang="en-US" sz="2000" dirty="0">
              <a:solidFill>
                <a:srgbClr val="FF0000"/>
              </a:solidFill>
              <a:latin typeface="+mj-lt"/>
            </a:endParaRPr>
          </a:p>
        </p:txBody>
      </p:sp>
      <p:sp>
        <p:nvSpPr>
          <p:cNvPr id="6" name="Rectangle 5"/>
          <p:cNvSpPr/>
          <p:nvPr/>
        </p:nvSpPr>
        <p:spPr>
          <a:xfrm>
            <a:off x="3790843" y="257090"/>
            <a:ext cx="4782079" cy="861774"/>
          </a:xfrm>
          <a:prstGeom prst="rect">
            <a:avLst/>
          </a:prstGeom>
          <a:noFill/>
        </p:spPr>
        <p:txBody>
          <a:bodyPr wrap="none" lIns="91440" tIns="45720" rIns="91440" bIns="45720">
            <a:spAutoFit/>
          </a:bodyPr>
          <a:lstStyle/>
          <a:p>
            <a:pPr algn="ct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Đối</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tượng</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quyền</a:t>
            </a:r>
            <a:endPar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959314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graphicFrame>
        <p:nvGraphicFramePr>
          <p:cNvPr id="4" name="Diagram 3"/>
          <p:cNvGraphicFramePr/>
          <p:nvPr>
            <p:extLst>
              <p:ext uri="{D42A27DB-BD31-4B8C-83A1-F6EECF244321}">
                <p14:modId xmlns:p14="http://schemas.microsoft.com/office/powerpoint/2010/main" val="640294362"/>
              </p:ext>
            </p:extLst>
          </p:nvPr>
        </p:nvGraphicFramePr>
        <p:xfrm>
          <a:off x="1115616" y="1180420"/>
          <a:ext cx="7008440" cy="5488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843808" y="5373216"/>
            <a:ext cx="1528156" cy="1323439"/>
          </a:xfrm>
          <a:prstGeom prst="rect">
            <a:avLst/>
          </a:prstGeom>
          <a:noFill/>
        </p:spPr>
        <p:txBody>
          <a:bodyPr wrap="square" rtlCol="0">
            <a:spAutoFit/>
          </a:bodyPr>
          <a:lstStyle/>
          <a:p>
            <a:pPr algn="ctr"/>
            <a:r>
              <a:rPr lang="en-US" sz="2000" b="1" dirty="0" err="1">
                <a:solidFill>
                  <a:srgbClr val="FF0000"/>
                </a:solidFill>
                <a:latin typeface="+mj-lt"/>
              </a:rPr>
              <a:t>Khoản</a:t>
            </a:r>
            <a:r>
              <a:rPr lang="en-US" sz="2000" b="1" dirty="0">
                <a:solidFill>
                  <a:srgbClr val="FF0000"/>
                </a:solidFill>
                <a:latin typeface="+mj-lt"/>
              </a:rPr>
              <a:t> 12 </a:t>
            </a:r>
            <a:r>
              <a:rPr lang="en-US" sz="2000" b="1" dirty="0" err="1">
                <a:solidFill>
                  <a:srgbClr val="FF0000"/>
                </a:solidFill>
                <a:latin typeface="+mj-lt"/>
              </a:rPr>
              <a:t>Điều</a:t>
            </a:r>
            <a:r>
              <a:rPr lang="en-US" sz="2000" b="1" dirty="0">
                <a:solidFill>
                  <a:srgbClr val="FF0000"/>
                </a:solidFill>
                <a:latin typeface="+mj-lt"/>
              </a:rPr>
              <a:t> 4</a:t>
            </a:r>
          </a:p>
          <a:p>
            <a:pPr algn="ctr"/>
            <a:r>
              <a:rPr lang="en-US" sz="2000" dirty="0" err="1">
                <a:solidFill>
                  <a:srgbClr val="FF0000"/>
                </a:solidFill>
                <a:latin typeface="+mj-lt"/>
              </a:rPr>
              <a:t>Luật</a:t>
            </a:r>
            <a:r>
              <a:rPr lang="en-US" sz="2000" dirty="0">
                <a:solidFill>
                  <a:srgbClr val="FF0000"/>
                </a:solidFill>
                <a:latin typeface="+mj-lt"/>
              </a:rPr>
              <a:t> </a:t>
            </a:r>
            <a:r>
              <a:rPr lang="en-US" sz="2000" dirty="0" err="1">
                <a:solidFill>
                  <a:srgbClr val="FF0000"/>
                </a:solidFill>
                <a:latin typeface="+mj-lt"/>
              </a:rPr>
              <a:t>Sở</a:t>
            </a:r>
            <a:r>
              <a:rPr lang="en-US" sz="2000" dirty="0">
                <a:solidFill>
                  <a:srgbClr val="FF0000"/>
                </a:solidFill>
                <a:latin typeface="+mj-lt"/>
              </a:rPr>
              <a:t> </a:t>
            </a:r>
            <a:r>
              <a:rPr lang="en-US" sz="2000" dirty="0" err="1">
                <a:solidFill>
                  <a:srgbClr val="FF0000"/>
                </a:solidFill>
                <a:latin typeface="+mj-lt"/>
              </a:rPr>
              <a:t>hữu</a:t>
            </a:r>
            <a:r>
              <a:rPr lang="en-US" sz="2000" dirty="0">
                <a:solidFill>
                  <a:srgbClr val="FF0000"/>
                </a:solidFill>
                <a:latin typeface="+mj-lt"/>
              </a:rPr>
              <a:t> </a:t>
            </a:r>
            <a:r>
              <a:rPr lang="en-US" sz="2000" dirty="0" err="1">
                <a:solidFill>
                  <a:srgbClr val="FF0000"/>
                </a:solidFill>
                <a:latin typeface="+mj-lt"/>
              </a:rPr>
              <a:t>trí</a:t>
            </a:r>
            <a:r>
              <a:rPr lang="en-US" sz="2000" dirty="0">
                <a:solidFill>
                  <a:srgbClr val="FF0000"/>
                </a:solidFill>
                <a:latin typeface="+mj-lt"/>
              </a:rPr>
              <a:t> </a:t>
            </a:r>
            <a:r>
              <a:rPr lang="en-US" sz="2000" dirty="0" err="1">
                <a:solidFill>
                  <a:srgbClr val="FF0000"/>
                </a:solidFill>
                <a:latin typeface="+mj-lt"/>
              </a:rPr>
              <a:t>tuệ</a:t>
            </a:r>
            <a:endParaRPr lang="en-US" sz="2000" dirty="0">
              <a:solidFill>
                <a:srgbClr val="FF0000"/>
              </a:solidFill>
              <a:latin typeface="+mj-lt"/>
            </a:endParaRPr>
          </a:p>
        </p:txBody>
      </p:sp>
      <p:sp>
        <p:nvSpPr>
          <p:cNvPr id="7" name="Rectangle 6"/>
          <p:cNvSpPr/>
          <p:nvPr/>
        </p:nvSpPr>
        <p:spPr>
          <a:xfrm>
            <a:off x="6278373" y="2044005"/>
            <a:ext cx="284404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Sáng</a:t>
            </a: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chế</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504" y="1700808"/>
            <a:ext cx="2017523" cy="2204864"/>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7301" y="4090764"/>
            <a:ext cx="1996669" cy="2564904"/>
          </a:xfrm>
          <a:prstGeom prst="rect">
            <a:avLst/>
          </a:prstGeom>
        </p:spPr>
      </p:pic>
      <p:sp>
        <p:nvSpPr>
          <p:cNvPr id="10" name="Rectangle 9"/>
          <p:cNvSpPr/>
          <p:nvPr/>
        </p:nvSpPr>
        <p:spPr>
          <a:xfrm>
            <a:off x="3790843" y="257090"/>
            <a:ext cx="4782079" cy="861774"/>
          </a:xfrm>
          <a:prstGeom prst="rect">
            <a:avLst/>
          </a:prstGeom>
          <a:noFill/>
        </p:spPr>
        <p:txBody>
          <a:bodyPr wrap="none" lIns="91440" tIns="45720" rIns="91440" bIns="45720">
            <a:spAutoFit/>
          </a:bodyPr>
          <a:lstStyle/>
          <a:p>
            <a:pPr algn="ct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Đối</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tượng</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quyền</a:t>
            </a:r>
            <a:endPar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236262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0716" y="3768385"/>
            <a:ext cx="2472093" cy="308961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9" y="1522459"/>
            <a:ext cx="3310435" cy="514690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8144" y="2018100"/>
            <a:ext cx="2631753" cy="1525654"/>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71108" y="1522459"/>
            <a:ext cx="2262158" cy="3103637"/>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02187" y="4115829"/>
            <a:ext cx="2188001" cy="208272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5554" y="4927972"/>
            <a:ext cx="1968058" cy="1930028"/>
          </a:xfrm>
          <a:prstGeom prst="rect">
            <a:avLst/>
          </a:prstGeom>
        </p:spPr>
      </p:pic>
    </p:spTree>
    <p:extLst>
      <p:ext uri="{BB962C8B-B14F-4D97-AF65-F5344CB8AC3E}">
        <p14:creationId xmlns:p14="http://schemas.microsoft.com/office/powerpoint/2010/main" val="1064696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graphicFrame>
        <p:nvGraphicFramePr>
          <p:cNvPr id="3" name="Diagram 2"/>
          <p:cNvGraphicFramePr/>
          <p:nvPr>
            <p:extLst>
              <p:ext uri="{D42A27DB-BD31-4B8C-83A1-F6EECF244321}">
                <p14:modId xmlns:p14="http://schemas.microsoft.com/office/powerpoint/2010/main" val="2765134000"/>
              </p:ext>
            </p:extLst>
          </p:nvPr>
        </p:nvGraphicFramePr>
        <p:xfrm>
          <a:off x="395536" y="1412776"/>
          <a:ext cx="8352928" cy="5445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3790843" y="260648"/>
            <a:ext cx="4782079" cy="861774"/>
          </a:xfrm>
          <a:prstGeom prst="rect">
            <a:avLst/>
          </a:prstGeom>
          <a:noFill/>
        </p:spPr>
        <p:txBody>
          <a:bodyPr wrap="none" lIns="91440" tIns="45720" rIns="91440" bIns="45720">
            <a:spAutoFit/>
          </a:bodyPr>
          <a:lstStyle/>
          <a:p>
            <a:pPr algn="ct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Đối</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tượng</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quyền</a:t>
            </a:r>
            <a:endPar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743979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graphicFrame>
        <p:nvGraphicFramePr>
          <p:cNvPr id="2" name="Diagram 1"/>
          <p:cNvGraphicFramePr/>
          <p:nvPr>
            <p:extLst>
              <p:ext uri="{D42A27DB-BD31-4B8C-83A1-F6EECF244321}">
                <p14:modId xmlns:p14="http://schemas.microsoft.com/office/powerpoint/2010/main" val="3161978424"/>
              </p:ext>
            </p:extLst>
          </p:nvPr>
        </p:nvGraphicFramePr>
        <p:xfrm>
          <a:off x="-1698" y="1556792"/>
          <a:ext cx="6661930" cy="4567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75856" y="5445224"/>
            <a:ext cx="2517648" cy="1289304"/>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56176" y="1772816"/>
            <a:ext cx="2722610" cy="1701632"/>
          </a:xfrm>
          <a:prstGeom prst="rect">
            <a:avLst/>
          </a:prstGeom>
        </p:spPr>
      </p:pic>
      <p:sp>
        <p:nvSpPr>
          <p:cNvPr id="7" name="TextBox 6"/>
          <p:cNvSpPr txBox="1"/>
          <p:nvPr/>
        </p:nvSpPr>
        <p:spPr>
          <a:xfrm>
            <a:off x="6877416" y="5013176"/>
            <a:ext cx="1528156" cy="1323439"/>
          </a:xfrm>
          <a:prstGeom prst="rect">
            <a:avLst/>
          </a:prstGeom>
          <a:noFill/>
        </p:spPr>
        <p:txBody>
          <a:bodyPr wrap="square" rtlCol="0">
            <a:spAutoFit/>
          </a:bodyPr>
          <a:lstStyle/>
          <a:p>
            <a:pPr algn="ctr"/>
            <a:r>
              <a:rPr lang="en-US" sz="2000" b="1" dirty="0" err="1">
                <a:solidFill>
                  <a:srgbClr val="FF0000"/>
                </a:solidFill>
                <a:latin typeface="+mj-lt"/>
              </a:rPr>
              <a:t>Khoản</a:t>
            </a:r>
            <a:r>
              <a:rPr lang="en-US" sz="2000" b="1" dirty="0">
                <a:solidFill>
                  <a:srgbClr val="FF0000"/>
                </a:solidFill>
                <a:latin typeface="+mj-lt"/>
              </a:rPr>
              <a:t> 13 </a:t>
            </a:r>
            <a:r>
              <a:rPr lang="en-US" sz="2000" b="1" dirty="0" err="1">
                <a:solidFill>
                  <a:srgbClr val="FF0000"/>
                </a:solidFill>
                <a:latin typeface="+mj-lt"/>
              </a:rPr>
              <a:t>Điều</a:t>
            </a:r>
            <a:r>
              <a:rPr lang="en-US" sz="2000" b="1" dirty="0">
                <a:solidFill>
                  <a:srgbClr val="FF0000"/>
                </a:solidFill>
                <a:latin typeface="+mj-lt"/>
              </a:rPr>
              <a:t> 4</a:t>
            </a:r>
          </a:p>
          <a:p>
            <a:pPr algn="ctr"/>
            <a:r>
              <a:rPr lang="en-US" sz="2000" dirty="0" err="1">
                <a:solidFill>
                  <a:srgbClr val="FF0000"/>
                </a:solidFill>
                <a:latin typeface="+mj-lt"/>
              </a:rPr>
              <a:t>Luật</a:t>
            </a:r>
            <a:r>
              <a:rPr lang="en-US" sz="2000" dirty="0">
                <a:solidFill>
                  <a:srgbClr val="FF0000"/>
                </a:solidFill>
                <a:latin typeface="+mj-lt"/>
              </a:rPr>
              <a:t> </a:t>
            </a:r>
            <a:r>
              <a:rPr lang="en-US" sz="2000" dirty="0" err="1">
                <a:solidFill>
                  <a:srgbClr val="FF0000"/>
                </a:solidFill>
                <a:latin typeface="+mj-lt"/>
              </a:rPr>
              <a:t>Sở</a:t>
            </a:r>
            <a:r>
              <a:rPr lang="en-US" sz="2000" dirty="0">
                <a:solidFill>
                  <a:srgbClr val="FF0000"/>
                </a:solidFill>
                <a:latin typeface="+mj-lt"/>
              </a:rPr>
              <a:t> </a:t>
            </a:r>
            <a:r>
              <a:rPr lang="en-US" sz="2000" dirty="0" err="1">
                <a:solidFill>
                  <a:srgbClr val="FF0000"/>
                </a:solidFill>
                <a:latin typeface="+mj-lt"/>
              </a:rPr>
              <a:t>hữu</a:t>
            </a:r>
            <a:r>
              <a:rPr lang="en-US" sz="2000" dirty="0">
                <a:solidFill>
                  <a:srgbClr val="FF0000"/>
                </a:solidFill>
                <a:latin typeface="+mj-lt"/>
              </a:rPr>
              <a:t> </a:t>
            </a:r>
            <a:r>
              <a:rPr lang="en-US" sz="2000" dirty="0" err="1">
                <a:solidFill>
                  <a:srgbClr val="FF0000"/>
                </a:solidFill>
                <a:latin typeface="+mj-lt"/>
              </a:rPr>
              <a:t>trí</a:t>
            </a:r>
            <a:r>
              <a:rPr lang="en-US" sz="2000" dirty="0">
                <a:solidFill>
                  <a:srgbClr val="FF0000"/>
                </a:solidFill>
                <a:latin typeface="+mj-lt"/>
              </a:rPr>
              <a:t> </a:t>
            </a:r>
            <a:r>
              <a:rPr lang="en-US" sz="2000" dirty="0" err="1">
                <a:solidFill>
                  <a:srgbClr val="FF0000"/>
                </a:solidFill>
                <a:latin typeface="+mj-lt"/>
              </a:rPr>
              <a:t>tuệ</a:t>
            </a:r>
            <a:endParaRPr lang="en-US" sz="2000" dirty="0">
              <a:solidFill>
                <a:srgbClr val="FF0000"/>
              </a:solidFill>
              <a:latin typeface="+mj-lt"/>
            </a:endParaRPr>
          </a:p>
        </p:txBody>
      </p:sp>
      <p:sp>
        <p:nvSpPr>
          <p:cNvPr id="8" name="Rectangle 7"/>
          <p:cNvSpPr/>
          <p:nvPr/>
        </p:nvSpPr>
        <p:spPr>
          <a:xfrm>
            <a:off x="3790843" y="257090"/>
            <a:ext cx="4782079" cy="861774"/>
          </a:xfrm>
          <a:prstGeom prst="rect">
            <a:avLst/>
          </a:prstGeom>
          <a:noFill/>
        </p:spPr>
        <p:txBody>
          <a:bodyPr wrap="none" lIns="91440" tIns="45720" rIns="91440" bIns="45720">
            <a:spAutoFit/>
          </a:bodyPr>
          <a:lstStyle/>
          <a:p>
            <a:pPr algn="ct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Đối</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tượng</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quyền</a:t>
            </a:r>
            <a:endPar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648041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graphicFrame>
        <p:nvGraphicFramePr>
          <p:cNvPr id="3" name="Diagram 2"/>
          <p:cNvGraphicFramePr/>
          <p:nvPr>
            <p:extLst>
              <p:ext uri="{D42A27DB-BD31-4B8C-83A1-F6EECF244321}">
                <p14:modId xmlns:p14="http://schemas.microsoft.com/office/powerpoint/2010/main" val="462999056"/>
              </p:ext>
            </p:extLst>
          </p:nvPr>
        </p:nvGraphicFramePr>
        <p:xfrm>
          <a:off x="395536" y="2060848"/>
          <a:ext cx="8352928" cy="4496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3790843" y="260648"/>
            <a:ext cx="4782079" cy="861774"/>
          </a:xfrm>
          <a:prstGeom prst="rect">
            <a:avLst/>
          </a:prstGeom>
          <a:noFill/>
        </p:spPr>
        <p:txBody>
          <a:bodyPr wrap="none" lIns="91440" tIns="45720" rIns="91440" bIns="45720">
            <a:spAutoFit/>
          </a:bodyPr>
          <a:lstStyle/>
          <a:p>
            <a:pPr algn="ct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Đối</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tượng</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quyền</a:t>
            </a:r>
            <a:endPar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5349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graphicFrame>
        <p:nvGraphicFramePr>
          <p:cNvPr id="2" name="Diagram 1"/>
          <p:cNvGraphicFramePr/>
          <p:nvPr>
            <p:extLst>
              <p:ext uri="{D42A27DB-BD31-4B8C-83A1-F6EECF244321}">
                <p14:modId xmlns:p14="http://schemas.microsoft.com/office/powerpoint/2010/main" val="1540478611"/>
              </p:ext>
            </p:extLst>
          </p:nvPr>
        </p:nvGraphicFramePr>
        <p:xfrm>
          <a:off x="251520" y="1700808"/>
          <a:ext cx="8892480" cy="5157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3790843" y="257090"/>
            <a:ext cx="4782079" cy="861774"/>
          </a:xfrm>
          <a:prstGeom prst="rect">
            <a:avLst/>
          </a:prstGeom>
          <a:noFill/>
        </p:spPr>
        <p:txBody>
          <a:bodyPr wrap="none" lIns="91440" tIns="45720" rIns="91440" bIns="45720">
            <a:spAutoFit/>
          </a:bodyPr>
          <a:lstStyle/>
          <a:p>
            <a:pPr algn="ct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Đối</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tượng</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quyền</a:t>
            </a:r>
            <a:endPar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658081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graphicFrame>
        <p:nvGraphicFramePr>
          <p:cNvPr id="3" name="Diagram 2"/>
          <p:cNvGraphicFramePr/>
          <p:nvPr>
            <p:extLst>
              <p:ext uri="{D42A27DB-BD31-4B8C-83A1-F6EECF244321}">
                <p14:modId xmlns:p14="http://schemas.microsoft.com/office/powerpoint/2010/main" val="2245469419"/>
              </p:ext>
            </p:extLst>
          </p:nvPr>
        </p:nvGraphicFramePr>
        <p:xfrm>
          <a:off x="395536" y="2060848"/>
          <a:ext cx="8352928" cy="4496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3790843" y="260648"/>
            <a:ext cx="4782079" cy="861774"/>
          </a:xfrm>
          <a:prstGeom prst="rect">
            <a:avLst/>
          </a:prstGeom>
          <a:noFill/>
        </p:spPr>
        <p:txBody>
          <a:bodyPr wrap="none" lIns="91440" tIns="45720" rIns="91440" bIns="45720">
            <a:spAutoFit/>
          </a:bodyPr>
          <a:lstStyle/>
          <a:p>
            <a:pPr algn="ct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Đối</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tượng</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quyền</a:t>
            </a:r>
            <a:endPar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762308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929" y="2957178"/>
            <a:ext cx="6855463" cy="3856198"/>
          </a:xfrm>
          <a:prstGeom prst="rect">
            <a:avLst/>
          </a:prstGeom>
        </p:spPr>
      </p:pic>
      <p:sp>
        <p:nvSpPr>
          <p:cNvPr id="4" name="TextBox 3"/>
          <p:cNvSpPr txBox="1"/>
          <p:nvPr/>
        </p:nvSpPr>
        <p:spPr>
          <a:xfrm>
            <a:off x="648089" y="1762955"/>
            <a:ext cx="8316399" cy="1015663"/>
          </a:xfrm>
          <a:prstGeom prst="rect">
            <a:avLst/>
          </a:prstGeom>
          <a:noFill/>
        </p:spPr>
        <p:txBody>
          <a:bodyPr wrap="square" rtlCol="0">
            <a:spAutoFit/>
          </a:bodyPr>
          <a:lstStyle/>
          <a:p>
            <a:pPr algn="ctr"/>
            <a:r>
              <a:rPr lang="en-US" sz="2000" dirty="0" err="1">
                <a:solidFill>
                  <a:srgbClr val="FF0000"/>
                </a:solidFill>
                <a:cs typeface="Times New Roman" panose="02020603050405020304" pitchFamily="18" charset="0"/>
              </a:rPr>
              <a:t>Khoản</a:t>
            </a:r>
            <a:r>
              <a:rPr lang="en-US" sz="2000" dirty="0">
                <a:solidFill>
                  <a:srgbClr val="FF0000"/>
                </a:solidFill>
                <a:cs typeface="Times New Roman" panose="02020603050405020304" pitchFamily="18" charset="0"/>
              </a:rPr>
              <a:t> 22 </a:t>
            </a:r>
            <a:r>
              <a:rPr lang="en-US" sz="2000" dirty="0" err="1">
                <a:solidFill>
                  <a:srgbClr val="FF0000"/>
                </a:solidFill>
                <a:cs typeface="Times New Roman" panose="02020603050405020304" pitchFamily="18" charset="0"/>
              </a:rPr>
              <a:t>Điều</a:t>
            </a:r>
            <a:r>
              <a:rPr lang="en-US" sz="2000" dirty="0">
                <a:solidFill>
                  <a:srgbClr val="FF0000"/>
                </a:solidFill>
                <a:cs typeface="Times New Roman" panose="02020603050405020304" pitchFamily="18" charset="0"/>
              </a:rPr>
              <a:t> 4 </a:t>
            </a:r>
            <a:r>
              <a:rPr lang="en-US" sz="2000" dirty="0" err="1">
                <a:solidFill>
                  <a:srgbClr val="FF0000"/>
                </a:solidFill>
                <a:cs typeface="Times New Roman" panose="02020603050405020304" pitchFamily="18" charset="0"/>
              </a:rPr>
              <a:t>Luật</a:t>
            </a:r>
            <a:r>
              <a:rPr lang="en-US" sz="2000" dirty="0">
                <a:solidFill>
                  <a:srgbClr val="FF0000"/>
                </a:solidFill>
                <a:cs typeface="Times New Roman" panose="02020603050405020304" pitchFamily="18" charset="0"/>
              </a:rPr>
              <a:t> </a:t>
            </a:r>
            <a:r>
              <a:rPr lang="en-US" sz="2000" dirty="0" err="1">
                <a:solidFill>
                  <a:srgbClr val="FF0000"/>
                </a:solidFill>
                <a:cs typeface="Times New Roman" panose="02020603050405020304" pitchFamily="18" charset="0"/>
              </a:rPr>
              <a:t>Sở</a:t>
            </a:r>
            <a:r>
              <a:rPr lang="en-US" sz="2000" dirty="0">
                <a:solidFill>
                  <a:srgbClr val="FF0000"/>
                </a:solidFill>
                <a:cs typeface="Times New Roman" panose="02020603050405020304" pitchFamily="18" charset="0"/>
              </a:rPr>
              <a:t> </a:t>
            </a:r>
            <a:r>
              <a:rPr lang="en-US" sz="2000" dirty="0" err="1">
                <a:solidFill>
                  <a:srgbClr val="FF0000"/>
                </a:solidFill>
                <a:cs typeface="Times New Roman" panose="02020603050405020304" pitchFamily="18" charset="0"/>
              </a:rPr>
              <a:t>hữu</a:t>
            </a:r>
            <a:r>
              <a:rPr lang="en-US" sz="2000" dirty="0">
                <a:solidFill>
                  <a:srgbClr val="FF0000"/>
                </a:solidFill>
                <a:cs typeface="Times New Roman" panose="02020603050405020304" pitchFamily="18" charset="0"/>
              </a:rPr>
              <a:t> </a:t>
            </a:r>
            <a:r>
              <a:rPr lang="en-US" sz="2000" dirty="0" err="1">
                <a:solidFill>
                  <a:srgbClr val="FF0000"/>
                </a:solidFill>
                <a:cs typeface="Times New Roman" panose="02020603050405020304" pitchFamily="18" charset="0"/>
              </a:rPr>
              <a:t>trí</a:t>
            </a:r>
            <a:r>
              <a:rPr lang="en-US" sz="2000" dirty="0">
                <a:solidFill>
                  <a:srgbClr val="FF0000"/>
                </a:solidFill>
                <a:cs typeface="Times New Roman" panose="02020603050405020304" pitchFamily="18" charset="0"/>
              </a:rPr>
              <a:t> </a:t>
            </a:r>
            <a:r>
              <a:rPr lang="en-US" sz="2000" dirty="0" err="1">
                <a:solidFill>
                  <a:srgbClr val="FF0000"/>
                </a:solidFill>
                <a:cs typeface="Times New Roman" panose="02020603050405020304" pitchFamily="18" charset="0"/>
              </a:rPr>
              <a:t>tuệ</a:t>
            </a:r>
            <a:r>
              <a:rPr lang="en-US" sz="2000" dirty="0">
                <a:solidFill>
                  <a:srgbClr val="FF0000"/>
                </a:solidFill>
                <a:cs typeface="Times New Roman" panose="02020603050405020304" pitchFamily="18" charset="0"/>
              </a:rPr>
              <a:t> </a:t>
            </a:r>
          </a:p>
          <a:p>
            <a:pPr algn="ctr"/>
            <a:r>
              <a:rPr lang="nl-NL" sz="2000" b="1" i="1" dirty="0"/>
              <a:t>Chỉ dẫn địa lý</a:t>
            </a:r>
            <a:r>
              <a:rPr lang="nl-NL" sz="2000" b="1" dirty="0"/>
              <a:t> </a:t>
            </a:r>
            <a:r>
              <a:rPr lang="nl-NL" sz="2000" dirty="0"/>
              <a:t>là </a:t>
            </a:r>
            <a:r>
              <a:rPr lang="nl-NL" sz="2000" b="1" dirty="0"/>
              <a:t>dấu hiệu </a:t>
            </a:r>
            <a:r>
              <a:rPr lang="nl-NL" sz="2000" dirty="0"/>
              <a:t>dùng để chỉ </a:t>
            </a:r>
            <a:r>
              <a:rPr lang="nl-NL" sz="2000" b="1" dirty="0"/>
              <a:t>sản phẩm có nguồn gốc </a:t>
            </a:r>
            <a:r>
              <a:rPr lang="nl-NL" sz="2000" dirty="0"/>
              <a:t>từ khu vực, địa phương, vùng lãnh thổ hay quốc gia cụ thể.</a:t>
            </a:r>
            <a:endParaRPr lang="en-US" sz="2000" dirty="0">
              <a:cs typeface="Times New Roman" panose="02020603050405020304" pitchFamily="18" charset="0"/>
            </a:endParaRPr>
          </a:p>
        </p:txBody>
      </p:sp>
      <p:sp>
        <p:nvSpPr>
          <p:cNvPr id="6" name="Rectangle 5"/>
          <p:cNvSpPr/>
          <p:nvPr/>
        </p:nvSpPr>
        <p:spPr>
          <a:xfrm>
            <a:off x="3790843" y="257090"/>
            <a:ext cx="4782079" cy="861774"/>
          </a:xfrm>
          <a:prstGeom prst="rect">
            <a:avLst/>
          </a:prstGeom>
          <a:noFill/>
        </p:spPr>
        <p:txBody>
          <a:bodyPr wrap="none" lIns="91440" tIns="45720" rIns="91440" bIns="45720">
            <a:spAutoFit/>
          </a:bodyPr>
          <a:lstStyle/>
          <a:p>
            <a:pPr algn="ct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Đối</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tượng</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quyền</a:t>
            </a:r>
            <a:endPar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104786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graphicFrame>
        <p:nvGraphicFramePr>
          <p:cNvPr id="3" name="Diagram 2"/>
          <p:cNvGraphicFramePr/>
          <p:nvPr>
            <p:extLst>
              <p:ext uri="{D42A27DB-BD31-4B8C-83A1-F6EECF244321}">
                <p14:modId xmlns:p14="http://schemas.microsoft.com/office/powerpoint/2010/main" val="4078849790"/>
              </p:ext>
            </p:extLst>
          </p:nvPr>
        </p:nvGraphicFramePr>
        <p:xfrm>
          <a:off x="9628" y="1412777"/>
          <a:ext cx="9134371" cy="5445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3790843" y="260648"/>
            <a:ext cx="4782079" cy="861774"/>
          </a:xfrm>
          <a:prstGeom prst="rect">
            <a:avLst/>
          </a:prstGeom>
          <a:noFill/>
        </p:spPr>
        <p:txBody>
          <a:bodyPr wrap="none" lIns="91440" tIns="45720" rIns="91440" bIns="45720">
            <a:spAutoFit/>
          </a:bodyPr>
          <a:lstStyle/>
          <a:p>
            <a:pPr algn="ct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Đối</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tượng</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quyền</a:t>
            </a:r>
            <a:endPar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485330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sp>
        <p:nvSpPr>
          <p:cNvPr id="3" name="TextBox 2"/>
          <p:cNvSpPr txBox="1"/>
          <p:nvPr/>
        </p:nvSpPr>
        <p:spPr>
          <a:xfrm>
            <a:off x="648089" y="1762955"/>
            <a:ext cx="7829367" cy="1015663"/>
          </a:xfrm>
          <a:prstGeom prst="rect">
            <a:avLst/>
          </a:prstGeom>
          <a:noFill/>
        </p:spPr>
        <p:txBody>
          <a:bodyPr wrap="square" rtlCol="0">
            <a:spAutoFit/>
          </a:bodyPr>
          <a:lstStyle/>
          <a:p>
            <a:pPr algn="ctr"/>
            <a:r>
              <a:rPr lang="en-US" sz="2000" dirty="0" err="1">
                <a:solidFill>
                  <a:srgbClr val="FF0000"/>
                </a:solidFill>
                <a:cs typeface="Times New Roman" panose="02020603050405020304" pitchFamily="18" charset="0"/>
              </a:rPr>
              <a:t>Khoản</a:t>
            </a:r>
            <a:r>
              <a:rPr lang="en-US" sz="2000" dirty="0">
                <a:solidFill>
                  <a:srgbClr val="FF0000"/>
                </a:solidFill>
                <a:cs typeface="Times New Roman" panose="02020603050405020304" pitchFamily="18" charset="0"/>
              </a:rPr>
              <a:t> 16 </a:t>
            </a:r>
            <a:r>
              <a:rPr lang="en-US" sz="2000" dirty="0" err="1">
                <a:solidFill>
                  <a:srgbClr val="FF0000"/>
                </a:solidFill>
                <a:cs typeface="Times New Roman" panose="02020603050405020304" pitchFamily="18" charset="0"/>
              </a:rPr>
              <a:t>Điều</a:t>
            </a:r>
            <a:r>
              <a:rPr lang="en-US" sz="2000" dirty="0">
                <a:solidFill>
                  <a:srgbClr val="FF0000"/>
                </a:solidFill>
                <a:cs typeface="Times New Roman" panose="02020603050405020304" pitchFamily="18" charset="0"/>
              </a:rPr>
              <a:t> 4 </a:t>
            </a:r>
            <a:r>
              <a:rPr lang="en-US" sz="2000" dirty="0" err="1">
                <a:solidFill>
                  <a:srgbClr val="FF0000"/>
                </a:solidFill>
                <a:cs typeface="Times New Roman" panose="02020603050405020304" pitchFamily="18" charset="0"/>
              </a:rPr>
              <a:t>Luật</a:t>
            </a:r>
            <a:r>
              <a:rPr lang="en-US" sz="2000" dirty="0">
                <a:solidFill>
                  <a:srgbClr val="FF0000"/>
                </a:solidFill>
                <a:cs typeface="Times New Roman" panose="02020603050405020304" pitchFamily="18" charset="0"/>
              </a:rPr>
              <a:t> </a:t>
            </a:r>
            <a:r>
              <a:rPr lang="en-US" sz="2000" dirty="0" err="1">
                <a:solidFill>
                  <a:srgbClr val="FF0000"/>
                </a:solidFill>
                <a:cs typeface="Times New Roman" panose="02020603050405020304" pitchFamily="18" charset="0"/>
              </a:rPr>
              <a:t>Sở</a:t>
            </a:r>
            <a:r>
              <a:rPr lang="en-US" sz="2000" dirty="0">
                <a:solidFill>
                  <a:srgbClr val="FF0000"/>
                </a:solidFill>
                <a:cs typeface="Times New Roman" panose="02020603050405020304" pitchFamily="18" charset="0"/>
              </a:rPr>
              <a:t> </a:t>
            </a:r>
            <a:r>
              <a:rPr lang="en-US" sz="2000" dirty="0" err="1">
                <a:solidFill>
                  <a:srgbClr val="FF0000"/>
                </a:solidFill>
                <a:cs typeface="Times New Roman" panose="02020603050405020304" pitchFamily="18" charset="0"/>
              </a:rPr>
              <a:t>hữu</a:t>
            </a:r>
            <a:r>
              <a:rPr lang="en-US" sz="2000" dirty="0">
                <a:solidFill>
                  <a:srgbClr val="FF0000"/>
                </a:solidFill>
                <a:cs typeface="Times New Roman" panose="02020603050405020304" pitchFamily="18" charset="0"/>
              </a:rPr>
              <a:t> </a:t>
            </a:r>
            <a:r>
              <a:rPr lang="en-US" sz="2000" dirty="0" err="1">
                <a:solidFill>
                  <a:srgbClr val="FF0000"/>
                </a:solidFill>
                <a:cs typeface="Times New Roman" panose="02020603050405020304" pitchFamily="18" charset="0"/>
              </a:rPr>
              <a:t>trí</a:t>
            </a:r>
            <a:r>
              <a:rPr lang="en-US" sz="2000" dirty="0">
                <a:solidFill>
                  <a:srgbClr val="FF0000"/>
                </a:solidFill>
                <a:cs typeface="Times New Roman" panose="02020603050405020304" pitchFamily="18" charset="0"/>
              </a:rPr>
              <a:t> </a:t>
            </a:r>
            <a:r>
              <a:rPr lang="en-US" sz="2000" dirty="0" err="1">
                <a:solidFill>
                  <a:srgbClr val="FF0000"/>
                </a:solidFill>
                <a:cs typeface="Times New Roman" panose="02020603050405020304" pitchFamily="18" charset="0"/>
              </a:rPr>
              <a:t>tuệ</a:t>
            </a:r>
            <a:r>
              <a:rPr lang="en-US" sz="2000" dirty="0">
                <a:solidFill>
                  <a:srgbClr val="FF0000"/>
                </a:solidFill>
                <a:cs typeface="Times New Roman" panose="02020603050405020304" pitchFamily="18" charset="0"/>
              </a:rPr>
              <a:t> </a:t>
            </a:r>
          </a:p>
          <a:p>
            <a:pPr algn="ctr"/>
            <a:r>
              <a:rPr lang="en-US" sz="2000" b="1" i="1" dirty="0" err="1">
                <a:cs typeface="Times New Roman" panose="02020603050405020304" pitchFamily="18" charset="0"/>
              </a:rPr>
              <a:t>Nhãn</a:t>
            </a:r>
            <a:r>
              <a:rPr lang="en-US" sz="2000" b="1" i="1" dirty="0">
                <a:cs typeface="Times New Roman" panose="02020603050405020304" pitchFamily="18" charset="0"/>
              </a:rPr>
              <a:t> </a:t>
            </a:r>
            <a:r>
              <a:rPr lang="en-US" sz="2000" b="1" i="1" dirty="0" err="1">
                <a:cs typeface="Times New Roman" panose="02020603050405020304" pitchFamily="18" charset="0"/>
              </a:rPr>
              <a:t>hiệu</a:t>
            </a:r>
            <a:r>
              <a:rPr lang="en-US" sz="2000" b="1" i="1" dirty="0">
                <a:cs typeface="Times New Roman" panose="02020603050405020304" pitchFamily="18" charset="0"/>
              </a:rPr>
              <a:t> </a:t>
            </a:r>
            <a:r>
              <a:rPr lang="en-US" sz="2000" i="1" dirty="0" err="1">
                <a:cs typeface="Times New Roman" panose="02020603050405020304" pitchFamily="18" charset="0"/>
              </a:rPr>
              <a:t>là</a:t>
            </a:r>
            <a:r>
              <a:rPr lang="en-US" sz="2000" i="1" dirty="0">
                <a:cs typeface="Times New Roman" panose="02020603050405020304" pitchFamily="18" charset="0"/>
              </a:rPr>
              <a:t> </a:t>
            </a:r>
            <a:r>
              <a:rPr lang="en-US" sz="2000" b="1" i="1" u="sng" dirty="0" err="1">
                <a:cs typeface="Times New Roman" panose="02020603050405020304" pitchFamily="18" charset="0"/>
              </a:rPr>
              <a:t>dấu</a:t>
            </a:r>
            <a:r>
              <a:rPr lang="en-US" sz="2000" b="1" i="1" u="sng" dirty="0">
                <a:cs typeface="Times New Roman" panose="02020603050405020304" pitchFamily="18" charset="0"/>
              </a:rPr>
              <a:t> </a:t>
            </a:r>
            <a:r>
              <a:rPr lang="en-US" sz="2000" b="1" i="1" u="sng" dirty="0" err="1">
                <a:cs typeface="Times New Roman" panose="02020603050405020304" pitchFamily="18" charset="0"/>
              </a:rPr>
              <a:t>hiệu</a:t>
            </a:r>
            <a:r>
              <a:rPr lang="en-US" sz="2000" b="1" i="1" u="sng" dirty="0">
                <a:cs typeface="Times New Roman" panose="02020603050405020304" pitchFamily="18" charset="0"/>
              </a:rPr>
              <a:t> </a:t>
            </a:r>
            <a:r>
              <a:rPr lang="en-US" sz="2000" i="1" dirty="0" err="1">
                <a:cs typeface="Times New Roman" panose="02020603050405020304" pitchFamily="18" charset="0"/>
              </a:rPr>
              <a:t>dùng</a:t>
            </a:r>
            <a:r>
              <a:rPr lang="en-US" sz="2000" i="1" dirty="0">
                <a:cs typeface="Times New Roman" panose="02020603050405020304" pitchFamily="18" charset="0"/>
              </a:rPr>
              <a:t> </a:t>
            </a:r>
            <a:r>
              <a:rPr lang="en-US" sz="2000" b="1" i="1" u="sng" dirty="0" err="1">
                <a:cs typeface="Times New Roman" panose="02020603050405020304" pitchFamily="18" charset="0"/>
              </a:rPr>
              <a:t>để</a:t>
            </a:r>
            <a:r>
              <a:rPr lang="en-US" sz="2000" b="1" i="1" u="sng" dirty="0">
                <a:cs typeface="Times New Roman" panose="02020603050405020304" pitchFamily="18" charset="0"/>
              </a:rPr>
              <a:t> </a:t>
            </a:r>
            <a:r>
              <a:rPr lang="en-US" sz="2000" b="1" i="1" u="sng" dirty="0" err="1">
                <a:cs typeface="Times New Roman" panose="02020603050405020304" pitchFamily="18" charset="0"/>
              </a:rPr>
              <a:t>phân</a:t>
            </a:r>
            <a:r>
              <a:rPr lang="en-US" sz="2000" b="1" i="1" u="sng" dirty="0">
                <a:cs typeface="Times New Roman" panose="02020603050405020304" pitchFamily="18" charset="0"/>
              </a:rPr>
              <a:t> </a:t>
            </a:r>
            <a:r>
              <a:rPr lang="en-US" sz="2000" b="1" i="1" u="sng" dirty="0" err="1">
                <a:cs typeface="Times New Roman" panose="02020603050405020304" pitchFamily="18" charset="0"/>
              </a:rPr>
              <a:t>biệt</a:t>
            </a:r>
            <a:r>
              <a:rPr lang="en-US" sz="2000" b="1" i="1" dirty="0">
                <a:cs typeface="Times New Roman" panose="02020603050405020304" pitchFamily="18" charset="0"/>
              </a:rPr>
              <a:t> </a:t>
            </a:r>
          </a:p>
          <a:p>
            <a:pPr algn="ctr"/>
            <a:r>
              <a:rPr lang="en-US" sz="2000" i="1" dirty="0" err="1">
                <a:cs typeface="Times New Roman" panose="02020603050405020304" pitchFamily="18" charset="0"/>
              </a:rPr>
              <a:t>hàng</a:t>
            </a:r>
            <a:r>
              <a:rPr lang="en-US" sz="2000" i="1" dirty="0">
                <a:cs typeface="Times New Roman" panose="02020603050405020304" pitchFamily="18" charset="0"/>
              </a:rPr>
              <a:t> </a:t>
            </a:r>
            <a:r>
              <a:rPr lang="en-US" sz="2000" i="1" dirty="0" err="1">
                <a:cs typeface="Times New Roman" panose="02020603050405020304" pitchFamily="18" charset="0"/>
              </a:rPr>
              <a:t>hóa</a:t>
            </a:r>
            <a:r>
              <a:rPr lang="en-US" sz="2000" i="1" dirty="0">
                <a:cs typeface="Times New Roman" panose="02020603050405020304" pitchFamily="18" charset="0"/>
              </a:rPr>
              <a:t>, </a:t>
            </a:r>
            <a:r>
              <a:rPr lang="en-US" sz="2000" i="1" dirty="0" err="1">
                <a:cs typeface="Times New Roman" panose="02020603050405020304" pitchFamily="18" charset="0"/>
              </a:rPr>
              <a:t>dịch</a:t>
            </a:r>
            <a:r>
              <a:rPr lang="en-US" sz="2000" i="1" dirty="0">
                <a:cs typeface="Times New Roman" panose="02020603050405020304" pitchFamily="18" charset="0"/>
              </a:rPr>
              <a:t> </a:t>
            </a:r>
            <a:r>
              <a:rPr lang="en-US" sz="2000" i="1" dirty="0" err="1">
                <a:cs typeface="Times New Roman" panose="02020603050405020304" pitchFamily="18" charset="0"/>
              </a:rPr>
              <a:t>vụ</a:t>
            </a:r>
            <a:r>
              <a:rPr lang="en-US" sz="2000" i="1" dirty="0">
                <a:cs typeface="Times New Roman" panose="02020603050405020304" pitchFamily="18" charset="0"/>
              </a:rPr>
              <a:t> </a:t>
            </a:r>
            <a:r>
              <a:rPr lang="en-US" sz="2000" i="1" dirty="0" err="1">
                <a:cs typeface="Times New Roman" panose="02020603050405020304" pitchFamily="18" charset="0"/>
              </a:rPr>
              <a:t>của</a:t>
            </a:r>
            <a:r>
              <a:rPr lang="en-US" sz="2000" i="1" dirty="0">
                <a:cs typeface="Times New Roman" panose="02020603050405020304" pitchFamily="18" charset="0"/>
              </a:rPr>
              <a:t> </a:t>
            </a:r>
            <a:r>
              <a:rPr lang="en-US" sz="2000" i="1" dirty="0" err="1">
                <a:cs typeface="Times New Roman" panose="02020603050405020304" pitchFamily="18" charset="0"/>
              </a:rPr>
              <a:t>các</a:t>
            </a:r>
            <a:r>
              <a:rPr lang="en-US" sz="2000" i="1" dirty="0">
                <a:cs typeface="Times New Roman" panose="02020603050405020304" pitchFamily="18" charset="0"/>
              </a:rPr>
              <a:t> </a:t>
            </a:r>
            <a:r>
              <a:rPr lang="en-US" sz="2000" i="1" dirty="0" err="1">
                <a:cs typeface="Times New Roman" panose="02020603050405020304" pitchFamily="18" charset="0"/>
              </a:rPr>
              <a:t>tổ</a:t>
            </a:r>
            <a:r>
              <a:rPr lang="en-US" sz="2000" i="1" dirty="0">
                <a:cs typeface="Times New Roman" panose="02020603050405020304" pitchFamily="18" charset="0"/>
              </a:rPr>
              <a:t> </a:t>
            </a:r>
            <a:r>
              <a:rPr lang="en-US" sz="2000" i="1" dirty="0" err="1">
                <a:cs typeface="Times New Roman" panose="02020603050405020304" pitchFamily="18" charset="0"/>
              </a:rPr>
              <a:t>chức</a:t>
            </a:r>
            <a:r>
              <a:rPr lang="en-US" sz="2000" i="1" dirty="0">
                <a:cs typeface="Times New Roman" panose="02020603050405020304" pitchFamily="18" charset="0"/>
              </a:rPr>
              <a:t>, </a:t>
            </a:r>
            <a:r>
              <a:rPr lang="en-US" sz="2000" i="1" dirty="0" err="1">
                <a:cs typeface="Times New Roman" panose="02020603050405020304" pitchFamily="18" charset="0"/>
              </a:rPr>
              <a:t>cá</a:t>
            </a:r>
            <a:r>
              <a:rPr lang="en-US" sz="2000" i="1" dirty="0">
                <a:cs typeface="Times New Roman" panose="02020603050405020304" pitchFamily="18" charset="0"/>
              </a:rPr>
              <a:t> </a:t>
            </a:r>
            <a:r>
              <a:rPr lang="en-US" sz="2000" i="1" dirty="0" err="1">
                <a:cs typeface="Times New Roman" panose="02020603050405020304" pitchFamily="18" charset="0"/>
              </a:rPr>
              <a:t>nhân</a:t>
            </a:r>
            <a:r>
              <a:rPr lang="en-US" sz="2000" i="1" dirty="0">
                <a:cs typeface="Times New Roman" panose="02020603050405020304" pitchFamily="18" charset="0"/>
              </a:rPr>
              <a:t> </a:t>
            </a:r>
            <a:r>
              <a:rPr lang="en-US" sz="2000" i="1" dirty="0" err="1">
                <a:cs typeface="Times New Roman" panose="02020603050405020304" pitchFamily="18" charset="0"/>
              </a:rPr>
              <a:t>khác</a:t>
            </a:r>
            <a:r>
              <a:rPr lang="en-US" sz="2000" i="1" dirty="0">
                <a:cs typeface="Times New Roman" panose="02020603050405020304" pitchFamily="18" charset="0"/>
              </a:rPr>
              <a:t> </a:t>
            </a:r>
            <a:r>
              <a:rPr lang="en-US" sz="2000" i="1" dirty="0" err="1">
                <a:cs typeface="Times New Roman" panose="02020603050405020304" pitchFamily="18" charset="0"/>
              </a:rPr>
              <a:t>nhau</a:t>
            </a:r>
            <a:endParaRPr lang="en-US" sz="2000" dirty="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5846" y="2862259"/>
            <a:ext cx="1485900" cy="11334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7687" y="3225796"/>
            <a:ext cx="2514600" cy="4064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752668"/>
            <a:ext cx="3007725" cy="1352659"/>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8835" y="3633519"/>
            <a:ext cx="3515414" cy="1493689"/>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19672" y="3926665"/>
            <a:ext cx="2500162" cy="1074949"/>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91419" y="5395609"/>
            <a:ext cx="1499330" cy="1155281"/>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04248" y="5335642"/>
            <a:ext cx="1905139" cy="1275214"/>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24313" y="5497695"/>
            <a:ext cx="854865" cy="951108"/>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5536" y="5450630"/>
            <a:ext cx="1435321" cy="1036059"/>
          </a:xfrm>
          <a:prstGeom prst="rect">
            <a:avLst/>
          </a:prstGeom>
        </p:spPr>
      </p:pic>
      <p:sp>
        <p:nvSpPr>
          <p:cNvPr id="14" name="Rectangle 13"/>
          <p:cNvSpPr/>
          <p:nvPr/>
        </p:nvSpPr>
        <p:spPr>
          <a:xfrm>
            <a:off x="3790843" y="257090"/>
            <a:ext cx="4782079" cy="861774"/>
          </a:xfrm>
          <a:prstGeom prst="rect">
            <a:avLst/>
          </a:prstGeom>
          <a:noFill/>
        </p:spPr>
        <p:txBody>
          <a:bodyPr wrap="none" lIns="91440" tIns="45720" rIns="91440" bIns="45720">
            <a:spAutoFit/>
          </a:bodyPr>
          <a:lstStyle/>
          <a:p>
            <a:pPr algn="ct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Đối</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tượng</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quyền</a:t>
            </a:r>
            <a:endPar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045501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graphicFrame>
        <p:nvGraphicFramePr>
          <p:cNvPr id="3" name="Diagram 2"/>
          <p:cNvGraphicFramePr/>
          <p:nvPr>
            <p:extLst>
              <p:ext uri="{D42A27DB-BD31-4B8C-83A1-F6EECF244321}">
                <p14:modId xmlns:p14="http://schemas.microsoft.com/office/powerpoint/2010/main" val="425587741"/>
              </p:ext>
            </p:extLst>
          </p:nvPr>
        </p:nvGraphicFramePr>
        <p:xfrm>
          <a:off x="0" y="1395521"/>
          <a:ext cx="8964488" cy="5445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3790843" y="260648"/>
            <a:ext cx="4782079" cy="861774"/>
          </a:xfrm>
          <a:prstGeom prst="rect">
            <a:avLst/>
          </a:prstGeom>
          <a:noFill/>
        </p:spPr>
        <p:txBody>
          <a:bodyPr wrap="none" lIns="91440" tIns="45720" rIns="91440" bIns="45720">
            <a:spAutoFit/>
          </a:bodyPr>
          <a:lstStyle/>
          <a:p>
            <a:pPr algn="ct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Đối</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tượng</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quyền</a:t>
            </a:r>
            <a:endPar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811696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504580734"/>
              </p:ext>
            </p:extLst>
          </p:nvPr>
        </p:nvGraphicFramePr>
        <p:xfrm>
          <a:off x="179512" y="1772816"/>
          <a:ext cx="8856984" cy="4948389"/>
        </p:xfrm>
        <a:graphic>
          <a:graphicData uri="http://schemas.openxmlformats.org/drawingml/2006/table">
            <a:tbl>
              <a:tblPr firstRow="1" bandRow="1">
                <a:tableStyleId>{5C22544A-7EE6-4342-B048-85BDC9FD1C3A}</a:tableStyleId>
              </a:tblPr>
              <a:tblGrid>
                <a:gridCol w="4252058">
                  <a:extLst>
                    <a:ext uri="{9D8B030D-6E8A-4147-A177-3AD203B41FA5}">
                      <a16:colId xmlns:a16="http://schemas.microsoft.com/office/drawing/2014/main" xmlns="" val="20000"/>
                    </a:ext>
                  </a:extLst>
                </a:gridCol>
                <a:gridCol w="4604926">
                  <a:extLst>
                    <a:ext uri="{9D8B030D-6E8A-4147-A177-3AD203B41FA5}">
                      <a16:colId xmlns:a16="http://schemas.microsoft.com/office/drawing/2014/main" xmlns="" val="20001"/>
                    </a:ext>
                  </a:extLst>
                </a:gridCol>
              </a:tblGrid>
              <a:tr h="398061">
                <a:tc>
                  <a:txBody>
                    <a:bodyPr/>
                    <a:lstStyle/>
                    <a:p>
                      <a:pPr algn="ctr"/>
                      <a:r>
                        <a:rPr lang="en-US" dirty="0"/>
                        <a:t>NHÃN</a:t>
                      </a:r>
                      <a:r>
                        <a:rPr lang="en-US" baseline="0" dirty="0"/>
                        <a:t> HIỆU TẬP THỂ</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a:t>NHÃN</a:t>
                      </a:r>
                      <a:r>
                        <a:rPr lang="en-US" baseline="0" dirty="0"/>
                        <a:t> HIỆU CHỨNG NHẬN</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1120221">
                <a:tc>
                  <a:txBody>
                    <a:bodyPr/>
                    <a:lstStyle/>
                    <a:p>
                      <a:pPr algn="l"/>
                      <a:r>
                        <a:rPr lang="en-US" sz="1700" dirty="0" err="1"/>
                        <a:t>Phân</a:t>
                      </a:r>
                      <a:r>
                        <a:rPr lang="en-US" sz="1700" baseline="0" dirty="0"/>
                        <a:t> </a:t>
                      </a:r>
                      <a:r>
                        <a:rPr lang="en-US" sz="1700" baseline="0" dirty="0" err="1"/>
                        <a:t>biệt</a:t>
                      </a:r>
                      <a:r>
                        <a:rPr lang="en-US" sz="1700" baseline="0" dirty="0"/>
                        <a:t> </a:t>
                      </a:r>
                      <a:r>
                        <a:rPr lang="en-US" sz="1700" baseline="0" dirty="0" err="1"/>
                        <a:t>sản</a:t>
                      </a:r>
                      <a:r>
                        <a:rPr lang="en-US" sz="1700" baseline="0" dirty="0"/>
                        <a:t> </a:t>
                      </a:r>
                      <a:r>
                        <a:rPr lang="en-US" sz="1700" baseline="0" dirty="0" err="1"/>
                        <a:t>phẩm</a:t>
                      </a:r>
                      <a:r>
                        <a:rPr lang="en-US" sz="1700" baseline="0" dirty="0"/>
                        <a:t> </a:t>
                      </a:r>
                      <a:r>
                        <a:rPr lang="en-US" sz="1700" baseline="0" dirty="0" err="1"/>
                        <a:t>của</a:t>
                      </a:r>
                      <a:r>
                        <a:rPr lang="en-US" sz="1700" baseline="0" dirty="0"/>
                        <a:t> </a:t>
                      </a:r>
                      <a:r>
                        <a:rPr lang="en-US" sz="1700" baseline="0" dirty="0" err="1"/>
                        <a:t>các</a:t>
                      </a:r>
                      <a:r>
                        <a:rPr lang="en-US" sz="1700" baseline="0" dirty="0"/>
                        <a:t> TV </a:t>
                      </a:r>
                      <a:r>
                        <a:rPr lang="en-US" sz="1700" baseline="0" dirty="0" err="1"/>
                        <a:t>của</a:t>
                      </a:r>
                      <a:r>
                        <a:rPr lang="en-US" sz="1700" baseline="0" dirty="0"/>
                        <a:t> </a:t>
                      </a:r>
                      <a:r>
                        <a:rPr lang="en-US" sz="1700" baseline="0" dirty="0" err="1"/>
                        <a:t>tổ</a:t>
                      </a:r>
                      <a:r>
                        <a:rPr lang="en-US" sz="1700" baseline="0" dirty="0"/>
                        <a:t> </a:t>
                      </a:r>
                      <a:r>
                        <a:rPr lang="en-US" sz="1700" baseline="0" dirty="0" err="1"/>
                        <a:t>chức</a:t>
                      </a:r>
                      <a:r>
                        <a:rPr lang="en-US" sz="1700" baseline="0" dirty="0"/>
                        <a:t> </a:t>
                      </a:r>
                      <a:r>
                        <a:rPr lang="en-US" sz="1700" baseline="0" dirty="0" err="1"/>
                        <a:t>sở</a:t>
                      </a:r>
                      <a:r>
                        <a:rPr lang="en-US" sz="1700" baseline="0" dirty="0"/>
                        <a:t> </a:t>
                      </a:r>
                      <a:r>
                        <a:rPr lang="en-US" sz="1700" baseline="0" dirty="0" err="1"/>
                        <a:t>hữu</a:t>
                      </a:r>
                      <a:r>
                        <a:rPr lang="en-US" sz="1700" baseline="0" dirty="0"/>
                        <a:t> NHTT </a:t>
                      </a:r>
                      <a:r>
                        <a:rPr lang="en-US" sz="1700" baseline="0" dirty="0" err="1"/>
                        <a:t>với</a:t>
                      </a:r>
                      <a:r>
                        <a:rPr lang="en-US" sz="1700" baseline="0" dirty="0"/>
                        <a:t> </a:t>
                      </a:r>
                      <a:r>
                        <a:rPr lang="en-US" sz="1700" baseline="0" dirty="0" err="1"/>
                        <a:t>sản</a:t>
                      </a:r>
                      <a:r>
                        <a:rPr lang="en-US" sz="1700" baseline="0" dirty="0"/>
                        <a:t> </a:t>
                      </a:r>
                      <a:r>
                        <a:rPr lang="en-US" sz="1700" baseline="0" dirty="0" err="1"/>
                        <a:t>phẩm</a:t>
                      </a:r>
                      <a:r>
                        <a:rPr lang="en-US" sz="1700" baseline="0" dirty="0"/>
                        <a:t> </a:t>
                      </a:r>
                      <a:r>
                        <a:rPr lang="en-US" sz="1700" baseline="0" dirty="0" err="1"/>
                        <a:t>của</a:t>
                      </a:r>
                      <a:r>
                        <a:rPr lang="en-US" sz="1700" baseline="0" dirty="0"/>
                        <a:t> </a:t>
                      </a:r>
                      <a:r>
                        <a:rPr lang="en-US" sz="1700" baseline="0" dirty="0" err="1"/>
                        <a:t>các</a:t>
                      </a:r>
                      <a:r>
                        <a:rPr lang="en-US" sz="1700" baseline="0" dirty="0"/>
                        <a:t> </a:t>
                      </a:r>
                      <a:r>
                        <a:rPr lang="en-US" sz="1700" baseline="0" dirty="0" err="1"/>
                        <a:t>tổ</a:t>
                      </a:r>
                      <a:r>
                        <a:rPr lang="en-US" sz="1700" baseline="0" dirty="0"/>
                        <a:t> </a:t>
                      </a:r>
                      <a:r>
                        <a:rPr lang="en-US" sz="1700" baseline="0" dirty="0" err="1"/>
                        <a:t>chức</a:t>
                      </a:r>
                      <a:r>
                        <a:rPr lang="en-US" sz="1700" baseline="0" dirty="0"/>
                        <a:t>, </a:t>
                      </a:r>
                      <a:r>
                        <a:rPr lang="en-US" sz="1700" baseline="0" dirty="0" err="1"/>
                        <a:t>cá</a:t>
                      </a:r>
                      <a:r>
                        <a:rPr lang="en-US" sz="1700" baseline="0" dirty="0"/>
                        <a:t> </a:t>
                      </a:r>
                      <a:r>
                        <a:rPr lang="en-US" sz="1700" baseline="0" dirty="0" err="1"/>
                        <a:t>nhân</a:t>
                      </a:r>
                      <a:r>
                        <a:rPr lang="en-US" sz="1700" baseline="0" dirty="0"/>
                        <a:t> </a:t>
                      </a:r>
                      <a:r>
                        <a:rPr lang="en-US" sz="1700" baseline="0" dirty="0" err="1"/>
                        <a:t>không</a:t>
                      </a:r>
                      <a:r>
                        <a:rPr lang="en-US" sz="1700" baseline="0" dirty="0"/>
                        <a:t> </a:t>
                      </a:r>
                      <a:r>
                        <a:rPr lang="en-US" sz="1700" baseline="0" dirty="0" err="1"/>
                        <a:t>phải</a:t>
                      </a:r>
                      <a:r>
                        <a:rPr lang="en-US" sz="1700" baseline="0" dirty="0"/>
                        <a:t> TV </a:t>
                      </a:r>
                      <a:r>
                        <a:rPr lang="en-US" sz="1700" baseline="0" dirty="0" err="1"/>
                        <a:t>của</a:t>
                      </a:r>
                      <a:r>
                        <a:rPr lang="en-US" sz="1700" baseline="0" dirty="0"/>
                        <a:t> </a:t>
                      </a:r>
                      <a:r>
                        <a:rPr lang="en-US" sz="1700" baseline="0" dirty="0" err="1"/>
                        <a:t>tổ</a:t>
                      </a:r>
                      <a:r>
                        <a:rPr lang="en-US" sz="1700" baseline="0" dirty="0"/>
                        <a:t> </a:t>
                      </a:r>
                      <a:r>
                        <a:rPr lang="en-US" sz="1700" baseline="0" dirty="0" err="1"/>
                        <a:t>chức</a:t>
                      </a:r>
                      <a:r>
                        <a:rPr lang="en-US" sz="1700" baseline="0" dirty="0"/>
                        <a:t>.</a:t>
                      </a:r>
                      <a:endParaRPr lang="en-US" sz="1700" dirty="0">
                        <a:latin typeface="Times New Roman" panose="02020603050405020304" pitchFamily="18" charset="0"/>
                        <a:cs typeface="Times New Roman" panose="02020603050405020304" pitchFamily="18" charset="0"/>
                      </a:endParaRPr>
                    </a:p>
                  </a:txBody>
                  <a:tcPr/>
                </a:tc>
                <a:tc>
                  <a:txBody>
                    <a:bodyPr/>
                    <a:lstStyle/>
                    <a:p>
                      <a:pPr algn="l"/>
                      <a:r>
                        <a:rPr lang="nl-NL" sz="1700" kern="1200" dirty="0">
                          <a:solidFill>
                            <a:schemeClr val="dk1"/>
                          </a:solidFill>
                          <a:effectLst/>
                          <a:latin typeface="+mn-lt"/>
                          <a:ea typeface="+mn-ea"/>
                          <a:cs typeface="+mn-cs"/>
                        </a:rPr>
                        <a:t>Chứng nhận các đặc tính</a:t>
                      </a:r>
                      <a:r>
                        <a:rPr lang="nl-NL" sz="1700" kern="1200" baseline="0" dirty="0">
                          <a:solidFill>
                            <a:schemeClr val="dk1"/>
                          </a:solidFill>
                          <a:effectLst/>
                          <a:latin typeface="+mn-lt"/>
                          <a:ea typeface="+mn-ea"/>
                          <a:cs typeface="+mn-cs"/>
                        </a:rPr>
                        <a:t> (</a:t>
                      </a:r>
                      <a:r>
                        <a:rPr lang="nl-NL" sz="1700" kern="1200" dirty="0">
                          <a:solidFill>
                            <a:schemeClr val="dk1"/>
                          </a:solidFill>
                          <a:effectLst/>
                          <a:latin typeface="+mn-lt"/>
                          <a:ea typeface="+mn-ea"/>
                          <a:cs typeface="+mn-cs"/>
                        </a:rPr>
                        <a:t>xuất xứ, nguyên liệu, vật liệu, cách thức sản xuất hàng hóa/</a:t>
                      </a:r>
                      <a:r>
                        <a:rPr lang="nl-NL" sz="1700" kern="1200" baseline="0" dirty="0">
                          <a:solidFill>
                            <a:schemeClr val="dk1"/>
                          </a:solidFill>
                          <a:effectLst/>
                          <a:latin typeface="+mn-lt"/>
                          <a:ea typeface="+mn-ea"/>
                          <a:cs typeface="+mn-cs"/>
                        </a:rPr>
                        <a:t> </a:t>
                      </a:r>
                      <a:r>
                        <a:rPr lang="nl-NL" sz="1700" kern="1200" dirty="0">
                          <a:solidFill>
                            <a:schemeClr val="dk1"/>
                          </a:solidFill>
                          <a:effectLst/>
                          <a:latin typeface="+mn-lt"/>
                          <a:ea typeface="+mn-ea"/>
                          <a:cs typeface="+mn-cs"/>
                        </a:rPr>
                        <a:t>cung cấp dịch vụ, chất lượng, độ chính xác, độ an toàn hoặc các đặc tính khác...) của hàng hóa, dịch vụ mang NHCN.</a:t>
                      </a:r>
                      <a:endParaRPr lang="en-US" sz="17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1"/>
                  </a:ext>
                </a:extLst>
              </a:tr>
              <a:tr h="651917">
                <a:tc>
                  <a:txBody>
                    <a:bodyPr/>
                    <a:lstStyle/>
                    <a:p>
                      <a:pPr algn="l"/>
                      <a:r>
                        <a:rPr lang="en-US" sz="1700" dirty="0" err="1"/>
                        <a:t>Hạn</a:t>
                      </a:r>
                      <a:r>
                        <a:rPr lang="en-US" sz="1700" baseline="0" dirty="0"/>
                        <a:t> </a:t>
                      </a:r>
                      <a:r>
                        <a:rPr lang="en-US" sz="1700" baseline="0" dirty="0" err="1"/>
                        <a:t>chế</a:t>
                      </a:r>
                      <a:r>
                        <a:rPr lang="en-US" sz="1700" baseline="0" dirty="0"/>
                        <a:t> </a:t>
                      </a:r>
                      <a:r>
                        <a:rPr lang="en-US" sz="1700" baseline="0" dirty="0" err="1"/>
                        <a:t>đối</a:t>
                      </a:r>
                      <a:r>
                        <a:rPr lang="en-US" sz="1700" baseline="0" dirty="0"/>
                        <a:t> </a:t>
                      </a:r>
                      <a:r>
                        <a:rPr lang="en-US" sz="1700" baseline="0" dirty="0" err="1"/>
                        <a:t>với</a:t>
                      </a:r>
                      <a:r>
                        <a:rPr lang="en-US" sz="1700" baseline="0" dirty="0"/>
                        <a:t> </a:t>
                      </a:r>
                      <a:r>
                        <a:rPr lang="en-US" sz="1700" baseline="0" dirty="0" err="1"/>
                        <a:t>các</a:t>
                      </a:r>
                      <a:r>
                        <a:rPr lang="en-US" sz="1700" baseline="0" dirty="0"/>
                        <a:t> </a:t>
                      </a:r>
                      <a:r>
                        <a:rPr lang="en-US" sz="1700" baseline="0" dirty="0" err="1"/>
                        <a:t>tổ</a:t>
                      </a:r>
                      <a:r>
                        <a:rPr lang="en-US" sz="1700" baseline="0" dirty="0"/>
                        <a:t> </a:t>
                      </a:r>
                      <a:r>
                        <a:rPr lang="en-US" sz="1700" baseline="0" dirty="0" err="1"/>
                        <a:t>chức</a:t>
                      </a:r>
                      <a:r>
                        <a:rPr lang="en-US" sz="1700" baseline="0" dirty="0"/>
                        <a:t>, </a:t>
                      </a:r>
                      <a:r>
                        <a:rPr lang="en-US" sz="1700" baseline="0" dirty="0" err="1"/>
                        <a:t>cá</a:t>
                      </a:r>
                      <a:r>
                        <a:rPr lang="en-US" sz="1700" baseline="0" dirty="0"/>
                        <a:t> </a:t>
                      </a:r>
                      <a:r>
                        <a:rPr lang="en-US" sz="1700" baseline="0" dirty="0" err="1"/>
                        <a:t>nhân</a:t>
                      </a:r>
                      <a:r>
                        <a:rPr lang="en-US" sz="1700" baseline="0" dirty="0"/>
                        <a:t> </a:t>
                      </a:r>
                      <a:r>
                        <a:rPr lang="en-US" sz="1700" baseline="0" dirty="0" err="1"/>
                        <a:t>không</a:t>
                      </a:r>
                      <a:r>
                        <a:rPr lang="en-US" sz="1700" baseline="0" dirty="0"/>
                        <a:t> </a:t>
                      </a:r>
                      <a:r>
                        <a:rPr lang="en-US" sz="1700" baseline="0" dirty="0" err="1"/>
                        <a:t>phải</a:t>
                      </a:r>
                      <a:r>
                        <a:rPr lang="en-US" sz="1700" baseline="0" dirty="0"/>
                        <a:t> </a:t>
                      </a:r>
                      <a:r>
                        <a:rPr lang="en-US" sz="1700" baseline="0" dirty="0" err="1"/>
                        <a:t>thành</a:t>
                      </a:r>
                      <a:r>
                        <a:rPr lang="en-US" sz="1700" baseline="0" dirty="0"/>
                        <a:t> </a:t>
                      </a:r>
                      <a:r>
                        <a:rPr lang="en-US" sz="1700" baseline="0" dirty="0" err="1"/>
                        <a:t>viên</a:t>
                      </a:r>
                      <a:endParaRPr lang="en-US" sz="1700" dirty="0">
                        <a:latin typeface="Times New Roman" panose="02020603050405020304" pitchFamily="18" charset="0"/>
                        <a:cs typeface="Times New Roman" panose="02020603050405020304" pitchFamily="18" charset="0"/>
                      </a:endParaRPr>
                    </a:p>
                  </a:txBody>
                  <a:tcPr/>
                </a:tc>
                <a:tc>
                  <a:txBody>
                    <a:bodyPr/>
                    <a:lstStyle/>
                    <a:p>
                      <a:pPr algn="l"/>
                      <a:r>
                        <a:rPr lang="en-US" sz="1700" dirty="0" err="1"/>
                        <a:t>Không</a:t>
                      </a:r>
                      <a:r>
                        <a:rPr lang="en-US" sz="1700" baseline="0" dirty="0"/>
                        <a:t> </a:t>
                      </a:r>
                      <a:r>
                        <a:rPr lang="en-US" sz="1700" baseline="0" dirty="0" err="1"/>
                        <a:t>hạn</a:t>
                      </a:r>
                      <a:r>
                        <a:rPr lang="en-US" sz="1700" baseline="0" dirty="0"/>
                        <a:t> </a:t>
                      </a:r>
                      <a:r>
                        <a:rPr lang="en-US" sz="1700" baseline="0" dirty="0" err="1"/>
                        <a:t>chế</a:t>
                      </a:r>
                      <a:r>
                        <a:rPr lang="en-US" sz="1700" baseline="0" dirty="0"/>
                        <a:t> ở </a:t>
                      </a:r>
                      <a:r>
                        <a:rPr lang="en-US" sz="1700" baseline="0" dirty="0" err="1"/>
                        <a:t>thành</a:t>
                      </a:r>
                      <a:r>
                        <a:rPr lang="en-US" sz="1700" baseline="0" dirty="0"/>
                        <a:t> </a:t>
                      </a:r>
                      <a:r>
                        <a:rPr lang="en-US" sz="1700" baseline="0" dirty="0" err="1"/>
                        <a:t>viên</a:t>
                      </a:r>
                      <a:r>
                        <a:rPr lang="en-US" sz="1700" baseline="0" dirty="0"/>
                        <a:t> </a:t>
                      </a:r>
                      <a:r>
                        <a:rPr lang="en-US" sz="1700" baseline="0" dirty="0" err="1"/>
                        <a:t>bất</a:t>
                      </a:r>
                      <a:r>
                        <a:rPr lang="en-US" sz="1700" baseline="0" dirty="0"/>
                        <a:t> </a:t>
                      </a:r>
                      <a:r>
                        <a:rPr lang="en-US" sz="1700" baseline="0" dirty="0" err="1"/>
                        <a:t>kỳ</a:t>
                      </a:r>
                      <a:r>
                        <a:rPr lang="en-US" sz="1700" baseline="0" dirty="0"/>
                        <a:t> </a:t>
                      </a:r>
                      <a:r>
                        <a:rPr lang="en-US" sz="1700" baseline="0" dirty="0" err="1"/>
                        <a:t>nào</a:t>
                      </a:r>
                      <a:r>
                        <a:rPr lang="en-US" sz="1700" baseline="0" dirty="0"/>
                        <a:t>, </a:t>
                      </a:r>
                      <a:r>
                        <a:rPr lang="en-US" sz="1700" baseline="0" dirty="0" err="1"/>
                        <a:t>chỉ</a:t>
                      </a:r>
                      <a:r>
                        <a:rPr lang="en-US" sz="1700" baseline="0" dirty="0"/>
                        <a:t> </a:t>
                      </a:r>
                      <a:r>
                        <a:rPr lang="en-US" sz="1700" baseline="0" dirty="0" err="1"/>
                        <a:t>cần</a:t>
                      </a:r>
                      <a:r>
                        <a:rPr lang="en-US" sz="1700" baseline="0" dirty="0"/>
                        <a:t> </a:t>
                      </a:r>
                      <a:r>
                        <a:rPr lang="en-US" sz="1700" baseline="0" dirty="0" err="1"/>
                        <a:t>phù</a:t>
                      </a:r>
                      <a:r>
                        <a:rPr lang="en-US" sz="1700" baseline="0" dirty="0"/>
                        <a:t> </a:t>
                      </a:r>
                      <a:r>
                        <a:rPr lang="en-US" sz="1700" baseline="0" dirty="0" err="1"/>
                        <a:t>hợp</a:t>
                      </a:r>
                      <a:r>
                        <a:rPr lang="en-US" sz="1700" baseline="0" dirty="0"/>
                        <a:t> </a:t>
                      </a:r>
                      <a:r>
                        <a:rPr lang="en-US" sz="1700" baseline="0" dirty="0" err="1"/>
                        <a:t>với</a:t>
                      </a:r>
                      <a:r>
                        <a:rPr lang="en-US" sz="1700" baseline="0" dirty="0"/>
                        <a:t> </a:t>
                      </a:r>
                      <a:r>
                        <a:rPr lang="en-US" sz="1700" baseline="0" dirty="0" err="1"/>
                        <a:t>điều</a:t>
                      </a:r>
                      <a:r>
                        <a:rPr lang="en-US" sz="1700" baseline="0" dirty="0"/>
                        <a:t> </a:t>
                      </a:r>
                      <a:r>
                        <a:rPr lang="en-US" sz="1700" baseline="0" dirty="0" err="1"/>
                        <a:t>kiện</a:t>
                      </a:r>
                      <a:r>
                        <a:rPr lang="en-US" sz="1700" baseline="0" dirty="0"/>
                        <a:t> </a:t>
                      </a:r>
                      <a:r>
                        <a:rPr lang="en-US" sz="1700" baseline="0" dirty="0" err="1"/>
                        <a:t>chứng</a:t>
                      </a:r>
                      <a:r>
                        <a:rPr lang="en-US" sz="1700" baseline="0" dirty="0"/>
                        <a:t> </a:t>
                      </a:r>
                      <a:r>
                        <a:rPr lang="en-US" sz="1700" baseline="0" dirty="0" err="1"/>
                        <a:t>nhận</a:t>
                      </a:r>
                      <a:endParaRPr lang="en-US" sz="17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2"/>
                  </a:ext>
                </a:extLst>
              </a:tr>
              <a:tr h="659526">
                <a:tc>
                  <a:txBody>
                    <a:bodyPr/>
                    <a:lstStyle/>
                    <a:p>
                      <a:pPr algn="l"/>
                      <a:r>
                        <a:rPr lang="en-US" sz="1700" baseline="0" dirty="0" err="1"/>
                        <a:t>Chủ</a:t>
                      </a:r>
                      <a:r>
                        <a:rPr lang="en-US" sz="1700" baseline="0" dirty="0"/>
                        <a:t> </a:t>
                      </a:r>
                      <a:r>
                        <a:rPr lang="en-US" sz="1700" baseline="0" dirty="0" err="1"/>
                        <a:t>sở</a:t>
                      </a:r>
                      <a:r>
                        <a:rPr lang="en-US" sz="1700" baseline="0" dirty="0"/>
                        <a:t> </a:t>
                      </a:r>
                      <a:r>
                        <a:rPr lang="en-US" sz="1700" baseline="0" dirty="0" err="1"/>
                        <a:t>hữu</a:t>
                      </a:r>
                      <a:r>
                        <a:rPr lang="en-US" sz="1700" baseline="0" dirty="0"/>
                        <a:t> </a:t>
                      </a:r>
                      <a:r>
                        <a:rPr lang="en-US" sz="1700" baseline="0" dirty="0" err="1"/>
                        <a:t>Nhãn</a:t>
                      </a:r>
                      <a:r>
                        <a:rPr lang="en-US" sz="1700" baseline="0" dirty="0"/>
                        <a:t> </a:t>
                      </a:r>
                      <a:r>
                        <a:rPr lang="en-US" sz="1700" baseline="0" dirty="0" err="1"/>
                        <a:t>hiệu</a:t>
                      </a:r>
                      <a:r>
                        <a:rPr lang="en-US" sz="1700" baseline="0" dirty="0"/>
                        <a:t> </a:t>
                      </a:r>
                      <a:r>
                        <a:rPr lang="en-US" sz="1700" baseline="0" dirty="0" err="1"/>
                        <a:t>thường</a:t>
                      </a:r>
                      <a:r>
                        <a:rPr lang="en-US" sz="1700" baseline="0" dirty="0"/>
                        <a:t> </a:t>
                      </a:r>
                      <a:r>
                        <a:rPr lang="en-US" sz="1700" baseline="0" dirty="0" err="1"/>
                        <a:t>là</a:t>
                      </a:r>
                      <a:r>
                        <a:rPr lang="en-US" sz="1700" baseline="0" dirty="0"/>
                        <a:t> </a:t>
                      </a:r>
                      <a:r>
                        <a:rPr lang="en-US" sz="1700" baseline="0" dirty="0" err="1"/>
                        <a:t>các</a:t>
                      </a:r>
                      <a:r>
                        <a:rPr lang="en-US" sz="1700" baseline="0" dirty="0"/>
                        <a:t> </a:t>
                      </a:r>
                      <a:r>
                        <a:rPr lang="en-US" sz="1700" baseline="0" dirty="0" err="1"/>
                        <a:t>Hiệp</a:t>
                      </a:r>
                      <a:r>
                        <a:rPr lang="en-US" sz="1700" baseline="0" dirty="0"/>
                        <a:t> </a:t>
                      </a:r>
                      <a:r>
                        <a:rPr lang="en-US" sz="1700" baseline="0" dirty="0" err="1"/>
                        <a:t>hội</a:t>
                      </a:r>
                      <a:r>
                        <a:rPr lang="en-US" sz="1700" baseline="0" dirty="0"/>
                        <a:t> </a:t>
                      </a:r>
                      <a:r>
                        <a:rPr lang="en-US" sz="1700" baseline="0" dirty="0" err="1"/>
                        <a:t>ngành</a:t>
                      </a:r>
                      <a:r>
                        <a:rPr lang="en-US" sz="1700" baseline="0" dirty="0"/>
                        <a:t> </a:t>
                      </a:r>
                      <a:r>
                        <a:rPr lang="en-US" sz="1700" baseline="0" dirty="0" err="1"/>
                        <a:t>nghề</a:t>
                      </a:r>
                      <a:r>
                        <a:rPr lang="en-US" sz="1700" baseline="0" dirty="0"/>
                        <a:t>, </a:t>
                      </a:r>
                      <a:r>
                        <a:rPr lang="en-US" sz="1700" baseline="0" dirty="0" err="1"/>
                        <a:t>Hợp</a:t>
                      </a:r>
                      <a:r>
                        <a:rPr lang="en-US" sz="1700" baseline="0" dirty="0"/>
                        <a:t> </a:t>
                      </a:r>
                      <a:r>
                        <a:rPr lang="en-US" sz="1700" baseline="0" dirty="0" err="1"/>
                        <a:t>tác</a:t>
                      </a:r>
                      <a:r>
                        <a:rPr lang="en-US" sz="1700" baseline="0" dirty="0"/>
                        <a:t> </a:t>
                      </a:r>
                      <a:r>
                        <a:rPr lang="en-US" sz="1700" baseline="0" dirty="0" err="1"/>
                        <a:t>xã</a:t>
                      </a:r>
                      <a:endParaRPr lang="en-US" sz="1700" dirty="0">
                        <a:latin typeface="Times New Roman" panose="02020603050405020304" pitchFamily="18" charset="0"/>
                        <a:cs typeface="Times New Roman" panose="02020603050405020304" pitchFamily="18" charset="0"/>
                      </a:endParaRPr>
                    </a:p>
                  </a:txBody>
                  <a:tcPr/>
                </a:tc>
                <a:tc>
                  <a:txBody>
                    <a:bodyPr/>
                    <a:lstStyle/>
                    <a:p>
                      <a:pPr algn="l"/>
                      <a:r>
                        <a:rPr lang="en-US" sz="1700" baseline="0" dirty="0" err="1"/>
                        <a:t>Chủ</a:t>
                      </a:r>
                      <a:r>
                        <a:rPr lang="en-US" sz="1700" baseline="0" dirty="0"/>
                        <a:t> </a:t>
                      </a:r>
                      <a:r>
                        <a:rPr lang="en-US" sz="1700" baseline="0" dirty="0" err="1"/>
                        <a:t>sở</a:t>
                      </a:r>
                      <a:r>
                        <a:rPr lang="en-US" sz="1700" baseline="0" dirty="0"/>
                        <a:t> </a:t>
                      </a:r>
                      <a:r>
                        <a:rPr lang="en-US" sz="1700" baseline="0" dirty="0" err="1"/>
                        <a:t>hữu</a:t>
                      </a:r>
                      <a:r>
                        <a:rPr lang="en-US" sz="1700" baseline="0" dirty="0"/>
                        <a:t> </a:t>
                      </a:r>
                      <a:r>
                        <a:rPr lang="en-US" sz="1700" baseline="0" dirty="0" err="1"/>
                        <a:t>thường</a:t>
                      </a:r>
                      <a:r>
                        <a:rPr lang="en-US" sz="1700" baseline="0" dirty="0"/>
                        <a:t> </a:t>
                      </a:r>
                      <a:r>
                        <a:rPr lang="en-US" sz="1700" baseline="0" dirty="0" err="1"/>
                        <a:t>là</a:t>
                      </a:r>
                      <a:r>
                        <a:rPr lang="en-US" sz="1700" baseline="0" dirty="0"/>
                        <a:t> </a:t>
                      </a:r>
                      <a:r>
                        <a:rPr lang="en-US" sz="1700" baseline="0" dirty="0" err="1"/>
                        <a:t>cơ</a:t>
                      </a:r>
                      <a:r>
                        <a:rPr lang="en-US" sz="1700" baseline="0" dirty="0"/>
                        <a:t> </a:t>
                      </a:r>
                      <a:r>
                        <a:rPr lang="en-US" sz="1700" baseline="0" dirty="0" err="1"/>
                        <a:t>quan</a:t>
                      </a:r>
                      <a:r>
                        <a:rPr lang="en-US" sz="1700" baseline="0" dirty="0"/>
                        <a:t> </a:t>
                      </a:r>
                      <a:r>
                        <a:rPr lang="en-US" sz="1700" baseline="0" dirty="0" err="1"/>
                        <a:t>nhà</a:t>
                      </a:r>
                      <a:r>
                        <a:rPr lang="en-US" sz="1700" baseline="0" dirty="0"/>
                        <a:t> </a:t>
                      </a:r>
                      <a:r>
                        <a:rPr lang="en-US" sz="1700" baseline="0" dirty="0" err="1"/>
                        <a:t>nước</a:t>
                      </a:r>
                      <a:r>
                        <a:rPr lang="en-US" sz="1700" baseline="0" dirty="0"/>
                        <a:t> </a:t>
                      </a:r>
                      <a:r>
                        <a:rPr lang="en-US" sz="1700" baseline="0" dirty="0" err="1"/>
                        <a:t>có</a:t>
                      </a:r>
                      <a:r>
                        <a:rPr lang="en-US" sz="1700" baseline="0" dirty="0"/>
                        <a:t> </a:t>
                      </a:r>
                      <a:r>
                        <a:rPr lang="en-US" sz="1700" baseline="0" dirty="0" err="1"/>
                        <a:t>thẩm</a:t>
                      </a:r>
                      <a:r>
                        <a:rPr lang="en-US" sz="1700" baseline="0" dirty="0"/>
                        <a:t> </a:t>
                      </a:r>
                      <a:r>
                        <a:rPr lang="en-US" sz="1700" baseline="0" dirty="0" err="1"/>
                        <a:t>quyền</a:t>
                      </a:r>
                      <a:r>
                        <a:rPr lang="en-US" sz="1700" baseline="0" dirty="0"/>
                        <a:t>, </a:t>
                      </a:r>
                      <a:r>
                        <a:rPr lang="en-US" sz="1700" baseline="0" dirty="0" err="1"/>
                        <a:t>tổ</a:t>
                      </a:r>
                      <a:r>
                        <a:rPr lang="en-US" sz="1700" baseline="0" dirty="0"/>
                        <a:t> </a:t>
                      </a:r>
                      <a:r>
                        <a:rPr lang="en-US" sz="1700" baseline="0" dirty="0" err="1"/>
                        <a:t>chức</a:t>
                      </a:r>
                      <a:r>
                        <a:rPr lang="en-US" sz="1700" baseline="0" dirty="0"/>
                        <a:t> </a:t>
                      </a:r>
                      <a:r>
                        <a:rPr lang="en-US" sz="1700" baseline="0" dirty="0" err="1"/>
                        <a:t>có</a:t>
                      </a:r>
                      <a:r>
                        <a:rPr lang="en-US" sz="1700" baseline="0" dirty="0"/>
                        <a:t> </a:t>
                      </a:r>
                      <a:r>
                        <a:rPr lang="en-US" sz="1700" baseline="0" dirty="0" err="1"/>
                        <a:t>chức</a:t>
                      </a:r>
                      <a:r>
                        <a:rPr lang="en-US" sz="1700" baseline="0" dirty="0"/>
                        <a:t> </a:t>
                      </a:r>
                      <a:r>
                        <a:rPr lang="en-US" sz="1700" baseline="0" dirty="0" err="1"/>
                        <a:t>năng</a:t>
                      </a:r>
                      <a:r>
                        <a:rPr lang="en-US" sz="1700" baseline="0" dirty="0"/>
                        <a:t> </a:t>
                      </a:r>
                      <a:r>
                        <a:rPr lang="en-US" sz="1700" baseline="0" dirty="0" err="1"/>
                        <a:t>chứng</a:t>
                      </a:r>
                      <a:r>
                        <a:rPr lang="en-US" sz="1700" baseline="0" dirty="0"/>
                        <a:t> </a:t>
                      </a:r>
                      <a:r>
                        <a:rPr lang="en-US" sz="1700" baseline="0" dirty="0" err="1"/>
                        <a:t>nhận</a:t>
                      </a:r>
                      <a:endParaRPr lang="en-US" sz="17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3"/>
                  </a:ext>
                </a:extLst>
              </a:tr>
              <a:tr h="432048">
                <a:tc>
                  <a:txBody>
                    <a:bodyPr/>
                    <a:lstStyle/>
                    <a:p>
                      <a:r>
                        <a:rPr lang="en-US" sz="1800" b="0" i="1" dirty="0" err="1">
                          <a:solidFill>
                            <a:srgbClr val="FF0000"/>
                          </a:solidFill>
                        </a:rPr>
                        <a:t>Khoản</a:t>
                      </a:r>
                      <a:r>
                        <a:rPr lang="en-US" sz="1800" b="0" i="1" baseline="0" dirty="0">
                          <a:solidFill>
                            <a:srgbClr val="FF0000"/>
                          </a:solidFill>
                        </a:rPr>
                        <a:t> 17 </a:t>
                      </a:r>
                      <a:r>
                        <a:rPr lang="en-US" sz="1800" b="0" i="1" baseline="0" dirty="0" err="1">
                          <a:solidFill>
                            <a:srgbClr val="FF0000"/>
                          </a:solidFill>
                        </a:rPr>
                        <a:t>Điều</a:t>
                      </a:r>
                      <a:r>
                        <a:rPr lang="en-US" sz="1800" b="0" i="1" baseline="0" dirty="0">
                          <a:solidFill>
                            <a:srgbClr val="FF0000"/>
                          </a:solidFill>
                        </a:rPr>
                        <a:t> 4 </a:t>
                      </a:r>
                      <a:r>
                        <a:rPr lang="en-US" sz="1800" b="0" i="1" baseline="0" dirty="0" err="1">
                          <a:solidFill>
                            <a:srgbClr val="FF0000"/>
                          </a:solidFill>
                        </a:rPr>
                        <a:t>Luật</a:t>
                      </a:r>
                      <a:r>
                        <a:rPr lang="en-US" sz="1800" b="0" i="1" baseline="0" dirty="0">
                          <a:solidFill>
                            <a:srgbClr val="FF0000"/>
                          </a:solidFill>
                        </a:rPr>
                        <a:t> </a:t>
                      </a:r>
                      <a:r>
                        <a:rPr lang="en-US" sz="1800" b="0" i="1" baseline="0" dirty="0" err="1">
                          <a:solidFill>
                            <a:srgbClr val="FF0000"/>
                          </a:solidFill>
                        </a:rPr>
                        <a:t>Sở</a:t>
                      </a:r>
                      <a:r>
                        <a:rPr lang="en-US" sz="1800" b="0" i="1" baseline="0" dirty="0">
                          <a:solidFill>
                            <a:srgbClr val="FF0000"/>
                          </a:solidFill>
                        </a:rPr>
                        <a:t> </a:t>
                      </a:r>
                      <a:r>
                        <a:rPr lang="en-US" sz="1800" b="0" i="1" baseline="0" dirty="0" err="1">
                          <a:solidFill>
                            <a:srgbClr val="FF0000"/>
                          </a:solidFill>
                        </a:rPr>
                        <a:t>hữu</a:t>
                      </a:r>
                      <a:r>
                        <a:rPr lang="en-US" sz="1800" b="0" i="1" baseline="0" dirty="0">
                          <a:solidFill>
                            <a:srgbClr val="FF0000"/>
                          </a:solidFill>
                        </a:rPr>
                        <a:t> </a:t>
                      </a:r>
                      <a:r>
                        <a:rPr lang="en-US" sz="1800" b="0" i="1" baseline="0" dirty="0" err="1">
                          <a:solidFill>
                            <a:srgbClr val="FF0000"/>
                          </a:solidFill>
                        </a:rPr>
                        <a:t>trí</a:t>
                      </a:r>
                      <a:r>
                        <a:rPr lang="en-US" sz="1800" b="0" i="1" baseline="0" dirty="0">
                          <a:solidFill>
                            <a:srgbClr val="FF0000"/>
                          </a:solidFill>
                        </a:rPr>
                        <a:t> </a:t>
                      </a:r>
                      <a:r>
                        <a:rPr lang="en-US" sz="1800" b="0" i="1" baseline="0" dirty="0" err="1">
                          <a:solidFill>
                            <a:srgbClr val="FF0000"/>
                          </a:solidFill>
                        </a:rPr>
                        <a:t>tuệ</a:t>
                      </a:r>
                      <a:endParaRPr lang="en-US" sz="1800" b="0" i="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sz="1800" b="0" i="1" dirty="0" err="1">
                          <a:solidFill>
                            <a:srgbClr val="FF0000"/>
                          </a:solidFill>
                        </a:rPr>
                        <a:t>Khoản</a:t>
                      </a:r>
                      <a:r>
                        <a:rPr lang="en-US" sz="1800" b="0" i="1" baseline="0" dirty="0">
                          <a:solidFill>
                            <a:srgbClr val="FF0000"/>
                          </a:solidFill>
                        </a:rPr>
                        <a:t> 18 </a:t>
                      </a:r>
                      <a:r>
                        <a:rPr lang="en-US" sz="1800" b="0" i="1" baseline="0" dirty="0" err="1">
                          <a:solidFill>
                            <a:srgbClr val="FF0000"/>
                          </a:solidFill>
                        </a:rPr>
                        <a:t>Điều</a:t>
                      </a:r>
                      <a:r>
                        <a:rPr lang="en-US" sz="1800" b="0" i="1" baseline="0" dirty="0">
                          <a:solidFill>
                            <a:srgbClr val="FF0000"/>
                          </a:solidFill>
                        </a:rPr>
                        <a:t> 4 </a:t>
                      </a:r>
                      <a:r>
                        <a:rPr lang="en-US" sz="1800" b="0" i="1" baseline="0" dirty="0" err="1">
                          <a:solidFill>
                            <a:srgbClr val="FF0000"/>
                          </a:solidFill>
                        </a:rPr>
                        <a:t>Luật</a:t>
                      </a:r>
                      <a:r>
                        <a:rPr lang="en-US" sz="1800" b="0" i="1" baseline="0" dirty="0">
                          <a:solidFill>
                            <a:srgbClr val="FF0000"/>
                          </a:solidFill>
                        </a:rPr>
                        <a:t> </a:t>
                      </a:r>
                      <a:r>
                        <a:rPr lang="en-US" sz="1800" b="0" i="1" baseline="0" dirty="0" err="1">
                          <a:solidFill>
                            <a:srgbClr val="FF0000"/>
                          </a:solidFill>
                        </a:rPr>
                        <a:t>Sở</a:t>
                      </a:r>
                      <a:r>
                        <a:rPr lang="en-US" sz="1800" b="0" i="1" baseline="0" dirty="0">
                          <a:solidFill>
                            <a:srgbClr val="FF0000"/>
                          </a:solidFill>
                        </a:rPr>
                        <a:t> </a:t>
                      </a:r>
                      <a:r>
                        <a:rPr lang="en-US" sz="1800" b="0" i="1" baseline="0" dirty="0" err="1">
                          <a:solidFill>
                            <a:srgbClr val="FF0000"/>
                          </a:solidFill>
                        </a:rPr>
                        <a:t>hữu</a:t>
                      </a:r>
                      <a:r>
                        <a:rPr lang="en-US" sz="1800" b="0" i="1" baseline="0" dirty="0">
                          <a:solidFill>
                            <a:srgbClr val="FF0000"/>
                          </a:solidFill>
                        </a:rPr>
                        <a:t> </a:t>
                      </a:r>
                      <a:r>
                        <a:rPr lang="en-US" sz="1800" b="0" i="1" baseline="0" dirty="0" err="1">
                          <a:solidFill>
                            <a:srgbClr val="FF0000"/>
                          </a:solidFill>
                        </a:rPr>
                        <a:t>trí</a:t>
                      </a:r>
                      <a:r>
                        <a:rPr lang="en-US" sz="1800" b="0" i="1" baseline="0" dirty="0">
                          <a:solidFill>
                            <a:srgbClr val="FF0000"/>
                          </a:solidFill>
                        </a:rPr>
                        <a:t> </a:t>
                      </a:r>
                      <a:r>
                        <a:rPr lang="en-US" sz="1800" b="0" i="1" baseline="0" dirty="0" err="1">
                          <a:solidFill>
                            <a:srgbClr val="FF0000"/>
                          </a:solidFill>
                        </a:rPr>
                        <a:t>tuệ</a:t>
                      </a:r>
                      <a:endParaRPr lang="en-US" sz="1800" b="0" i="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4"/>
                  </a:ext>
                </a:extLst>
              </a:tr>
              <a:tr h="1419997">
                <a:tc>
                  <a:txBody>
                    <a:bodyPr/>
                    <a:lstStyle/>
                    <a:p>
                      <a:pPr algn="l"/>
                      <a:endParaRPr lang="en-US" dirty="0">
                        <a:latin typeface="Times New Roman" panose="02020603050405020304" pitchFamily="18" charset="0"/>
                        <a:cs typeface="Times New Roman" panose="02020603050405020304" pitchFamily="18" charset="0"/>
                      </a:endParaRPr>
                    </a:p>
                  </a:txBody>
                  <a:tcPr/>
                </a:tc>
                <a:tc>
                  <a:txBody>
                    <a:bodyPr/>
                    <a:lstStyle/>
                    <a:p>
                      <a:pPr algn="l"/>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5"/>
                  </a:ext>
                </a:extLst>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856" y="5445224"/>
            <a:ext cx="1081988" cy="101705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800" y="5447181"/>
            <a:ext cx="1130292" cy="102587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0032" y="5482863"/>
            <a:ext cx="959187" cy="101705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2320" y="5489933"/>
            <a:ext cx="1220181" cy="998883"/>
          </a:xfrm>
          <a:prstGeom prst="rect">
            <a:avLst/>
          </a:prstGeom>
        </p:spPr>
      </p:pic>
      <p:sp>
        <p:nvSpPr>
          <p:cNvPr id="10" name="Rectangle 9"/>
          <p:cNvSpPr/>
          <p:nvPr/>
        </p:nvSpPr>
        <p:spPr>
          <a:xfrm>
            <a:off x="3790843" y="257090"/>
            <a:ext cx="4782079" cy="861774"/>
          </a:xfrm>
          <a:prstGeom prst="rect">
            <a:avLst/>
          </a:prstGeom>
          <a:noFill/>
        </p:spPr>
        <p:txBody>
          <a:bodyPr wrap="none" lIns="91440" tIns="45720" rIns="91440" bIns="45720">
            <a:spAutoFit/>
          </a:bodyPr>
          <a:lstStyle/>
          <a:p>
            <a:pPr algn="ct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Đối</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tượng</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quyền</a:t>
            </a:r>
            <a:endPar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376743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graphicFrame>
        <p:nvGraphicFramePr>
          <p:cNvPr id="3" name="Diagram 2"/>
          <p:cNvGraphicFramePr/>
          <p:nvPr>
            <p:extLst>
              <p:ext uri="{D42A27DB-BD31-4B8C-83A1-F6EECF244321}">
                <p14:modId xmlns:p14="http://schemas.microsoft.com/office/powerpoint/2010/main" val="2949779349"/>
              </p:ext>
            </p:extLst>
          </p:nvPr>
        </p:nvGraphicFramePr>
        <p:xfrm>
          <a:off x="107504" y="2276872"/>
          <a:ext cx="8869071" cy="4250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2327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graphicFrame>
        <p:nvGraphicFramePr>
          <p:cNvPr id="4" name="Diagram 3"/>
          <p:cNvGraphicFramePr/>
          <p:nvPr>
            <p:extLst>
              <p:ext uri="{D42A27DB-BD31-4B8C-83A1-F6EECF244321}">
                <p14:modId xmlns:p14="http://schemas.microsoft.com/office/powerpoint/2010/main" val="654903944"/>
              </p:ext>
            </p:extLst>
          </p:nvPr>
        </p:nvGraphicFramePr>
        <p:xfrm>
          <a:off x="179512" y="1484784"/>
          <a:ext cx="7200800" cy="5288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2483768" y="3463840"/>
            <a:ext cx="2680542" cy="1477328"/>
          </a:xfrm>
          <a:prstGeom prst="rect">
            <a:avLst/>
          </a:prstGeom>
          <a:noFill/>
        </p:spPr>
        <p:txBody>
          <a:bodyPr wrap="none" lIns="91440" tIns="45720" rIns="91440" bIns="45720">
            <a:spAutoFit/>
          </a:bodyPr>
          <a:lstStyle/>
          <a:p>
            <a:pPr algn="ctr"/>
            <a:r>
              <a:rPr lang="en-US" sz="4500" b="1" cap="none" spc="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Nhãn</a:t>
            </a:r>
            <a:r>
              <a:rPr lang="en-US" sz="45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4500" b="1" cap="none" spc="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hiệu</a:t>
            </a:r>
            <a:endParaRPr lang="en-US" sz="4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en-US" sz="45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a:t>
            </a:r>
            <a:r>
              <a:rPr lang="en-US" sz="4500" b="1" cap="none" spc="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ổi</a:t>
            </a:r>
            <a:r>
              <a:rPr lang="en-US" sz="45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4500" b="1" cap="none" spc="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tiếng</a:t>
            </a:r>
            <a:endParaRPr lang="en-US" sz="45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TextBox 6"/>
          <p:cNvSpPr txBox="1"/>
          <p:nvPr/>
        </p:nvSpPr>
        <p:spPr>
          <a:xfrm>
            <a:off x="7020272" y="3463840"/>
            <a:ext cx="2016224" cy="1323439"/>
          </a:xfrm>
          <a:prstGeom prst="rect">
            <a:avLst/>
          </a:prstGeom>
          <a:noFill/>
        </p:spPr>
        <p:txBody>
          <a:bodyPr wrap="square" rtlCol="0">
            <a:spAutoFit/>
          </a:bodyPr>
          <a:lstStyle/>
          <a:p>
            <a:pPr algn="ctr"/>
            <a:r>
              <a:rPr lang="en-US" sz="2000" b="1" dirty="0" err="1">
                <a:solidFill>
                  <a:srgbClr val="FF0000"/>
                </a:solidFill>
                <a:latin typeface="+mj-lt"/>
              </a:rPr>
              <a:t>Khoản</a:t>
            </a:r>
            <a:r>
              <a:rPr lang="en-US" sz="2000" b="1" dirty="0">
                <a:solidFill>
                  <a:srgbClr val="FF0000"/>
                </a:solidFill>
                <a:latin typeface="+mj-lt"/>
              </a:rPr>
              <a:t> 20 </a:t>
            </a:r>
            <a:r>
              <a:rPr lang="en-US" sz="2000" b="1" dirty="0" err="1">
                <a:solidFill>
                  <a:srgbClr val="FF0000"/>
                </a:solidFill>
                <a:latin typeface="+mj-lt"/>
              </a:rPr>
              <a:t>Điều</a:t>
            </a:r>
            <a:r>
              <a:rPr lang="en-US" sz="2000" b="1" dirty="0">
                <a:solidFill>
                  <a:srgbClr val="FF0000"/>
                </a:solidFill>
                <a:latin typeface="+mj-lt"/>
              </a:rPr>
              <a:t> 4</a:t>
            </a:r>
          </a:p>
          <a:p>
            <a:pPr algn="ctr"/>
            <a:r>
              <a:rPr lang="en-US" sz="2000" b="1" dirty="0" err="1">
                <a:solidFill>
                  <a:srgbClr val="FF0000"/>
                </a:solidFill>
                <a:latin typeface="+mj-lt"/>
              </a:rPr>
              <a:t>Điều</a:t>
            </a:r>
            <a:r>
              <a:rPr lang="en-US" sz="2000" b="1" dirty="0">
                <a:solidFill>
                  <a:srgbClr val="FF0000"/>
                </a:solidFill>
                <a:latin typeface="+mj-lt"/>
              </a:rPr>
              <a:t> 75</a:t>
            </a:r>
          </a:p>
          <a:p>
            <a:pPr algn="ctr"/>
            <a:r>
              <a:rPr lang="en-US" sz="2000" dirty="0" err="1">
                <a:solidFill>
                  <a:srgbClr val="FF0000"/>
                </a:solidFill>
                <a:latin typeface="+mj-lt"/>
              </a:rPr>
              <a:t>Luật</a:t>
            </a:r>
            <a:r>
              <a:rPr lang="en-US" sz="2000" dirty="0">
                <a:solidFill>
                  <a:srgbClr val="FF0000"/>
                </a:solidFill>
                <a:latin typeface="+mj-lt"/>
              </a:rPr>
              <a:t> </a:t>
            </a:r>
            <a:r>
              <a:rPr lang="en-US" sz="2000" dirty="0" err="1">
                <a:solidFill>
                  <a:srgbClr val="FF0000"/>
                </a:solidFill>
                <a:latin typeface="+mj-lt"/>
              </a:rPr>
              <a:t>Sở</a:t>
            </a:r>
            <a:r>
              <a:rPr lang="en-US" sz="2000" dirty="0">
                <a:solidFill>
                  <a:srgbClr val="FF0000"/>
                </a:solidFill>
                <a:latin typeface="+mj-lt"/>
              </a:rPr>
              <a:t> </a:t>
            </a:r>
            <a:r>
              <a:rPr lang="en-US" sz="2000" dirty="0" err="1">
                <a:solidFill>
                  <a:srgbClr val="FF0000"/>
                </a:solidFill>
                <a:latin typeface="+mj-lt"/>
              </a:rPr>
              <a:t>hữu</a:t>
            </a:r>
            <a:r>
              <a:rPr lang="en-US" sz="2000" dirty="0">
                <a:solidFill>
                  <a:srgbClr val="FF0000"/>
                </a:solidFill>
                <a:latin typeface="+mj-lt"/>
              </a:rPr>
              <a:t> </a:t>
            </a:r>
            <a:r>
              <a:rPr lang="en-US" sz="2000" dirty="0" err="1">
                <a:solidFill>
                  <a:srgbClr val="FF0000"/>
                </a:solidFill>
                <a:latin typeface="+mj-lt"/>
              </a:rPr>
              <a:t>trí</a:t>
            </a:r>
            <a:r>
              <a:rPr lang="en-US" sz="2000" dirty="0">
                <a:solidFill>
                  <a:srgbClr val="FF0000"/>
                </a:solidFill>
                <a:latin typeface="+mj-lt"/>
              </a:rPr>
              <a:t> </a:t>
            </a:r>
            <a:r>
              <a:rPr lang="en-US" sz="2000" dirty="0" err="1">
                <a:solidFill>
                  <a:srgbClr val="FF0000"/>
                </a:solidFill>
                <a:latin typeface="+mj-lt"/>
              </a:rPr>
              <a:t>tuệ</a:t>
            </a:r>
            <a:endParaRPr lang="en-US" sz="2000" dirty="0">
              <a:solidFill>
                <a:srgbClr val="FF0000"/>
              </a:solidFill>
              <a:latin typeface="+mj-lt"/>
            </a:endParaRPr>
          </a:p>
        </p:txBody>
      </p:sp>
      <p:sp>
        <p:nvSpPr>
          <p:cNvPr id="8" name="Rectangle 7"/>
          <p:cNvSpPr/>
          <p:nvPr/>
        </p:nvSpPr>
        <p:spPr>
          <a:xfrm>
            <a:off x="3790843" y="257090"/>
            <a:ext cx="4782079" cy="861774"/>
          </a:xfrm>
          <a:prstGeom prst="rect">
            <a:avLst/>
          </a:prstGeom>
          <a:noFill/>
        </p:spPr>
        <p:txBody>
          <a:bodyPr wrap="none" lIns="91440" tIns="45720" rIns="91440" bIns="45720">
            <a:spAutoFit/>
          </a:bodyPr>
          <a:lstStyle/>
          <a:p>
            <a:pPr algn="ct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Đối</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tượng</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quyền</a:t>
            </a:r>
            <a:endPar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34928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427018425"/>
              </p:ext>
            </p:extLst>
          </p:nvPr>
        </p:nvGraphicFramePr>
        <p:xfrm>
          <a:off x="107504" y="1748386"/>
          <a:ext cx="8928992" cy="4992982"/>
        </p:xfrm>
        <a:graphic>
          <a:graphicData uri="http://schemas.openxmlformats.org/drawingml/2006/table">
            <a:tbl>
              <a:tblPr firstRow="1" bandRow="1">
                <a:tableStyleId>{3B4B98B0-60AC-42C2-AFA5-B58CD77FA1E5}</a:tableStyleId>
              </a:tblPr>
              <a:tblGrid>
                <a:gridCol w="4464496">
                  <a:extLst>
                    <a:ext uri="{9D8B030D-6E8A-4147-A177-3AD203B41FA5}">
                      <a16:colId xmlns:a16="http://schemas.microsoft.com/office/drawing/2014/main" xmlns="" val="20000"/>
                    </a:ext>
                  </a:extLst>
                </a:gridCol>
                <a:gridCol w="4464496">
                  <a:extLst>
                    <a:ext uri="{9D8B030D-6E8A-4147-A177-3AD203B41FA5}">
                      <a16:colId xmlns:a16="http://schemas.microsoft.com/office/drawing/2014/main" xmlns="" val="20001"/>
                    </a:ext>
                  </a:extLst>
                </a:gridCol>
              </a:tblGrid>
              <a:tr h="342325">
                <a:tc>
                  <a:txBody>
                    <a:bodyPr/>
                    <a:lstStyle/>
                    <a:p>
                      <a:pPr algn="ctr"/>
                      <a:r>
                        <a:rPr lang="en-US" dirty="0"/>
                        <a:t>NHÃN</a:t>
                      </a:r>
                      <a:r>
                        <a:rPr lang="en-US" baseline="0" dirty="0"/>
                        <a:t> HIỆU</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a:t>TÊN</a:t>
                      </a:r>
                      <a:r>
                        <a:rPr lang="en-US" baseline="0" dirty="0"/>
                        <a:t> THƯƠNG MẠI</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1602886">
                <a:tc>
                  <a:txBody>
                    <a:bodyPr/>
                    <a:lstStyle/>
                    <a:p>
                      <a:pPr marL="285750" indent="-285750">
                        <a:buFontTx/>
                        <a:buChar char="-"/>
                      </a:pPr>
                      <a:r>
                        <a:rPr lang="en-US" sz="1800" dirty="0" err="1"/>
                        <a:t>Là</a:t>
                      </a:r>
                      <a:r>
                        <a:rPr lang="en-US" sz="1800" baseline="0" dirty="0"/>
                        <a:t> </a:t>
                      </a:r>
                      <a:r>
                        <a:rPr lang="en-US" sz="1800" u="sng" baseline="0" dirty="0" err="1"/>
                        <a:t>dấu</a:t>
                      </a:r>
                      <a:r>
                        <a:rPr lang="en-US" sz="1800" u="sng" baseline="0" dirty="0"/>
                        <a:t> </a:t>
                      </a:r>
                      <a:r>
                        <a:rPr lang="en-US" sz="1800" u="sng" baseline="0" dirty="0" err="1"/>
                        <a:t>hiệu</a:t>
                      </a:r>
                      <a:r>
                        <a:rPr lang="en-US" sz="1800" u="sng" baseline="0" dirty="0"/>
                        <a:t> </a:t>
                      </a:r>
                      <a:r>
                        <a:rPr lang="en-US" sz="1800" u="sng" baseline="0" dirty="0" err="1"/>
                        <a:t>nhìn</a:t>
                      </a:r>
                      <a:r>
                        <a:rPr lang="en-US" sz="1800" u="sng" baseline="0" dirty="0"/>
                        <a:t> </a:t>
                      </a:r>
                      <a:r>
                        <a:rPr lang="en-US" sz="1800" u="sng" baseline="0" dirty="0" err="1"/>
                        <a:t>thấy</a:t>
                      </a:r>
                      <a:r>
                        <a:rPr lang="en-US" sz="1800" u="sng" baseline="0" dirty="0"/>
                        <a:t> </a:t>
                      </a:r>
                      <a:r>
                        <a:rPr lang="en-US" sz="1800" u="sng" baseline="0" dirty="0" err="1"/>
                        <a:t>được</a:t>
                      </a:r>
                      <a:r>
                        <a:rPr lang="en-US" sz="1800" u="sng" baseline="0" dirty="0"/>
                        <a:t> </a:t>
                      </a:r>
                      <a:r>
                        <a:rPr lang="en-US" sz="1800" baseline="0" dirty="0"/>
                        <a:t>(</a:t>
                      </a:r>
                      <a:r>
                        <a:rPr lang="en-US" sz="1800" baseline="0" dirty="0" err="1"/>
                        <a:t>từ</a:t>
                      </a:r>
                      <a:r>
                        <a:rPr lang="en-US" sz="1800" baseline="0" dirty="0"/>
                        <a:t> </a:t>
                      </a:r>
                      <a:r>
                        <a:rPr lang="en-US" sz="1800" baseline="0" dirty="0" err="1"/>
                        <a:t>ngữ</a:t>
                      </a:r>
                      <a:r>
                        <a:rPr lang="en-US" sz="1800" baseline="0" dirty="0"/>
                        <a:t>, </a:t>
                      </a:r>
                      <a:r>
                        <a:rPr lang="en-US" sz="1800" baseline="0" dirty="0" err="1"/>
                        <a:t>hình</a:t>
                      </a:r>
                      <a:r>
                        <a:rPr lang="en-US" sz="1800" baseline="0" dirty="0"/>
                        <a:t> </a:t>
                      </a:r>
                      <a:r>
                        <a:rPr lang="en-US" sz="1800" baseline="0" dirty="0" err="1"/>
                        <a:t>ảnh</a:t>
                      </a:r>
                      <a:r>
                        <a:rPr lang="en-US" sz="1800" baseline="0" dirty="0"/>
                        <a:t> </a:t>
                      </a:r>
                      <a:r>
                        <a:rPr lang="en-US" sz="1800" baseline="0" dirty="0" err="1"/>
                        <a:t>hoặc</a:t>
                      </a:r>
                      <a:r>
                        <a:rPr lang="en-US" sz="1800" baseline="0" dirty="0"/>
                        <a:t> </a:t>
                      </a:r>
                      <a:r>
                        <a:rPr lang="en-US" sz="1800" baseline="0" dirty="0" err="1"/>
                        <a:t>kết</a:t>
                      </a:r>
                      <a:r>
                        <a:rPr lang="en-US" sz="1800" baseline="0" dirty="0"/>
                        <a:t> </a:t>
                      </a:r>
                      <a:r>
                        <a:rPr lang="en-US" sz="1800" baseline="0" dirty="0" err="1"/>
                        <a:t>hợp</a:t>
                      </a:r>
                      <a:r>
                        <a:rPr lang="en-US" sz="1800" baseline="0" dirty="0"/>
                        <a:t> </a:t>
                      </a:r>
                      <a:r>
                        <a:rPr lang="en-US" sz="1800" baseline="0" dirty="0" err="1"/>
                        <a:t>từ</a:t>
                      </a:r>
                      <a:r>
                        <a:rPr lang="en-US" sz="1800" baseline="0" dirty="0"/>
                        <a:t> </a:t>
                      </a:r>
                      <a:r>
                        <a:rPr lang="en-US" sz="1800" baseline="0" dirty="0" err="1"/>
                        <a:t>ngữ</a:t>
                      </a:r>
                      <a:r>
                        <a:rPr lang="en-US" sz="1800" baseline="0" dirty="0"/>
                        <a:t> </a:t>
                      </a:r>
                      <a:r>
                        <a:rPr lang="en-US" sz="1800" baseline="0" dirty="0" err="1"/>
                        <a:t>và</a:t>
                      </a:r>
                      <a:r>
                        <a:rPr lang="en-US" sz="1800" baseline="0" dirty="0"/>
                        <a:t> </a:t>
                      </a:r>
                      <a:r>
                        <a:rPr lang="en-US" sz="1800" baseline="0" dirty="0" err="1"/>
                        <a:t>hình</a:t>
                      </a:r>
                      <a:r>
                        <a:rPr lang="en-US" sz="1800" baseline="0" dirty="0"/>
                        <a:t> </a:t>
                      </a:r>
                      <a:r>
                        <a:rPr lang="en-US" sz="1800" baseline="0" dirty="0" err="1"/>
                        <a:t>ảnh</a:t>
                      </a:r>
                      <a:r>
                        <a:rPr lang="en-US" sz="1800" baseline="0" dirty="0"/>
                        <a:t>, </a:t>
                      </a:r>
                      <a:r>
                        <a:rPr lang="en-US" sz="1800" baseline="0" dirty="0" err="1"/>
                        <a:t>màu</a:t>
                      </a:r>
                      <a:r>
                        <a:rPr lang="en-US" sz="1800" baseline="0" dirty="0"/>
                        <a:t> </a:t>
                      </a:r>
                      <a:r>
                        <a:rPr lang="en-US" sz="1800" baseline="0" dirty="0" err="1"/>
                        <a:t>sắc</a:t>
                      </a:r>
                      <a:r>
                        <a:rPr lang="en-US" sz="1800" baseline="0" dirty="0"/>
                        <a:t>…)</a:t>
                      </a:r>
                    </a:p>
                    <a:p>
                      <a:pPr marL="285750" indent="-285750">
                        <a:buFontTx/>
                        <a:buChar char="-"/>
                      </a:pPr>
                      <a:r>
                        <a:rPr lang="en-US" sz="1800" baseline="0" dirty="0" err="1"/>
                        <a:t>Phân</a:t>
                      </a:r>
                      <a:r>
                        <a:rPr lang="en-US" sz="1800" baseline="0" dirty="0"/>
                        <a:t> </a:t>
                      </a:r>
                      <a:r>
                        <a:rPr lang="en-US" sz="1800" baseline="0" dirty="0" err="1"/>
                        <a:t>biệt</a:t>
                      </a:r>
                      <a:r>
                        <a:rPr lang="en-US" sz="1800" baseline="0" dirty="0"/>
                        <a:t> </a:t>
                      </a:r>
                      <a:r>
                        <a:rPr lang="en-US" sz="1800" baseline="0" dirty="0" err="1"/>
                        <a:t>với</a:t>
                      </a:r>
                      <a:r>
                        <a:rPr lang="en-US" sz="1800" baseline="0" dirty="0"/>
                        <a:t> </a:t>
                      </a:r>
                      <a:r>
                        <a:rPr lang="en-US" sz="1800" baseline="0" dirty="0" err="1"/>
                        <a:t>các</a:t>
                      </a:r>
                      <a:r>
                        <a:rPr lang="en-US" sz="1800" baseline="0" dirty="0"/>
                        <a:t> </a:t>
                      </a:r>
                      <a:r>
                        <a:rPr lang="en-US" sz="1800" u="sng" baseline="0" dirty="0" err="1"/>
                        <a:t>sản</a:t>
                      </a:r>
                      <a:r>
                        <a:rPr lang="en-US" sz="1800" u="sng" baseline="0" dirty="0"/>
                        <a:t> </a:t>
                      </a:r>
                      <a:r>
                        <a:rPr lang="en-US" sz="1800" u="sng" baseline="0" dirty="0" err="1"/>
                        <a:t>phẩm</a:t>
                      </a:r>
                      <a:r>
                        <a:rPr lang="en-US" sz="1800" u="sng" baseline="0" dirty="0"/>
                        <a:t> </a:t>
                      </a:r>
                      <a:r>
                        <a:rPr lang="en-US" sz="1800" u="sng" baseline="0" dirty="0" err="1"/>
                        <a:t>cùng</a:t>
                      </a:r>
                      <a:r>
                        <a:rPr lang="en-US" sz="1800" u="sng" baseline="0" dirty="0"/>
                        <a:t> </a:t>
                      </a:r>
                      <a:r>
                        <a:rPr lang="en-US" sz="1800" u="sng" baseline="0" dirty="0" err="1"/>
                        <a:t>loại</a:t>
                      </a:r>
                      <a:r>
                        <a:rPr lang="en-US" sz="1800" u="sng" baseline="0" dirty="0"/>
                        <a:t> </a:t>
                      </a:r>
                      <a:r>
                        <a:rPr lang="en-US" sz="1800" u="sng" baseline="0" dirty="0" err="1"/>
                        <a:t>hoặc</a:t>
                      </a:r>
                      <a:r>
                        <a:rPr lang="en-US" sz="1800" u="sng" baseline="0" dirty="0"/>
                        <a:t> </a:t>
                      </a:r>
                      <a:r>
                        <a:rPr lang="en-US" sz="1800" u="sng" baseline="0" dirty="0" err="1"/>
                        <a:t>tương</a:t>
                      </a:r>
                      <a:r>
                        <a:rPr lang="en-US" sz="1800" u="sng" baseline="0" dirty="0"/>
                        <a:t> </a:t>
                      </a:r>
                      <a:r>
                        <a:rPr lang="en-US" sz="1800" u="sng" baseline="0" dirty="0" err="1"/>
                        <a:t>tự</a:t>
                      </a:r>
                      <a:r>
                        <a:rPr lang="en-US" sz="1800" u="sng" baseline="0" dirty="0"/>
                        <a:t> </a:t>
                      </a:r>
                      <a:r>
                        <a:rPr lang="en-US" sz="1800" baseline="0" dirty="0" err="1"/>
                        <a:t>của</a:t>
                      </a:r>
                      <a:r>
                        <a:rPr lang="en-US" sz="1800" baseline="0" dirty="0"/>
                        <a:t> </a:t>
                      </a:r>
                      <a:r>
                        <a:rPr lang="en-US" sz="1800" baseline="0" dirty="0" err="1"/>
                        <a:t>các</a:t>
                      </a:r>
                      <a:r>
                        <a:rPr lang="en-US" sz="1800" baseline="0" dirty="0"/>
                        <a:t> </a:t>
                      </a:r>
                      <a:r>
                        <a:rPr lang="en-US" sz="1800" baseline="0" dirty="0" err="1"/>
                        <a:t>doanh</a:t>
                      </a:r>
                      <a:r>
                        <a:rPr lang="en-US" sz="1800" baseline="0" dirty="0"/>
                        <a:t> </a:t>
                      </a:r>
                      <a:r>
                        <a:rPr lang="en-US" sz="1800" baseline="0" dirty="0" err="1"/>
                        <a:t>nghiệp</a:t>
                      </a:r>
                      <a:r>
                        <a:rPr lang="en-US" sz="1800" baseline="0" dirty="0"/>
                        <a:t> </a:t>
                      </a:r>
                      <a:r>
                        <a:rPr lang="en-US" sz="1800" baseline="0" dirty="0" err="1"/>
                        <a:t>khác</a:t>
                      </a:r>
                      <a:endParaRPr lang="en-US" sz="1800" dirty="0">
                        <a:latin typeface="Times New Roman" panose="02020603050405020304" pitchFamily="18" charset="0"/>
                        <a:cs typeface="Times New Roman" panose="02020603050405020304" pitchFamily="18" charset="0"/>
                      </a:endParaRPr>
                    </a:p>
                  </a:txBody>
                  <a:tcPr/>
                </a:tc>
                <a:tc>
                  <a:txBody>
                    <a:bodyPr/>
                    <a:lstStyle/>
                    <a:p>
                      <a:pPr marL="285750" indent="-285750">
                        <a:buFontTx/>
                        <a:buChar char="-"/>
                      </a:pPr>
                      <a:r>
                        <a:rPr lang="en-US" sz="1800" dirty="0" err="1"/>
                        <a:t>Là</a:t>
                      </a:r>
                      <a:r>
                        <a:rPr lang="en-US" sz="1800" baseline="0" dirty="0"/>
                        <a:t> </a:t>
                      </a:r>
                      <a:r>
                        <a:rPr lang="en-US" sz="1800" baseline="0" dirty="0" err="1"/>
                        <a:t>tên</a:t>
                      </a:r>
                      <a:r>
                        <a:rPr lang="en-US" sz="1800" baseline="0" dirty="0"/>
                        <a:t> </a:t>
                      </a:r>
                      <a:r>
                        <a:rPr lang="en-US" sz="1800" baseline="0" dirty="0" err="1"/>
                        <a:t>gọi</a:t>
                      </a:r>
                      <a:r>
                        <a:rPr lang="en-US" sz="1800" baseline="0" dirty="0"/>
                        <a:t> </a:t>
                      </a:r>
                      <a:r>
                        <a:rPr lang="en-US" sz="1800" baseline="0" dirty="0" err="1"/>
                        <a:t>đầy</a:t>
                      </a:r>
                      <a:r>
                        <a:rPr lang="en-US" sz="1800" baseline="0" dirty="0"/>
                        <a:t> </a:t>
                      </a:r>
                      <a:r>
                        <a:rPr lang="en-US" sz="1800" baseline="0" dirty="0" err="1"/>
                        <a:t>đủ</a:t>
                      </a:r>
                      <a:r>
                        <a:rPr lang="en-US" sz="1800" baseline="0" dirty="0"/>
                        <a:t>; </a:t>
                      </a:r>
                      <a:r>
                        <a:rPr lang="en-US" sz="1800" baseline="0" dirty="0" err="1"/>
                        <a:t>thể</a:t>
                      </a:r>
                      <a:r>
                        <a:rPr lang="en-US" sz="1800" baseline="0" dirty="0"/>
                        <a:t> </a:t>
                      </a:r>
                      <a:r>
                        <a:rPr lang="en-US" sz="1800" baseline="0" dirty="0" err="1"/>
                        <a:t>hiện</a:t>
                      </a:r>
                      <a:r>
                        <a:rPr lang="en-US" sz="1800" baseline="0" dirty="0"/>
                        <a:t> </a:t>
                      </a:r>
                      <a:r>
                        <a:rPr lang="en-US" sz="1800" baseline="0" dirty="0" err="1"/>
                        <a:t>hình</a:t>
                      </a:r>
                      <a:r>
                        <a:rPr lang="en-US" sz="1800" baseline="0" dirty="0"/>
                        <a:t> </a:t>
                      </a:r>
                      <a:r>
                        <a:rPr lang="en-US" sz="1800" baseline="0" dirty="0" err="1"/>
                        <a:t>thức</a:t>
                      </a:r>
                      <a:r>
                        <a:rPr lang="en-US" sz="1800" baseline="0" dirty="0"/>
                        <a:t> </a:t>
                      </a:r>
                      <a:r>
                        <a:rPr lang="en-US" sz="1800" baseline="0" dirty="0" err="1"/>
                        <a:t>pháp</a:t>
                      </a:r>
                      <a:r>
                        <a:rPr lang="en-US" sz="1800" baseline="0" dirty="0"/>
                        <a:t> </a:t>
                      </a:r>
                      <a:r>
                        <a:rPr lang="en-US" sz="1800" baseline="0" dirty="0" err="1"/>
                        <a:t>lý</a:t>
                      </a:r>
                      <a:r>
                        <a:rPr lang="en-US" sz="1800" baseline="0" dirty="0"/>
                        <a:t> </a:t>
                      </a:r>
                      <a:r>
                        <a:rPr lang="en-US" sz="1800" baseline="0" dirty="0" err="1"/>
                        <a:t>của</a:t>
                      </a:r>
                      <a:r>
                        <a:rPr lang="en-US" sz="1800" baseline="0" dirty="0"/>
                        <a:t> </a:t>
                      </a:r>
                      <a:r>
                        <a:rPr lang="en-US" sz="1800" baseline="0" dirty="0" err="1"/>
                        <a:t>chủ</a:t>
                      </a:r>
                      <a:r>
                        <a:rPr lang="en-US" sz="1800" baseline="0" dirty="0"/>
                        <a:t> </a:t>
                      </a:r>
                      <a:r>
                        <a:rPr lang="en-US" sz="1800" baseline="0" dirty="0" err="1"/>
                        <a:t>thể</a:t>
                      </a:r>
                      <a:r>
                        <a:rPr lang="en-US" sz="1800" baseline="0" dirty="0"/>
                        <a:t> </a:t>
                      </a:r>
                      <a:r>
                        <a:rPr lang="en-US" sz="1800" baseline="0" dirty="0" err="1"/>
                        <a:t>kinh</a:t>
                      </a:r>
                      <a:r>
                        <a:rPr lang="en-US" sz="1800" baseline="0" dirty="0"/>
                        <a:t> </a:t>
                      </a:r>
                      <a:r>
                        <a:rPr lang="en-US" sz="1800" baseline="0" dirty="0" err="1"/>
                        <a:t>doanh</a:t>
                      </a:r>
                      <a:endParaRPr lang="en-US" sz="1800" baseline="0" dirty="0"/>
                    </a:p>
                    <a:p>
                      <a:pPr marL="285750" indent="-285750">
                        <a:buFontTx/>
                        <a:buChar char="-"/>
                      </a:pPr>
                      <a:r>
                        <a:rPr lang="en-US" sz="1800" baseline="0" dirty="0" err="1"/>
                        <a:t>Phân</a:t>
                      </a:r>
                      <a:r>
                        <a:rPr lang="en-US" sz="1800" baseline="0" dirty="0"/>
                        <a:t> </a:t>
                      </a:r>
                      <a:r>
                        <a:rPr lang="en-US" sz="1800" baseline="0" dirty="0" err="1"/>
                        <a:t>biệt</a:t>
                      </a:r>
                      <a:r>
                        <a:rPr lang="en-US" sz="1800" baseline="0" dirty="0"/>
                        <a:t> </a:t>
                      </a:r>
                      <a:r>
                        <a:rPr lang="en-US" sz="1800" baseline="0" dirty="0" err="1"/>
                        <a:t>với</a:t>
                      </a:r>
                      <a:r>
                        <a:rPr lang="en-US" sz="1800" baseline="0" dirty="0"/>
                        <a:t> </a:t>
                      </a:r>
                      <a:r>
                        <a:rPr lang="en-US" sz="1800" baseline="0" dirty="0" err="1"/>
                        <a:t>chủ</a:t>
                      </a:r>
                      <a:r>
                        <a:rPr lang="en-US" sz="1800" baseline="0" dirty="0"/>
                        <a:t> </a:t>
                      </a:r>
                      <a:r>
                        <a:rPr lang="en-US" sz="1800" baseline="0" dirty="0" err="1"/>
                        <a:t>thể</a:t>
                      </a:r>
                      <a:r>
                        <a:rPr lang="en-US" sz="1800" baseline="0" dirty="0"/>
                        <a:t> </a:t>
                      </a:r>
                      <a:r>
                        <a:rPr lang="en-US" sz="1800" baseline="0" dirty="0" err="1"/>
                        <a:t>kinh</a:t>
                      </a:r>
                      <a:r>
                        <a:rPr lang="en-US" sz="1800" baseline="0" dirty="0"/>
                        <a:t> </a:t>
                      </a:r>
                      <a:r>
                        <a:rPr lang="en-US" sz="1800" baseline="0" dirty="0" err="1"/>
                        <a:t>doanh</a:t>
                      </a:r>
                      <a:r>
                        <a:rPr lang="en-US" sz="1800" baseline="0" dirty="0"/>
                        <a:t> </a:t>
                      </a:r>
                      <a:r>
                        <a:rPr lang="en-US" sz="1800" baseline="0" dirty="0" err="1"/>
                        <a:t>khác</a:t>
                      </a:r>
                      <a:r>
                        <a:rPr lang="en-US" sz="1800" baseline="0" dirty="0"/>
                        <a:t> </a:t>
                      </a:r>
                      <a:r>
                        <a:rPr lang="en-US" sz="1800" baseline="0" dirty="0" err="1"/>
                        <a:t>trong</a:t>
                      </a:r>
                      <a:r>
                        <a:rPr lang="en-US" sz="1800" baseline="0" dirty="0"/>
                        <a:t> </a:t>
                      </a:r>
                      <a:r>
                        <a:rPr lang="en-US" sz="1800" baseline="0" dirty="0" err="1"/>
                        <a:t>cùng</a:t>
                      </a:r>
                      <a:r>
                        <a:rPr lang="en-US" sz="1800" baseline="0" dirty="0"/>
                        <a:t> </a:t>
                      </a:r>
                      <a:r>
                        <a:rPr lang="en-US" sz="1800" u="sng" baseline="0" dirty="0" err="1"/>
                        <a:t>khu</a:t>
                      </a:r>
                      <a:r>
                        <a:rPr lang="en-US" sz="1800" u="sng" baseline="0" dirty="0"/>
                        <a:t> </a:t>
                      </a:r>
                      <a:r>
                        <a:rPr lang="en-US" sz="1800" u="sng" baseline="0" dirty="0" err="1"/>
                        <a:t>vực</a:t>
                      </a:r>
                      <a:r>
                        <a:rPr lang="en-US" sz="1800" u="sng" baseline="0" dirty="0"/>
                        <a:t> </a:t>
                      </a:r>
                      <a:r>
                        <a:rPr lang="en-US" sz="1800" u="sng" baseline="0" dirty="0" err="1"/>
                        <a:t>và</a:t>
                      </a:r>
                      <a:r>
                        <a:rPr lang="en-US" sz="1800" u="sng" baseline="0" dirty="0"/>
                        <a:t> </a:t>
                      </a:r>
                      <a:r>
                        <a:rPr lang="en-US" sz="1800" u="sng" baseline="0" dirty="0" err="1"/>
                        <a:t>lĩnh</a:t>
                      </a:r>
                      <a:r>
                        <a:rPr lang="en-US" sz="1800" u="sng" baseline="0" dirty="0"/>
                        <a:t> </a:t>
                      </a:r>
                      <a:r>
                        <a:rPr lang="en-US" sz="1800" u="sng" baseline="0" dirty="0" err="1"/>
                        <a:t>vực</a:t>
                      </a:r>
                      <a:r>
                        <a:rPr lang="en-US" sz="1800" u="sng" baseline="0" dirty="0"/>
                        <a:t> </a:t>
                      </a:r>
                      <a:r>
                        <a:rPr lang="en-US" sz="1800" u="sng" baseline="0" dirty="0" err="1"/>
                        <a:t>kinh</a:t>
                      </a:r>
                      <a:r>
                        <a:rPr lang="en-US" sz="1800" u="sng" baseline="0" dirty="0"/>
                        <a:t> </a:t>
                      </a:r>
                      <a:r>
                        <a:rPr lang="en-US" sz="1800" u="sng" baseline="0" dirty="0" err="1"/>
                        <a:t>doanh</a:t>
                      </a:r>
                      <a:endParaRPr lang="en-US" sz="1800" u="sng"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1"/>
                  </a:ext>
                </a:extLst>
              </a:tr>
              <a:tr h="590862">
                <a:tc>
                  <a:txBody>
                    <a:bodyPr/>
                    <a:lstStyle/>
                    <a:p>
                      <a:r>
                        <a:rPr lang="en-US" sz="1800" dirty="0" err="1"/>
                        <a:t>Một</a:t>
                      </a:r>
                      <a:r>
                        <a:rPr lang="en-US" sz="1800" baseline="0" dirty="0"/>
                        <a:t> </a:t>
                      </a:r>
                      <a:r>
                        <a:rPr lang="en-US" sz="1800" baseline="0" dirty="0" err="1"/>
                        <a:t>chủ</a:t>
                      </a:r>
                      <a:r>
                        <a:rPr lang="en-US" sz="1800" baseline="0" dirty="0"/>
                        <a:t> </a:t>
                      </a:r>
                      <a:r>
                        <a:rPr lang="en-US" sz="1800" baseline="0" dirty="0" err="1"/>
                        <a:t>thể</a:t>
                      </a:r>
                      <a:r>
                        <a:rPr lang="en-US" sz="1800" baseline="0" dirty="0"/>
                        <a:t> </a:t>
                      </a:r>
                      <a:r>
                        <a:rPr lang="en-US" sz="1800" baseline="0" dirty="0" err="1"/>
                        <a:t>có</a:t>
                      </a:r>
                      <a:r>
                        <a:rPr lang="en-US" sz="1800" baseline="0" dirty="0"/>
                        <a:t> </a:t>
                      </a:r>
                      <a:r>
                        <a:rPr lang="en-US" sz="1800" baseline="0" dirty="0" err="1"/>
                        <a:t>thể</a:t>
                      </a:r>
                      <a:r>
                        <a:rPr lang="en-US" sz="1800" baseline="0" dirty="0"/>
                        <a:t> </a:t>
                      </a:r>
                      <a:r>
                        <a:rPr lang="en-US" sz="1800" baseline="0" dirty="0" err="1"/>
                        <a:t>có</a:t>
                      </a:r>
                      <a:r>
                        <a:rPr lang="en-US" sz="1800" baseline="0" dirty="0"/>
                        <a:t> </a:t>
                      </a:r>
                      <a:r>
                        <a:rPr lang="en-US" sz="1800" baseline="0" dirty="0" err="1"/>
                        <a:t>nhiều</a:t>
                      </a:r>
                      <a:r>
                        <a:rPr lang="en-US" sz="1800" baseline="0" dirty="0"/>
                        <a:t> </a:t>
                      </a:r>
                      <a:r>
                        <a:rPr lang="en-US" sz="1800" baseline="0" dirty="0" err="1"/>
                        <a:t>nhãn</a:t>
                      </a:r>
                      <a:r>
                        <a:rPr lang="en-US" sz="1800" baseline="0" dirty="0"/>
                        <a:t> </a:t>
                      </a:r>
                      <a:r>
                        <a:rPr lang="en-US" sz="1800" baseline="0" dirty="0" err="1"/>
                        <a:t>hiệu</a:t>
                      </a:r>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dirty="0" err="1"/>
                        <a:t>Một</a:t>
                      </a:r>
                      <a:r>
                        <a:rPr lang="en-US" sz="1800" baseline="0" dirty="0"/>
                        <a:t> </a:t>
                      </a:r>
                      <a:r>
                        <a:rPr lang="en-US" sz="1800" baseline="0" dirty="0" err="1"/>
                        <a:t>chủ</a:t>
                      </a:r>
                      <a:r>
                        <a:rPr lang="en-US" sz="1800" baseline="0" dirty="0"/>
                        <a:t> </a:t>
                      </a:r>
                      <a:r>
                        <a:rPr lang="en-US" sz="1800" baseline="0" dirty="0" err="1"/>
                        <a:t>thể</a:t>
                      </a:r>
                      <a:r>
                        <a:rPr lang="en-US" sz="1800" baseline="0" dirty="0"/>
                        <a:t> </a:t>
                      </a:r>
                      <a:r>
                        <a:rPr lang="en-US" sz="1800" baseline="0" dirty="0" err="1"/>
                        <a:t>chỉ</a:t>
                      </a:r>
                      <a:r>
                        <a:rPr lang="en-US" sz="1800" baseline="0" dirty="0"/>
                        <a:t> </a:t>
                      </a:r>
                      <a:r>
                        <a:rPr lang="en-US" sz="1800" baseline="0" dirty="0" err="1"/>
                        <a:t>có</a:t>
                      </a:r>
                      <a:r>
                        <a:rPr lang="en-US" sz="1800" baseline="0" dirty="0"/>
                        <a:t> </a:t>
                      </a:r>
                      <a:r>
                        <a:rPr lang="en-US" sz="1800" baseline="0" dirty="0" err="1"/>
                        <a:t>thể</a:t>
                      </a:r>
                      <a:r>
                        <a:rPr lang="en-US" sz="1800" baseline="0" dirty="0"/>
                        <a:t> </a:t>
                      </a:r>
                      <a:r>
                        <a:rPr lang="en-US" sz="1800" baseline="0" dirty="0" err="1"/>
                        <a:t>có</a:t>
                      </a:r>
                      <a:r>
                        <a:rPr lang="en-US" sz="1800" baseline="0" dirty="0"/>
                        <a:t> </a:t>
                      </a:r>
                      <a:r>
                        <a:rPr lang="en-US" sz="1800" baseline="0" dirty="0" err="1"/>
                        <a:t>một</a:t>
                      </a:r>
                      <a:r>
                        <a:rPr lang="en-US" sz="1800" baseline="0" dirty="0"/>
                        <a:t> </a:t>
                      </a:r>
                      <a:r>
                        <a:rPr lang="en-US" sz="1800" baseline="0" dirty="0" err="1"/>
                        <a:t>tên</a:t>
                      </a:r>
                      <a:r>
                        <a:rPr lang="en-US" sz="1800" baseline="0" dirty="0"/>
                        <a:t> </a:t>
                      </a:r>
                      <a:r>
                        <a:rPr lang="en-US" sz="1800" baseline="0" dirty="0" err="1"/>
                        <a:t>thương</a:t>
                      </a:r>
                      <a:r>
                        <a:rPr lang="en-US" sz="1800" baseline="0" dirty="0"/>
                        <a:t> </a:t>
                      </a:r>
                      <a:r>
                        <a:rPr lang="en-US" sz="1800" baseline="0" dirty="0" err="1"/>
                        <a:t>mại</a:t>
                      </a: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2"/>
                  </a:ext>
                </a:extLst>
              </a:tr>
              <a:tr h="337635">
                <a:tc>
                  <a:txBody>
                    <a:bodyPr/>
                    <a:lstStyle/>
                    <a:p>
                      <a:r>
                        <a:rPr lang="en-US" sz="1800" b="0" i="1" dirty="0" err="1">
                          <a:solidFill>
                            <a:srgbClr val="FF0000"/>
                          </a:solidFill>
                        </a:rPr>
                        <a:t>Khoản</a:t>
                      </a:r>
                      <a:r>
                        <a:rPr lang="en-US" sz="1800" b="0" i="1" baseline="0" dirty="0">
                          <a:solidFill>
                            <a:srgbClr val="FF0000"/>
                          </a:solidFill>
                        </a:rPr>
                        <a:t> 16 </a:t>
                      </a:r>
                      <a:r>
                        <a:rPr lang="en-US" sz="1800" b="0" i="1" baseline="0" dirty="0" err="1">
                          <a:solidFill>
                            <a:srgbClr val="FF0000"/>
                          </a:solidFill>
                        </a:rPr>
                        <a:t>Điều</a:t>
                      </a:r>
                      <a:r>
                        <a:rPr lang="en-US" sz="1800" b="0" i="1" baseline="0" dirty="0">
                          <a:solidFill>
                            <a:srgbClr val="FF0000"/>
                          </a:solidFill>
                        </a:rPr>
                        <a:t> 4 </a:t>
                      </a:r>
                      <a:r>
                        <a:rPr lang="en-US" sz="1800" b="0" i="1" baseline="0" dirty="0" err="1">
                          <a:solidFill>
                            <a:srgbClr val="FF0000"/>
                          </a:solidFill>
                        </a:rPr>
                        <a:t>Luật</a:t>
                      </a:r>
                      <a:r>
                        <a:rPr lang="en-US" sz="1800" b="0" i="1" baseline="0" dirty="0">
                          <a:solidFill>
                            <a:srgbClr val="FF0000"/>
                          </a:solidFill>
                        </a:rPr>
                        <a:t> </a:t>
                      </a:r>
                      <a:r>
                        <a:rPr lang="en-US" sz="1800" b="0" i="1" baseline="0" dirty="0" err="1">
                          <a:solidFill>
                            <a:srgbClr val="FF0000"/>
                          </a:solidFill>
                        </a:rPr>
                        <a:t>Sở</a:t>
                      </a:r>
                      <a:r>
                        <a:rPr lang="en-US" sz="1800" b="0" i="1" baseline="0" dirty="0">
                          <a:solidFill>
                            <a:srgbClr val="FF0000"/>
                          </a:solidFill>
                        </a:rPr>
                        <a:t> </a:t>
                      </a:r>
                      <a:r>
                        <a:rPr lang="en-US" sz="1800" b="0" i="1" baseline="0" dirty="0" err="1">
                          <a:solidFill>
                            <a:srgbClr val="FF0000"/>
                          </a:solidFill>
                        </a:rPr>
                        <a:t>hữu</a:t>
                      </a:r>
                      <a:r>
                        <a:rPr lang="en-US" sz="1800" b="0" i="1" baseline="0" dirty="0">
                          <a:solidFill>
                            <a:srgbClr val="FF0000"/>
                          </a:solidFill>
                        </a:rPr>
                        <a:t> </a:t>
                      </a:r>
                      <a:r>
                        <a:rPr lang="en-US" sz="1800" b="0" i="1" baseline="0" dirty="0" err="1">
                          <a:solidFill>
                            <a:srgbClr val="FF0000"/>
                          </a:solidFill>
                        </a:rPr>
                        <a:t>trí</a:t>
                      </a:r>
                      <a:r>
                        <a:rPr lang="en-US" sz="1800" b="0" i="1" baseline="0" dirty="0">
                          <a:solidFill>
                            <a:srgbClr val="FF0000"/>
                          </a:solidFill>
                        </a:rPr>
                        <a:t> </a:t>
                      </a:r>
                      <a:r>
                        <a:rPr lang="en-US" sz="1800" b="0" i="1" baseline="0" dirty="0" err="1">
                          <a:solidFill>
                            <a:srgbClr val="FF0000"/>
                          </a:solidFill>
                        </a:rPr>
                        <a:t>tuệ</a:t>
                      </a:r>
                      <a:endParaRPr lang="en-US" sz="1800" b="0" i="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sz="1800" b="0" i="1" dirty="0" err="1">
                          <a:solidFill>
                            <a:srgbClr val="FF0000"/>
                          </a:solidFill>
                        </a:rPr>
                        <a:t>Khoản</a:t>
                      </a:r>
                      <a:r>
                        <a:rPr lang="en-US" sz="1800" b="0" i="1" baseline="0" dirty="0">
                          <a:solidFill>
                            <a:srgbClr val="FF0000"/>
                          </a:solidFill>
                        </a:rPr>
                        <a:t> 21 </a:t>
                      </a:r>
                      <a:r>
                        <a:rPr lang="en-US" sz="1800" b="0" i="1" baseline="0" dirty="0" err="1">
                          <a:solidFill>
                            <a:srgbClr val="FF0000"/>
                          </a:solidFill>
                        </a:rPr>
                        <a:t>Điều</a:t>
                      </a:r>
                      <a:r>
                        <a:rPr lang="en-US" sz="1800" b="0" i="1" baseline="0" dirty="0">
                          <a:solidFill>
                            <a:srgbClr val="FF0000"/>
                          </a:solidFill>
                        </a:rPr>
                        <a:t> 4 </a:t>
                      </a:r>
                      <a:r>
                        <a:rPr lang="en-US" sz="1800" b="0" i="1" baseline="0" dirty="0" err="1">
                          <a:solidFill>
                            <a:srgbClr val="FF0000"/>
                          </a:solidFill>
                        </a:rPr>
                        <a:t>Luật</a:t>
                      </a:r>
                      <a:r>
                        <a:rPr lang="en-US" sz="1800" b="0" i="1" baseline="0" dirty="0">
                          <a:solidFill>
                            <a:srgbClr val="FF0000"/>
                          </a:solidFill>
                        </a:rPr>
                        <a:t> </a:t>
                      </a:r>
                      <a:r>
                        <a:rPr lang="en-US" sz="1800" b="0" i="1" baseline="0" dirty="0" err="1">
                          <a:solidFill>
                            <a:srgbClr val="FF0000"/>
                          </a:solidFill>
                        </a:rPr>
                        <a:t>Sở</a:t>
                      </a:r>
                      <a:r>
                        <a:rPr lang="en-US" sz="1800" b="0" i="1" baseline="0" dirty="0">
                          <a:solidFill>
                            <a:srgbClr val="FF0000"/>
                          </a:solidFill>
                        </a:rPr>
                        <a:t> </a:t>
                      </a:r>
                      <a:r>
                        <a:rPr lang="en-US" sz="1800" b="0" i="1" baseline="0" dirty="0" err="1">
                          <a:solidFill>
                            <a:srgbClr val="FF0000"/>
                          </a:solidFill>
                        </a:rPr>
                        <a:t>hữu</a:t>
                      </a:r>
                      <a:r>
                        <a:rPr lang="en-US" sz="1800" b="0" i="1" baseline="0" dirty="0">
                          <a:solidFill>
                            <a:srgbClr val="FF0000"/>
                          </a:solidFill>
                        </a:rPr>
                        <a:t> </a:t>
                      </a:r>
                      <a:r>
                        <a:rPr lang="en-US" sz="1800" b="0" i="1" baseline="0" dirty="0" err="1">
                          <a:solidFill>
                            <a:srgbClr val="FF0000"/>
                          </a:solidFill>
                        </a:rPr>
                        <a:t>trí</a:t>
                      </a:r>
                      <a:r>
                        <a:rPr lang="en-US" sz="1800" b="0" i="1" baseline="0" dirty="0">
                          <a:solidFill>
                            <a:srgbClr val="FF0000"/>
                          </a:solidFill>
                        </a:rPr>
                        <a:t> </a:t>
                      </a:r>
                      <a:r>
                        <a:rPr lang="en-US" sz="1800" b="0" i="1" baseline="0" dirty="0" err="1">
                          <a:solidFill>
                            <a:srgbClr val="FF0000"/>
                          </a:solidFill>
                        </a:rPr>
                        <a:t>tuệ</a:t>
                      </a:r>
                      <a:endParaRPr lang="en-US" sz="1800" b="0" i="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3"/>
                  </a:ext>
                </a:extLst>
              </a:tr>
              <a:tr h="1884022">
                <a:tc>
                  <a:txBody>
                    <a:bodyPr/>
                    <a:lstStyle/>
                    <a:p>
                      <a:r>
                        <a:rPr lang="en-US" dirty="0" err="1"/>
                        <a:t>Vd</a:t>
                      </a:r>
                      <a:r>
                        <a:rPr lang="en-US" dirty="0"/>
                        <a:t>: </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err="1"/>
                        <a:t>Vd</a:t>
                      </a:r>
                      <a:r>
                        <a:rPr lang="en-US" dirty="0"/>
                        <a:t>: C.J CHEILJEDANG CORPORATION</a:t>
                      </a:r>
                    </a:p>
                    <a:p>
                      <a:r>
                        <a:rPr lang="en-US" dirty="0"/>
                        <a:t>(in Food Ingredients, Food, Pharmaceuticals and Biotechnology)</a:t>
                      </a:r>
                      <a:endParaRPr lang="en-US"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4"/>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949" y="5129235"/>
            <a:ext cx="887878" cy="69178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3090" y="5838060"/>
            <a:ext cx="1384894" cy="75458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9075" y="5085184"/>
            <a:ext cx="1008112" cy="90683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4550" y="5904753"/>
            <a:ext cx="1674553" cy="62120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3150" y="5132169"/>
            <a:ext cx="701040" cy="688848"/>
          </a:xfrm>
          <a:prstGeom prst="rect">
            <a:avLst/>
          </a:prstGeom>
        </p:spPr>
      </p:pic>
      <p:sp>
        <p:nvSpPr>
          <p:cNvPr id="11" name="Rectangle 10"/>
          <p:cNvSpPr/>
          <p:nvPr/>
        </p:nvSpPr>
        <p:spPr>
          <a:xfrm>
            <a:off x="3790843" y="257090"/>
            <a:ext cx="4782079" cy="861774"/>
          </a:xfrm>
          <a:prstGeom prst="rect">
            <a:avLst/>
          </a:prstGeom>
          <a:noFill/>
        </p:spPr>
        <p:txBody>
          <a:bodyPr wrap="none" lIns="91440" tIns="45720" rIns="91440" bIns="45720">
            <a:spAutoFit/>
          </a:bodyPr>
          <a:lstStyle/>
          <a:p>
            <a:pPr algn="ct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Đối</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tượng</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quyền</a:t>
            </a:r>
            <a:endPar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308191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graphicFrame>
        <p:nvGraphicFramePr>
          <p:cNvPr id="2" name="Diagram 1"/>
          <p:cNvGraphicFramePr/>
          <p:nvPr>
            <p:extLst>
              <p:ext uri="{D42A27DB-BD31-4B8C-83A1-F6EECF244321}">
                <p14:modId xmlns:p14="http://schemas.microsoft.com/office/powerpoint/2010/main" val="3875705672"/>
              </p:ext>
            </p:extLst>
          </p:nvPr>
        </p:nvGraphicFramePr>
        <p:xfrm>
          <a:off x="0" y="1700807"/>
          <a:ext cx="8964488" cy="4978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287524" y="1916832"/>
            <a:ext cx="2268252" cy="707886"/>
          </a:xfrm>
          <a:prstGeom prst="rect">
            <a:avLst/>
          </a:prstGeom>
          <a:noFill/>
        </p:spPr>
        <p:txBody>
          <a:bodyPr wrap="square" rtlCol="0">
            <a:spAutoFit/>
          </a:bodyPr>
          <a:lstStyle/>
          <a:p>
            <a:pPr algn="ctr"/>
            <a:r>
              <a:rPr lang="en-US" sz="2000" b="1" dirty="0" err="1">
                <a:solidFill>
                  <a:srgbClr val="FF0000"/>
                </a:solidFill>
                <a:latin typeface="+mj-lt"/>
              </a:rPr>
              <a:t>Khoản</a:t>
            </a:r>
            <a:r>
              <a:rPr lang="en-US" sz="2000" b="1" dirty="0">
                <a:solidFill>
                  <a:srgbClr val="FF0000"/>
                </a:solidFill>
                <a:latin typeface="+mj-lt"/>
              </a:rPr>
              <a:t> 23 </a:t>
            </a:r>
            <a:r>
              <a:rPr lang="en-US" sz="2000" b="1" dirty="0" err="1">
                <a:solidFill>
                  <a:srgbClr val="FF0000"/>
                </a:solidFill>
                <a:latin typeface="+mj-lt"/>
              </a:rPr>
              <a:t>Điều</a:t>
            </a:r>
            <a:r>
              <a:rPr lang="en-US" sz="2000" b="1" dirty="0">
                <a:solidFill>
                  <a:srgbClr val="FF0000"/>
                </a:solidFill>
                <a:latin typeface="+mj-lt"/>
              </a:rPr>
              <a:t> 4</a:t>
            </a:r>
          </a:p>
          <a:p>
            <a:pPr algn="ctr"/>
            <a:r>
              <a:rPr lang="en-US" sz="2000" dirty="0" err="1">
                <a:solidFill>
                  <a:srgbClr val="FF0000"/>
                </a:solidFill>
                <a:latin typeface="+mj-lt"/>
              </a:rPr>
              <a:t>Luật</a:t>
            </a:r>
            <a:r>
              <a:rPr lang="en-US" sz="2000" dirty="0">
                <a:solidFill>
                  <a:srgbClr val="FF0000"/>
                </a:solidFill>
                <a:latin typeface="+mj-lt"/>
              </a:rPr>
              <a:t> </a:t>
            </a:r>
            <a:r>
              <a:rPr lang="en-US" sz="2000" dirty="0" err="1">
                <a:solidFill>
                  <a:srgbClr val="FF0000"/>
                </a:solidFill>
                <a:latin typeface="+mj-lt"/>
              </a:rPr>
              <a:t>Sở</a:t>
            </a:r>
            <a:r>
              <a:rPr lang="en-US" sz="2000" dirty="0">
                <a:solidFill>
                  <a:srgbClr val="FF0000"/>
                </a:solidFill>
                <a:latin typeface="+mj-lt"/>
              </a:rPr>
              <a:t> </a:t>
            </a:r>
            <a:r>
              <a:rPr lang="en-US" sz="2000" dirty="0" err="1">
                <a:solidFill>
                  <a:srgbClr val="FF0000"/>
                </a:solidFill>
                <a:latin typeface="+mj-lt"/>
              </a:rPr>
              <a:t>hữu</a:t>
            </a:r>
            <a:r>
              <a:rPr lang="en-US" sz="2000" dirty="0">
                <a:solidFill>
                  <a:srgbClr val="FF0000"/>
                </a:solidFill>
                <a:latin typeface="+mj-lt"/>
              </a:rPr>
              <a:t> </a:t>
            </a:r>
            <a:r>
              <a:rPr lang="en-US" sz="2000" dirty="0" err="1">
                <a:solidFill>
                  <a:srgbClr val="FF0000"/>
                </a:solidFill>
                <a:latin typeface="+mj-lt"/>
              </a:rPr>
              <a:t>trí</a:t>
            </a:r>
            <a:r>
              <a:rPr lang="en-US" sz="2000" dirty="0">
                <a:solidFill>
                  <a:srgbClr val="FF0000"/>
                </a:solidFill>
                <a:latin typeface="+mj-lt"/>
              </a:rPr>
              <a:t> </a:t>
            </a:r>
            <a:r>
              <a:rPr lang="en-US" sz="2000" dirty="0" err="1">
                <a:solidFill>
                  <a:srgbClr val="FF0000"/>
                </a:solidFill>
                <a:latin typeface="+mj-lt"/>
              </a:rPr>
              <a:t>tuệ</a:t>
            </a:r>
            <a:endParaRPr lang="en-US" sz="2000" dirty="0">
              <a:solidFill>
                <a:srgbClr val="FF0000"/>
              </a:solidFill>
              <a:latin typeface="+mj-lt"/>
            </a:endParaRPr>
          </a:p>
        </p:txBody>
      </p:sp>
      <p:sp>
        <p:nvSpPr>
          <p:cNvPr id="6" name="Rectangle 5"/>
          <p:cNvSpPr/>
          <p:nvPr/>
        </p:nvSpPr>
        <p:spPr>
          <a:xfrm>
            <a:off x="3790843" y="257090"/>
            <a:ext cx="4782079" cy="861774"/>
          </a:xfrm>
          <a:prstGeom prst="rect">
            <a:avLst/>
          </a:prstGeom>
          <a:noFill/>
        </p:spPr>
        <p:txBody>
          <a:bodyPr wrap="none" lIns="91440" tIns="45720" rIns="91440" bIns="45720">
            <a:spAutoFit/>
          </a:bodyPr>
          <a:lstStyle/>
          <a:p>
            <a:pPr algn="ct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Đối</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tượng</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quyền</a:t>
            </a:r>
            <a:endPar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182072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graphicFrame>
        <p:nvGraphicFramePr>
          <p:cNvPr id="3" name="Diagram 2"/>
          <p:cNvGraphicFramePr/>
          <p:nvPr>
            <p:extLst>
              <p:ext uri="{D42A27DB-BD31-4B8C-83A1-F6EECF244321}">
                <p14:modId xmlns:p14="http://schemas.microsoft.com/office/powerpoint/2010/main" val="1356766059"/>
              </p:ext>
            </p:extLst>
          </p:nvPr>
        </p:nvGraphicFramePr>
        <p:xfrm>
          <a:off x="556969" y="1412777"/>
          <a:ext cx="8015953" cy="5256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3790843" y="260648"/>
            <a:ext cx="4782079" cy="861774"/>
          </a:xfrm>
          <a:prstGeom prst="rect">
            <a:avLst/>
          </a:prstGeom>
          <a:noFill/>
        </p:spPr>
        <p:txBody>
          <a:bodyPr wrap="none" lIns="91440" tIns="45720" rIns="91440" bIns="45720">
            <a:spAutoFit/>
          </a:bodyPr>
          <a:lstStyle/>
          <a:p>
            <a:pPr algn="ct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Đối</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tượng</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quyền</a:t>
            </a:r>
            <a:endPar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769565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graphicFrame>
        <p:nvGraphicFramePr>
          <p:cNvPr id="2" name="Diagram 1"/>
          <p:cNvGraphicFramePr/>
          <p:nvPr>
            <p:extLst>
              <p:ext uri="{D42A27DB-BD31-4B8C-83A1-F6EECF244321}">
                <p14:modId xmlns:p14="http://schemas.microsoft.com/office/powerpoint/2010/main" val="2654259939"/>
              </p:ext>
            </p:extLst>
          </p:nvPr>
        </p:nvGraphicFramePr>
        <p:xfrm>
          <a:off x="2301667" y="4317499"/>
          <a:ext cx="4536504" cy="2500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611560" y="1762954"/>
            <a:ext cx="8280921" cy="2554545"/>
          </a:xfrm>
          <a:prstGeom prst="rect">
            <a:avLst/>
          </a:prstGeom>
          <a:noFill/>
        </p:spPr>
        <p:txBody>
          <a:bodyPr wrap="square" rtlCol="0">
            <a:spAutoFit/>
          </a:bodyPr>
          <a:lstStyle/>
          <a:p>
            <a:pPr algn="ctr"/>
            <a:r>
              <a:rPr lang="en-US" sz="2000" b="1" dirty="0" err="1">
                <a:solidFill>
                  <a:srgbClr val="FF0000"/>
                </a:solidFill>
                <a:cs typeface="Times New Roman" panose="02020603050405020304" pitchFamily="18" charset="0"/>
              </a:rPr>
              <a:t>Khoản</a:t>
            </a:r>
            <a:r>
              <a:rPr lang="en-US" sz="2000" b="1" dirty="0">
                <a:solidFill>
                  <a:srgbClr val="FF0000"/>
                </a:solidFill>
                <a:cs typeface="Times New Roman" panose="02020603050405020304" pitchFamily="18" charset="0"/>
              </a:rPr>
              <a:t> 24 </a:t>
            </a:r>
            <a:r>
              <a:rPr lang="en-US" sz="2000" b="1" dirty="0" err="1">
                <a:solidFill>
                  <a:srgbClr val="FF0000"/>
                </a:solidFill>
                <a:cs typeface="Times New Roman" panose="02020603050405020304" pitchFamily="18" charset="0"/>
              </a:rPr>
              <a:t>Điều</a:t>
            </a:r>
            <a:r>
              <a:rPr lang="en-US" sz="2000" b="1" dirty="0">
                <a:solidFill>
                  <a:srgbClr val="FF0000"/>
                </a:solidFill>
                <a:cs typeface="Times New Roman" panose="02020603050405020304" pitchFamily="18" charset="0"/>
              </a:rPr>
              <a:t> 4 </a:t>
            </a:r>
            <a:r>
              <a:rPr lang="en-US" sz="2000" dirty="0" err="1">
                <a:solidFill>
                  <a:srgbClr val="FF0000"/>
                </a:solidFill>
                <a:cs typeface="Times New Roman" panose="02020603050405020304" pitchFamily="18" charset="0"/>
              </a:rPr>
              <a:t>Luật</a:t>
            </a:r>
            <a:r>
              <a:rPr lang="en-US" sz="2000" dirty="0">
                <a:solidFill>
                  <a:srgbClr val="FF0000"/>
                </a:solidFill>
                <a:cs typeface="Times New Roman" panose="02020603050405020304" pitchFamily="18" charset="0"/>
              </a:rPr>
              <a:t> </a:t>
            </a:r>
            <a:r>
              <a:rPr lang="en-US" sz="2000" dirty="0" err="1">
                <a:solidFill>
                  <a:srgbClr val="FF0000"/>
                </a:solidFill>
                <a:cs typeface="Times New Roman" panose="02020603050405020304" pitchFamily="18" charset="0"/>
              </a:rPr>
              <a:t>Sở</a:t>
            </a:r>
            <a:r>
              <a:rPr lang="en-US" sz="2000" dirty="0">
                <a:solidFill>
                  <a:srgbClr val="FF0000"/>
                </a:solidFill>
                <a:cs typeface="Times New Roman" panose="02020603050405020304" pitchFamily="18" charset="0"/>
              </a:rPr>
              <a:t> </a:t>
            </a:r>
            <a:r>
              <a:rPr lang="en-US" sz="2000" dirty="0" err="1">
                <a:solidFill>
                  <a:srgbClr val="FF0000"/>
                </a:solidFill>
                <a:cs typeface="Times New Roman" panose="02020603050405020304" pitchFamily="18" charset="0"/>
              </a:rPr>
              <a:t>hữu</a:t>
            </a:r>
            <a:r>
              <a:rPr lang="en-US" sz="2000" dirty="0">
                <a:solidFill>
                  <a:srgbClr val="FF0000"/>
                </a:solidFill>
                <a:cs typeface="Times New Roman" panose="02020603050405020304" pitchFamily="18" charset="0"/>
              </a:rPr>
              <a:t> </a:t>
            </a:r>
            <a:r>
              <a:rPr lang="en-US" sz="2000" dirty="0" err="1">
                <a:solidFill>
                  <a:srgbClr val="FF0000"/>
                </a:solidFill>
                <a:cs typeface="Times New Roman" panose="02020603050405020304" pitchFamily="18" charset="0"/>
              </a:rPr>
              <a:t>trí</a:t>
            </a:r>
            <a:r>
              <a:rPr lang="en-US" sz="2000" dirty="0">
                <a:solidFill>
                  <a:srgbClr val="FF0000"/>
                </a:solidFill>
                <a:cs typeface="Times New Roman" panose="02020603050405020304" pitchFamily="18" charset="0"/>
              </a:rPr>
              <a:t> </a:t>
            </a:r>
            <a:r>
              <a:rPr lang="en-US" sz="2000" dirty="0" err="1">
                <a:solidFill>
                  <a:srgbClr val="FF0000"/>
                </a:solidFill>
                <a:cs typeface="Times New Roman" panose="02020603050405020304" pitchFamily="18" charset="0"/>
              </a:rPr>
              <a:t>tuệ</a:t>
            </a:r>
            <a:r>
              <a:rPr lang="en-US" sz="2000" dirty="0">
                <a:solidFill>
                  <a:srgbClr val="FF0000"/>
                </a:solidFill>
                <a:cs typeface="Times New Roman" panose="02020603050405020304" pitchFamily="18" charset="0"/>
              </a:rPr>
              <a:t> </a:t>
            </a:r>
          </a:p>
          <a:p>
            <a:pPr algn="ctr"/>
            <a:r>
              <a:rPr lang="nl-NL" sz="2000" b="1" i="1" dirty="0"/>
              <a:t>Giống cây trồng</a:t>
            </a:r>
            <a:r>
              <a:rPr lang="nl-NL" sz="2000" b="1" dirty="0"/>
              <a:t> </a:t>
            </a:r>
            <a:r>
              <a:rPr lang="nl-NL" sz="2000" dirty="0"/>
              <a:t>là:</a:t>
            </a:r>
          </a:p>
          <a:p>
            <a:pPr marL="342900" indent="-342900" algn="just">
              <a:buFontTx/>
              <a:buChar char="-"/>
            </a:pPr>
            <a:r>
              <a:rPr lang="nl-NL" sz="2000" dirty="0"/>
              <a:t>quần thể cây trồng thuộc cùng một cấp phân loại thực vật thấp nhất,</a:t>
            </a:r>
          </a:p>
          <a:p>
            <a:pPr marL="342900" indent="-342900" algn="just">
              <a:buFontTx/>
              <a:buChar char="-"/>
            </a:pPr>
            <a:r>
              <a:rPr lang="nl-NL" sz="2000" dirty="0"/>
              <a:t>đồng nhất về hình thái, ổn định qua các chu kỳ nhân giống, </a:t>
            </a:r>
          </a:p>
          <a:p>
            <a:pPr marL="342900" indent="-342900" algn="just">
              <a:buFontTx/>
              <a:buChar char="-"/>
            </a:pPr>
            <a:r>
              <a:rPr lang="nl-NL" sz="2000" dirty="0"/>
              <a:t>có thể nhận biết được bằng sự biểu hiện các tính trạng do kiểu gen hoặc sự phối hợp của các kiểu gen quy định và phân biệt được với bất kỳ quần thể cây trồng nào khác bằng sự biểu hiện của ít nhất một tính trạng có khả năng di truyền được.</a:t>
            </a:r>
            <a:endParaRPr lang="en-US" sz="2000" dirty="0"/>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520" y="4876800"/>
            <a:ext cx="1944216" cy="1154378"/>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43093" y="4457548"/>
            <a:ext cx="1849388" cy="1849388"/>
          </a:xfrm>
          <a:prstGeom prst="rect">
            <a:avLst/>
          </a:prstGeom>
        </p:spPr>
      </p:pic>
      <p:sp>
        <p:nvSpPr>
          <p:cNvPr id="7" name="Rectangle 6"/>
          <p:cNvSpPr/>
          <p:nvPr/>
        </p:nvSpPr>
        <p:spPr>
          <a:xfrm>
            <a:off x="3790843" y="257090"/>
            <a:ext cx="4782079" cy="861774"/>
          </a:xfrm>
          <a:prstGeom prst="rect">
            <a:avLst/>
          </a:prstGeom>
          <a:noFill/>
        </p:spPr>
        <p:txBody>
          <a:bodyPr wrap="none" lIns="91440" tIns="45720" rIns="91440" bIns="45720">
            <a:spAutoFit/>
          </a:bodyPr>
          <a:lstStyle/>
          <a:p>
            <a:pPr algn="ct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Đối</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tượng</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quyền</a:t>
            </a:r>
            <a:endPar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8789798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sp>
        <p:nvSpPr>
          <p:cNvPr id="3" name="Rectangle 2"/>
          <p:cNvSpPr/>
          <p:nvPr/>
        </p:nvSpPr>
        <p:spPr>
          <a:xfrm>
            <a:off x="3838134" y="257090"/>
            <a:ext cx="4687502" cy="861774"/>
          </a:xfrm>
          <a:prstGeom prst="rect">
            <a:avLst/>
          </a:prstGeom>
          <a:noFill/>
        </p:spPr>
        <p:txBody>
          <a:bodyPr wrap="none" lIns="91440" tIns="45720" rIns="91440" bIns="45720">
            <a:spAutoFit/>
          </a:bodyPr>
          <a:lstStyle/>
          <a:p>
            <a:pPr algn="ct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Điều</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kiện</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bảo</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hộ</a:t>
            </a:r>
            <a:endPar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4" name="Diagram 3"/>
          <p:cNvGraphicFramePr/>
          <p:nvPr>
            <p:extLst>
              <p:ext uri="{D42A27DB-BD31-4B8C-83A1-F6EECF244321}">
                <p14:modId xmlns:p14="http://schemas.microsoft.com/office/powerpoint/2010/main" val="2937246719"/>
              </p:ext>
            </p:extLst>
          </p:nvPr>
        </p:nvGraphicFramePr>
        <p:xfrm>
          <a:off x="899592" y="2589265"/>
          <a:ext cx="7626044" cy="3775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465707" y="1772816"/>
            <a:ext cx="8273419" cy="784830"/>
          </a:xfrm>
          <a:prstGeom prst="rect">
            <a:avLst/>
          </a:prstGeom>
          <a:noFill/>
        </p:spPr>
        <p:txBody>
          <a:bodyPr wrap="none" lIns="91440" tIns="45720" rIns="91440" bIns="45720">
            <a:spAutoFit/>
          </a:bodyPr>
          <a:lstStyle/>
          <a:p>
            <a:pPr algn="ctr"/>
            <a:r>
              <a:rPr lang="en-US" sz="4500" b="1" cap="none" spc="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Quyền</a:t>
            </a:r>
            <a:r>
              <a:rPr lang="en-US" sz="45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4500" b="1" cap="none" spc="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tác</a:t>
            </a:r>
            <a:r>
              <a:rPr lang="en-US" sz="45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4500" b="1" cap="none" spc="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giả</a:t>
            </a:r>
            <a:r>
              <a:rPr lang="en-US" sz="45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4500" b="1" cap="none" spc="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và</a:t>
            </a:r>
            <a:r>
              <a:rPr lang="en-US" sz="45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4500" b="1" cap="none" spc="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quyền</a:t>
            </a:r>
            <a:r>
              <a:rPr lang="en-US" sz="45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4500" b="1" cap="none" spc="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liên</a:t>
            </a:r>
            <a:r>
              <a:rPr lang="en-US" sz="45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4500" b="1" cap="none" spc="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quan</a:t>
            </a:r>
            <a:endParaRPr lang="en-US" sz="45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141773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sp>
        <p:nvSpPr>
          <p:cNvPr id="3" name="Rectangle 2"/>
          <p:cNvSpPr/>
          <p:nvPr/>
        </p:nvSpPr>
        <p:spPr>
          <a:xfrm>
            <a:off x="3838134" y="257090"/>
            <a:ext cx="4687502" cy="861774"/>
          </a:xfrm>
          <a:prstGeom prst="rect">
            <a:avLst/>
          </a:prstGeom>
          <a:noFill/>
        </p:spPr>
        <p:txBody>
          <a:bodyPr wrap="none" lIns="91440" tIns="45720" rIns="91440" bIns="45720">
            <a:spAutoFit/>
          </a:bodyPr>
          <a:lstStyle/>
          <a:p>
            <a:pPr algn="ct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Điều</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kiện</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bảo</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hộ</a:t>
            </a:r>
            <a:endPar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2" name="Diagram 1"/>
          <p:cNvGraphicFramePr/>
          <p:nvPr>
            <p:extLst>
              <p:ext uri="{D42A27DB-BD31-4B8C-83A1-F6EECF244321}">
                <p14:modId xmlns:p14="http://schemas.microsoft.com/office/powerpoint/2010/main" val="3510315826"/>
              </p:ext>
            </p:extLst>
          </p:nvPr>
        </p:nvGraphicFramePr>
        <p:xfrm>
          <a:off x="1248024" y="1686410"/>
          <a:ext cx="7488832" cy="5157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857689" y="6070009"/>
            <a:ext cx="2268252" cy="707886"/>
          </a:xfrm>
          <a:prstGeom prst="rect">
            <a:avLst/>
          </a:prstGeom>
          <a:noFill/>
        </p:spPr>
        <p:txBody>
          <a:bodyPr wrap="square" rtlCol="0">
            <a:spAutoFit/>
          </a:bodyPr>
          <a:lstStyle/>
          <a:p>
            <a:pPr algn="ctr"/>
            <a:r>
              <a:rPr lang="en-US" sz="2000" b="1" dirty="0" err="1">
                <a:solidFill>
                  <a:srgbClr val="FF0000"/>
                </a:solidFill>
                <a:latin typeface="+mj-lt"/>
              </a:rPr>
              <a:t>Điều</a:t>
            </a:r>
            <a:r>
              <a:rPr lang="en-US" sz="2000" b="1" dirty="0">
                <a:solidFill>
                  <a:srgbClr val="FF0000"/>
                </a:solidFill>
                <a:latin typeface="+mj-lt"/>
              </a:rPr>
              <a:t> 58</a:t>
            </a:r>
          </a:p>
          <a:p>
            <a:pPr algn="ctr"/>
            <a:r>
              <a:rPr lang="en-US" sz="2000" dirty="0" err="1">
                <a:solidFill>
                  <a:srgbClr val="FF0000"/>
                </a:solidFill>
                <a:latin typeface="+mj-lt"/>
              </a:rPr>
              <a:t>Luật</a:t>
            </a:r>
            <a:r>
              <a:rPr lang="en-US" sz="2000" dirty="0">
                <a:solidFill>
                  <a:srgbClr val="FF0000"/>
                </a:solidFill>
                <a:latin typeface="+mj-lt"/>
              </a:rPr>
              <a:t> </a:t>
            </a:r>
            <a:r>
              <a:rPr lang="en-US" sz="2000" dirty="0" err="1">
                <a:solidFill>
                  <a:srgbClr val="FF0000"/>
                </a:solidFill>
                <a:latin typeface="+mj-lt"/>
              </a:rPr>
              <a:t>Sở</a:t>
            </a:r>
            <a:r>
              <a:rPr lang="en-US" sz="2000" dirty="0">
                <a:solidFill>
                  <a:srgbClr val="FF0000"/>
                </a:solidFill>
                <a:latin typeface="+mj-lt"/>
              </a:rPr>
              <a:t> </a:t>
            </a:r>
            <a:r>
              <a:rPr lang="en-US" sz="2000" dirty="0" err="1">
                <a:solidFill>
                  <a:srgbClr val="FF0000"/>
                </a:solidFill>
                <a:latin typeface="+mj-lt"/>
              </a:rPr>
              <a:t>hữu</a:t>
            </a:r>
            <a:r>
              <a:rPr lang="en-US" sz="2000" dirty="0">
                <a:solidFill>
                  <a:srgbClr val="FF0000"/>
                </a:solidFill>
                <a:latin typeface="+mj-lt"/>
              </a:rPr>
              <a:t> </a:t>
            </a:r>
            <a:r>
              <a:rPr lang="en-US" sz="2000" dirty="0" err="1">
                <a:solidFill>
                  <a:srgbClr val="FF0000"/>
                </a:solidFill>
                <a:latin typeface="+mj-lt"/>
              </a:rPr>
              <a:t>trí</a:t>
            </a:r>
            <a:r>
              <a:rPr lang="en-US" sz="2000" dirty="0">
                <a:solidFill>
                  <a:srgbClr val="FF0000"/>
                </a:solidFill>
                <a:latin typeface="+mj-lt"/>
              </a:rPr>
              <a:t> </a:t>
            </a:r>
            <a:r>
              <a:rPr lang="en-US" sz="2000" dirty="0" err="1">
                <a:solidFill>
                  <a:srgbClr val="FF0000"/>
                </a:solidFill>
                <a:latin typeface="+mj-lt"/>
              </a:rPr>
              <a:t>tuệ</a:t>
            </a:r>
            <a:endParaRPr lang="en-US" sz="2000" dirty="0">
              <a:solidFill>
                <a:srgbClr val="FF0000"/>
              </a:solidFill>
              <a:latin typeface="+mj-lt"/>
            </a:endParaRPr>
          </a:p>
        </p:txBody>
      </p:sp>
      <p:sp>
        <p:nvSpPr>
          <p:cNvPr id="7" name="Rectangle 6"/>
          <p:cNvSpPr/>
          <p:nvPr/>
        </p:nvSpPr>
        <p:spPr>
          <a:xfrm>
            <a:off x="0" y="2924944"/>
            <a:ext cx="2398413" cy="784830"/>
          </a:xfrm>
          <a:prstGeom prst="rect">
            <a:avLst/>
          </a:prstGeom>
          <a:noFill/>
        </p:spPr>
        <p:txBody>
          <a:bodyPr wrap="none" lIns="91440" tIns="45720" rIns="91440" bIns="45720">
            <a:spAutoFit/>
          </a:bodyPr>
          <a:lstStyle/>
          <a:p>
            <a:pPr algn="ctr"/>
            <a:r>
              <a:rPr lang="en-US" sz="4500" b="1" cap="none" spc="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Sáng</a:t>
            </a:r>
            <a:r>
              <a:rPr lang="en-US" sz="45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4500" b="1" cap="none" spc="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chế</a:t>
            </a:r>
            <a:endParaRPr lang="en-US" sz="45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207627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graphicFrame>
        <p:nvGraphicFramePr>
          <p:cNvPr id="2" name="Diagram 1"/>
          <p:cNvGraphicFramePr/>
          <p:nvPr>
            <p:extLst>
              <p:ext uri="{D42A27DB-BD31-4B8C-83A1-F6EECF244321}">
                <p14:modId xmlns:p14="http://schemas.microsoft.com/office/powerpoint/2010/main" val="1842118522"/>
              </p:ext>
            </p:extLst>
          </p:nvPr>
        </p:nvGraphicFramePr>
        <p:xfrm>
          <a:off x="179512" y="2132856"/>
          <a:ext cx="878497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6857689" y="6070009"/>
            <a:ext cx="2268252" cy="707886"/>
          </a:xfrm>
          <a:prstGeom prst="rect">
            <a:avLst/>
          </a:prstGeom>
          <a:noFill/>
        </p:spPr>
        <p:txBody>
          <a:bodyPr wrap="square" rtlCol="0">
            <a:spAutoFit/>
          </a:bodyPr>
          <a:lstStyle/>
          <a:p>
            <a:pPr algn="ctr"/>
            <a:r>
              <a:rPr lang="en-US" sz="2000" b="1" dirty="0" err="1">
                <a:solidFill>
                  <a:srgbClr val="FF0000"/>
                </a:solidFill>
                <a:latin typeface="+mj-lt"/>
              </a:rPr>
              <a:t>Điều</a:t>
            </a:r>
            <a:r>
              <a:rPr lang="en-US" sz="2000" b="1" dirty="0">
                <a:solidFill>
                  <a:srgbClr val="FF0000"/>
                </a:solidFill>
                <a:latin typeface="+mj-lt"/>
              </a:rPr>
              <a:t> 63</a:t>
            </a:r>
          </a:p>
          <a:p>
            <a:pPr algn="ctr"/>
            <a:r>
              <a:rPr lang="en-US" sz="2000" dirty="0" err="1">
                <a:solidFill>
                  <a:srgbClr val="FF0000"/>
                </a:solidFill>
                <a:latin typeface="+mj-lt"/>
              </a:rPr>
              <a:t>Luật</a:t>
            </a:r>
            <a:r>
              <a:rPr lang="en-US" sz="2000" dirty="0">
                <a:solidFill>
                  <a:srgbClr val="FF0000"/>
                </a:solidFill>
                <a:latin typeface="+mj-lt"/>
              </a:rPr>
              <a:t> </a:t>
            </a:r>
            <a:r>
              <a:rPr lang="en-US" sz="2000" dirty="0" err="1">
                <a:solidFill>
                  <a:srgbClr val="FF0000"/>
                </a:solidFill>
                <a:latin typeface="+mj-lt"/>
              </a:rPr>
              <a:t>Sở</a:t>
            </a:r>
            <a:r>
              <a:rPr lang="en-US" sz="2000" dirty="0">
                <a:solidFill>
                  <a:srgbClr val="FF0000"/>
                </a:solidFill>
                <a:latin typeface="+mj-lt"/>
              </a:rPr>
              <a:t> </a:t>
            </a:r>
            <a:r>
              <a:rPr lang="en-US" sz="2000" dirty="0" err="1">
                <a:solidFill>
                  <a:srgbClr val="FF0000"/>
                </a:solidFill>
                <a:latin typeface="+mj-lt"/>
              </a:rPr>
              <a:t>hữu</a:t>
            </a:r>
            <a:r>
              <a:rPr lang="en-US" sz="2000" dirty="0">
                <a:solidFill>
                  <a:srgbClr val="FF0000"/>
                </a:solidFill>
                <a:latin typeface="+mj-lt"/>
              </a:rPr>
              <a:t> </a:t>
            </a:r>
            <a:r>
              <a:rPr lang="en-US" sz="2000" dirty="0" err="1">
                <a:solidFill>
                  <a:srgbClr val="FF0000"/>
                </a:solidFill>
                <a:latin typeface="+mj-lt"/>
              </a:rPr>
              <a:t>trí</a:t>
            </a:r>
            <a:r>
              <a:rPr lang="en-US" sz="2000" dirty="0">
                <a:solidFill>
                  <a:srgbClr val="FF0000"/>
                </a:solidFill>
                <a:latin typeface="+mj-lt"/>
              </a:rPr>
              <a:t> </a:t>
            </a:r>
            <a:r>
              <a:rPr lang="en-US" sz="2000" dirty="0" err="1">
                <a:solidFill>
                  <a:srgbClr val="FF0000"/>
                </a:solidFill>
                <a:latin typeface="+mj-lt"/>
              </a:rPr>
              <a:t>tuệ</a:t>
            </a:r>
            <a:endParaRPr lang="en-US" sz="2000" dirty="0">
              <a:solidFill>
                <a:srgbClr val="FF0000"/>
              </a:solidFill>
              <a:latin typeface="+mj-lt"/>
            </a:endParaRPr>
          </a:p>
        </p:txBody>
      </p:sp>
      <p:sp>
        <p:nvSpPr>
          <p:cNvPr id="6" name="Rectangle 5"/>
          <p:cNvSpPr/>
          <p:nvPr/>
        </p:nvSpPr>
        <p:spPr>
          <a:xfrm>
            <a:off x="3838134" y="257090"/>
            <a:ext cx="4687502" cy="861774"/>
          </a:xfrm>
          <a:prstGeom prst="rect">
            <a:avLst/>
          </a:prstGeom>
          <a:noFill/>
        </p:spPr>
        <p:txBody>
          <a:bodyPr wrap="none" lIns="91440" tIns="45720" rIns="91440" bIns="45720">
            <a:spAutoFit/>
          </a:bodyPr>
          <a:lstStyle/>
          <a:p>
            <a:pPr algn="ct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Điều</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kiện</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bảo</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hộ</a:t>
            </a:r>
            <a:endPar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459374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sp>
        <p:nvSpPr>
          <p:cNvPr id="3" name="Rectangle 2"/>
          <p:cNvSpPr/>
          <p:nvPr/>
        </p:nvSpPr>
        <p:spPr>
          <a:xfrm>
            <a:off x="3838134" y="257090"/>
            <a:ext cx="4687502" cy="861774"/>
          </a:xfrm>
          <a:prstGeom prst="rect">
            <a:avLst/>
          </a:prstGeom>
          <a:noFill/>
        </p:spPr>
        <p:txBody>
          <a:bodyPr wrap="none" lIns="91440" tIns="45720" rIns="91440" bIns="45720">
            <a:spAutoFit/>
          </a:bodyPr>
          <a:lstStyle/>
          <a:p>
            <a:pPr algn="ct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Điều</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kiện</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bảo</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hộ</a:t>
            </a:r>
            <a:endPar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2" name="Diagram 1"/>
          <p:cNvGraphicFramePr/>
          <p:nvPr>
            <p:extLst>
              <p:ext uri="{D42A27DB-BD31-4B8C-83A1-F6EECF244321}">
                <p14:modId xmlns:p14="http://schemas.microsoft.com/office/powerpoint/2010/main" val="3548948455"/>
              </p:ext>
            </p:extLst>
          </p:nvPr>
        </p:nvGraphicFramePr>
        <p:xfrm>
          <a:off x="107504" y="1844824"/>
          <a:ext cx="885698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857689" y="6070009"/>
            <a:ext cx="2268252" cy="707886"/>
          </a:xfrm>
          <a:prstGeom prst="rect">
            <a:avLst/>
          </a:prstGeom>
          <a:noFill/>
        </p:spPr>
        <p:txBody>
          <a:bodyPr wrap="square" rtlCol="0">
            <a:spAutoFit/>
          </a:bodyPr>
          <a:lstStyle/>
          <a:p>
            <a:pPr algn="ctr"/>
            <a:r>
              <a:rPr lang="en-US" sz="2000" b="1" dirty="0" err="1">
                <a:solidFill>
                  <a:srgbClr val="FF0000"/>
                </a:solidFill>
                <a:latin typeface="+mj-lt"/>
              </a:rPr>
              <a:t>Điều</a:t>
            </a:r>
            <a:r>
              <a:rPr lang="en-US" sz="2000" b="1" dirty="0">
                <a:solidFill>
                  <a:srgbClr val="FF0000"/>
                </a:solidFill>
                <a:latin typeface="+mj-lt"/>
              </a:rPr>
              <a:t> 68</a:t>
            </a:r>
          </a:p>
          <a:p>
            <a:pPr algn="ctr"/>
            <a:r>
              <a:rPr lang="en-US" sz="2000" dirty="0" err="1">
                <a:solidFill>
                  <a:srgbClr val="FF0000"/>
                </a:solidFill>
                <a:latin typeface="+mj-lt"/>
              </a:rPr>
              <a:t>Luật</a:t>
            </a:r>
            <a:r>
              <a:rPr lang="en-US" sz="2000" dirty="0">
                <a:solidFill>
                  <a:srgbClr val="FF0000"/>
                </a:solidFill>
                <a:latin typeface="+mj-lt"/>
              </a:rPr>
              <a:t> </a:t>
            </a:r>
            <a:r>
              <a:rPr lang="en-US" sz="2000" dirty="0" err="1">
                <a:solidFill>
                  <a:srgbClr val="FF0000"/>
                </a:solidFill>
                <a:latin typeface="+mj-lt"/>
              </a:rPr>
              <a:t>Sở</a:t>
            </a:r>
            <a:r>
              <a:rPr lang="en-US" sz="2000" dirty="0">
                <a:solidFill>
                  <a:srgbClr val="FF0000"/>
                </a:solidFill>
                <a:latin typeface="+mj-lt"/>
              </a:rPr>
              <a:t> </a:t>
            </a:r>
            <a:r>
              <a:rPr lang="en-US" sz="2000" dirty="0" err="1">
                <a:solidFill>
                  <a:srgbClr val="FF0000"/>
                </a:solidFill>
                <a:latin typeface="+mj-lt"/>
              </a:rPr>
              <a:t>hữu</a:t>
            </a:r>
            <a:r>
              <a:rPr lang="en-US" sz="2000" dirty="0">
                <a:solidFill>
                  <a:srgbClr val="FF0000"/>
                </a:solidFill>
                <a:latin typeface="+mj-lt"/>
              </a:rPr>
              <a:t> </a:t>
            </a:r>
            <a:r>
              <a:rPr lang="en-US" sz="2000" dirty="0" err="1">
                <a:solidFill>
                  <a:srgbClr val="FF0000"/>
                </a:solidFill>
                <a:latin typeface="+mj-lt"/>
              </a:rPr>
              <a:t>trí</a:t>
            </a:r>
            <a:r>
              <a:rPr lang="en-US" sz="2000" dirty="0">
                <a:solidFill>
                  <a:srgbClr val="FF0000"/>
                </a:solidFill>
                <a:latin typeface="+mj-lt"/>
              </a:rPr>
              <a:t> </a:t>
            </a:r>
            <a:r>
              <a:rPr lang="en-US" sz="2000" dirty="0" err="1">
                <a:solidFill>
                  <a:srgbClr val="FF0000"/>
                </a:solidFill>
                <a:latin typeface="+mj-lt"/>
              </a:rPr>
              <a:t>tuệ</a:t>
            </a:r>
            <a:endParaRPr lang="en-US" sz="2000" dirty="0">
              <a:solidFill>
                <a:srgbClr val="FF0000"/>
              </a:solidFill>
              <a:latin typeface="+mj-lt"/>
            </a:endParaRPr>
          </a:p>
        </p:txBody>
      </p:sp>
    </p:spTree>
    <p:extLst>
      <p:ext uri="{BB962C8B-B14F-4D97-AF65-F5344CB8AC3E}">
        <p14:creationId xmlns:p14="http://schemas.microsoft.com/office/powerpoint/2010/main" val="13076246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sp>
        <p:nvSpPr>
          <p:cNvPr id="3" name="Rectangle 2"/>
          <p:cNvSpPr/>
          <p:nvPr/>
        </p:nvSpPr>
        <p:spPr>
          <a:xfrm>
            <a:off x="3838134" y="257090"/>
            <a:ext cx="4687502" cy="861774"/>
          </a:xfrm>
          <a:prstGeom prst="rect">
            <a:avLst/>
          </a:prstGeom>
          <a:noFill/>
        </p:spPr>
        <p:txBody>
          <a:bodyPr wrap="none" lIns="91440" tIns="45720" rIns="91440" bIns="45720">
            <a:spAutoFit/>
          </a:bodyPr>
          <a:lstStyle/>
          <a:p>
            <a:pPr algn="ct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Điều</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kiện</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bảo</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hộ</a:t>
            </a:r>
            <a:endPar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4" name="Diagram 3"/>
          <p:cNvGraphicFramePr/>
          <p:nvPr>
            <p:extLst>
              <p:ext uri="{D42A27DB-BD31-4B8C-83A1-F6EECF244321}">
                <p14:modId xmlns:p14="http://schemas.microsoft.com/office/powerpoint/2010/main" val="3874661612"/>
              </p:ext>
            </p:extLst>
          </p:nvPr>
        </p:nvGraphicFramePr>
        <p:xfrm>
          <a:off x="251520" y="2557646"/>
          <a:ext cx="8484096" cy="4300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2883039" y="1575657"/>
            <a:ext cx="3438762" cy="784830"/>
          </a:xfrm>
          <a:prstGeom prst="rect">
            <a:avLst/>
          </a:prstGeom>
          <a:noFill/>
        </p:spPr>
        <p:txBody>
          <a:bodyPr wrap="none" lIns="91440" tIns="45720" rIns="91440" bIns="45720">
            <a:spAutoFit/>
          </a:bodyPr>
          <a:lstStyle/>
          <a:p>
            <a:pPr algn="ctr"/>
            <a:r>
              <a:rPr lang="en-US" sz="4500" b="1" cap="none" spc="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Chỉ</a:t>
            </a:r>
            <a:r>
              <a:rPr lang="en-US" sz="45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4500" b="1" cap="none" spc="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dẫn</a:t>
            </a:r>
            <a:r>
              <a:rPr lang="en-US" sz="45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4500" b="1" cap="none" spc="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địa</a:t>
            </a:r>
            <a:r>
              <a:rPr lang="en-US" sz="45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4500" b="1" cap="none" spc="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lý</a:t>
            </a:r>
            <a:endParaRPr lang="en-US" sz="45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TextBox 6"/>
          <p:cNvSpPr txBox="1"/>
          <p:nvPr/>
        </p:nvSpPr>
        <p:spPr>
          <a:xfrm>
            <a:off x="6857689" y="6070009"/>
            <a:ext cx="2268252" cy="707886"/>
          </a:xfrm>
          <a:prstGeom prst="rect">
            <a:avLst/>
          </a:prstGeom>
          <a:noFill/>
        </p:spPr>
        <p:txBody>
          <a:bodyPr wrap="square" rtlCol="0">
            <a:spAutoFit/>
          </a:bodyPr>
          <a:lstStyle/>
          <a:p>
            <a:pPr algn="ctr"/>
            <a:r>
              <a:rPr lang="en-US" sz="2000" b="1" dirty="0" err="1">
                <a:solidFill>
                  <a:srgbClr val="FF0000"/>
                </a:solidFill>
                <a:latin typeface="+mj-lt"/>
              </a:rPr>
              <a:t>Điều</a:t>
            </a:r>
            <a:r>
              <a:rPr lang="en-US" sz="2000" b="1" dirty="0">
                <a:solidFill>
                  <a:srgbClr val="FF0000"/>
                </a:solidFill>
                <a:latin typeface="+mj-lt"/>
              </a:rPr>
              <a:t> 79</a:t>
            </a:r>
          </a:p>
          <a:p>
            <a:pPr algn="ctr"/>
            <a:r>
              <a:rPr lang="en-US" sz="2000" dirty="0" err="1">
                <a:solidFill>
                  <a:srgbClr val="FF0000"/>
                </a:solidFill>
                <a:latin typeface="+mj-lt"/>
              </a:rPr>
              <a:t>Luật</a:t>
            </a:r>
            <a:r>
              <a:rPr lang="en-US" sz="2000" dirty="0">
                <a:solidFill>
                  <a:srgbClr val="FF0000"/>
                </a:solidFill>
                <a:latin typeface="+mj-lt"/>
              </a:rPr>
              <a:t> </a:t>
            </a:r>
            <a:r>
              <a:rPr lang="en-US" sz="2000" dirty="0" err="1">
                <a:solidFill>
                  <a:srgbClr val="FF0000"/>
                </a:solidFill>
                <a:latin typeface="+mj-lt"/>
              </a:rPr>
              <a:t>Sở</a:t>
            </a:r>
            <a:r>
              <a:rPr lang="en-US" sz="2000" dirty="0">
                <a:solidFill>
                  <a:srgbClr val="FF0000"/>
                </a:solidFill>
                <a:latin typeface="+mj-lt"/>
              </a:rPr>
              <a:t> </a:t>
            </a:r>
            <a:r>
              <a:rPr lang="en-US" sz="2000" dirty="0" err="1">
                <a:solidFill>
                  <a:srgbClr val="FF0000"/>
                </a:solidFill>
                <a:latin typeface="+mj-lt"/>
              </a:rPr>
              <a:t>hữu</a:t>
            </a:r>
            <a:r>
              <a:rPr lang="en-US" sz="2000" dirty="0">
                <a:solidFill>
                  <a:srgbClr val="FF0000"/>
                </a:solidFill>
                <a:latin typeface="+mj-lt"/>
              </a:rPr>
              <a:t> </a:t>
            </a:r>
            <a:r>
              <a:rPr lang="en-US" sz="2000" dirty="0" err="1">
                <a:solidFill>
                  <a:srgbClr val="FF0000"/>
                </a:solidFill>
                <a:latin typeface="+mj-lt"/>
              </a:rPr>
              <a:t>trí</a:t>
            </a:r>
            <a:r>
              <a:rPr lang="en-US" sz="2000" dirty="0">
                <a:solidFill>
                  <a:srgbClr val="FF0000"/>
                </a:solidFill>
                <a:latin typeface="+mj-lt"/>
              </a:rPr>
              <a:t> </a:t>
            </a:r>
            <a:r>
              <a:rPr lang="en-US" sz="2000" dirty="0" err="1">
                <a:solidFill>
                  <a:srgbClr val="FF0000"/>
                </a:solidFill>
                <a:latin typeface="+mj-lt"/>
              </a:rPr>
              <a:t>tuệ</a:t>
            </a:r>
            <a:endParaRPr lang="en-US" sz="2000" dirty="0">
              <a:solidFill>
                <a:srgbClr val="FF0000"/>
              </a:solidFill>
              <a:latin typeface="+mj-lt"/>
            </a:endParaRPr>
          </a:p>
        </p:txBody>
      </p:sp>
    </p:spTree>
    <p:extLst>
      <p:ext uri="{BB962C8B-B14F-4D97-AF65-F5344CB8AC3E}">
        <p14:creationId xmlns:p14="http://schemas.microsoft.com/office/powerpoint/2010/main" val="441996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700808"/>
            <a:ext cx="7776864" cy="4999065"/>
          </a:xfrm>
          <a:prstGeom prst="rect">
            <a:avLst/>
          </a:prstGeom>
          <a:ln>
            <a:noFill/>
          </a:ln>
          <a:effectLst>
            <a:softEdge rad="112500"/>
          </a:effectLst>
        </p:spPr>
      </p:pic>
    </p:spTree>
    <p:extLst>
      <p:ext uri="{BB962C8B-B14F-4D97-AF65-F5344CB8AC3E}">
        <p14:creationId xmlns:p14="http://schemas.microsoft.com/office/powerpoint/2010/main" val="40788857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sp>
        <p:nvSpPr>
          <p:cNvPr id="3" name="Rectangle 2"/>
          <p:cNvSpPr/>
          <p:nvPr/>
        </p:nvSpPr>
        <p:spPr>
          <a:xfrm>
            <a:off x="3838134" y="257090"/>
            <a:ext cx="4687502" cy="861774"/>
          </a:xfrm>
          <a:prstGeom prst="rect">
            <a:avLst/>
          </a:prstGeom>
          <a:noFill/>
        </p:spPr>
        <p:txBody>
          <a:bodyPr wrap="none" lIns="91440" tIns="45720" rIns="91440" bIns="45720">
            <a:spAutoFit/>
          </a:bodyPr>
          <a:lstStyle/>
          <a:p>
            <a:pPr algn="ct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Điều</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kiện</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bảo</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hộ</a:t>
            </a:r>
            <a:endPar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2" name="Diagram 1"/>
          <p:cNvGraphicFramePr/>
          <p:nvPr>
            <p:extLst>
              <p:ext uri="{D42A27DB-BD31-4B8C-83A1-F6EECF244321}">
                <p14:modId xmlns:p14="http://schemas.microsoft.com/office/powerpoint/2010/main" val="1848058391"/>
              </p:ext>
            </p:extLst>
          </p:nvPr>
        </p:nvGraphicFramePr>
        <p:xfrm>
          <a:off x="5198" y="1628800"/>
          <a:ext cx="9144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3076078" y="5851173"/>
            <a:ext cx="2680542" cy="784830"/>
          </a:xfrm>
          <a:prstGeom prst="rect">
            <a:avLst/>
          </a:prstGeom>
          <a:noFill/>
        </p:spPr>
        <p:txBody>
          <a:bodyPr wrap="none" lIns="91440" tIns="45720" rIns="91440" bIns="45720">
            <a:spAutoFit/>
          </a:bodyPr>
          <a:lstStyle/>
          <a:p>
            <a:pPr algn="ctr"/>
            <a:r>
              <a:rPr lang="en-US" sz="45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Nhãn</a:t>
            </a:r>
            <a:r>
              <a:rPr lang="en-US" sz="4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45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hiệu</a:t>
            </a:r>
            <a:endParaRPr lang="en-US" sz="45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TextBox 6"/>
          <p:cNvSpPr txBox="1"/>
          <p:nvPr/>
        </p:nvSpPr>
        <p:spPr>
          <a:xfrm>
            <a:off x="6857689" y="6070009"/>
            <a:ext cx="2268252" cy="707886"/>
          </a:xfrm>
          <a:prstGeom prst="rect">
            <a:avLst/>
          </a:prstGeom>
          <a:noFill/>
        </p:spPr>
        <p:txBody>
          <a:bodyPr wrap="square" rtlCol="0">
            <a:spAutoFit/>
          </a:bodyPr>
          <a:lstStyle/>
          <a:p>
            <a:pPr algn="ctr"/>
            <a:r>
              <a:rPr lang="en-US" sz="2000" b="1" dirty="0" err="1">
                <a:solidFill>
                  <a:srgbClr val="FF0000"/>
                </a:solidFill>
                <a:latin typeface="+mj-lt"/>
              </a:rPr>
              <a:t>Điều</a:t>
            </a:r>
            <a:r>
              <a:rPr lang="en-US" sz="2000" b="1" dirty="0">
                <a:solidFill>
                  <a:srgbClr val="FF0000"/>
                </a:solidFill>
                <a:latin typeface="+mj-lt"/>
              </a:rPr>
              <a:t> 72</a:t>
            </a:r>
          </a:p>
          <a:p>
            <a:pPr algn="ctr"/>
            <a:r>
              <a:rPr lang="en-US" sz="2000" dirty="0" err="1">
                <a:solidFill>
                  <a:srgbClr val="FF0000"/>
                </a:solidFill>
                <a:latin typeface="+mj-lt"/>
              </a:rPr>
              <a:t>Luật</a:t>
            </a:r>
            <a:r>
              <a:rPr lang="en-US" sz="2000" dirty="0">
                <a:solidFill>
                  <a:srgbClr val="FF0000"/>
                </a:solidFill>
                <a:latin typeface="+mj-lt"/>
              </a:rPr>
              <a:t> </a:t>
            </a:r>
            <a:r>
              <a:rPr lang="en-US" sz="2000" dirty="0" err="1">
                <a:solidFill>
                  <a:srgbClr val="FF0000"/>
                </a:solidFill>
                <a:latin typeface="+mj-lt"/>
              </a:rPr>
              <a:t>Sở</a:t>
            </a:r>
            <a:r>
              <a:rPr lang="en-US" sz="2000" dirty="0">
                <a:solidFill>
                  <a:srgbClr val="FF0000"/>
                </a:solidFill>
                <a:latin typeface="+mj-lt"/>
              </a:rPr>
              <a:t> </a:t>
            </a:r>
            <a:r>
              <a:rPr lang="en-US" sz="2000" dirty="0" err="1">
                <a:solidFill>
                  <a:srgbClr val="FF0000"/>
                </a:solidFill>
                <a:latin typeface="+mj-lt"/>
              </a:rPr>
              <a:t>hữu</a:t>
            </a:r>
            <a:r>
              <a:rPr lang="en-US" sz="2000" dirty="0">
                <a:solidFill>
                  <a:srgbClr val="FF0000"/>
                </a:solidFill>
                <a:latin typeface="+mj-lt"/>
              </a:rPr>
              <a:t> </a:t>
            </a:r>
            <a:r>
              <a:rPr lang="en-US" sz="2000" dirty="0" err="1">
                <a:solidFill>
                  <a:srgbClr val="FF0000"/>
                </a:solidFill>
                <a:latin typeface="+mj-lt"/>
              </a:rPr>
              <a:t>trí</a:t>
            </a:r>
            <a:r>
              <a:rPr lang="en-US" sz="2000" dirty="0">
                <a:solidFill>
                  <a:srgbClr val="FF0000"/>
                </a:solidFill>
                <a:latin typeface="+mj-lt"/>
              </a:rPr>
              <a:t> </a:t>
            </a:r>
            <a:r>
              <a:rPr lang="en-US" sz="2000" dirty="0" err="1">
                <a:solidFill>
                  <a:srgbClr val="FF0000"/>
                </a:solidFill>
                <a:latin typeface="+mj-lt"/>
              </a:rPr>
              <a:t>tuệ</a:t>
            </a:r>
            <a:endParaRPr lang="en-US" sz="2000" dirty="0">
              <a:solidFill>
                <a:srgbClr val="FF0000"/>
              </a:solidFill>
              <a:latin typeface="+mj-lt"/>
            </a:endParaRPr>
          </a:p>
        </p:txBody>
      </p:sp>
    </p:spTree>
    <p:extLst>
      <p:ext uri="{BB962C8B-B14F-4D97-AF65-F5344CB8AC3E}">
        <p14:creationId xmlns:p14="http://schemas.microsoft.com/office/powerpoint/2010/main" val="13076246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sp>
        <p:nvSpPr>
          <p:cNvPr id="3" name="Rectangle 2"/>
          <p:cNvSpPr/>
          <p:nvPr/>
        </p:nvSpPr>
        <p:spPr>
          <a:xfrm>
            <a:off x="3838134" y="257090"/>
            <a:ext cx="4687502" cy="861774"/>
          </a:xfrm>
          <a:prstGeom prst="rect">
            <a:avLst/>
          </a:prstGeom>
          <a:noFill/>
        </p:spPr>
        <p:txBody>
          <a:bodyPr wrap="none" lIns="91440" tIns="45720" rIns="91440" bIns="45720">
            <a:spAutoFit/>
          </a:bodyPr>
          <a:lstStyle/>
          <a:p>
            <a:pPr algn="ct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Điều</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kiện</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bảo</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hộ</a:t>
            </a:r>
            <a:endPar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6857689" y="6070009"/>
            <a:ext cx="2268252" cy="707886"/>
          </a:xfrm>
          <a:prstGeom prst="rect">
            <a:avLst/>
          </a:prstGeom>
          <a:noFill/>
        </p:spPr>
        <p:txBody>
          <a:bodyPr wrap="square" rtlCol="0">
            <a:spAutoFit/>
          </a:bodyPr>
          <a:lstStyle/>
          <a:p>
            <a:pPr algn="ctr"/>
            <a:r>
              <a:rPr lang="en-US" sz="2000" b="1" dirty="0" err="1">
                <a:solidFill>
                  <a:srgbClr val="FF0000"/>
                </a:solidFill>
                <a:latin typeface="+mj-lt"/>
              </a:rPr>
              <a:t>Điều</a:t>
            </a:r>
            <a:r>
              <a:rPr lang="en-US" sz="2000" b="1" dirty="0">
                <a:solidFill>
                  <a:srgbClr val="FF0000"/>
                </a:solidFill>
                <a:latin typeface="+mj-lt"/>
              </a:rPr>
              <a:t> 84</a:t>
            </a:r>
          </a:p>
          <a:p>
            <a:pPr algn="ctr"/>
            <a:r>
              <a:rPr lang="en-US" sz="2000" dirty="0" err="1">
                <a:solidFill>
                  <a:srgbClr val="FF0000"/>
                </a:solidFill>
                <a:latin typeface="+mj-lt"/>
              </a:rPr>
              <a:t>Luật</a:t>
            </a:r>
            <a:r>
              <a:rPr lang="en-US" sz="2000" dirty="0">
                <a:solidFill>
                  <a:srgbClr val="FF0000"/>
                </a:solidFill>
                <a:latin typeface="+mj-lt"/>
              </a:rPr>
              <a:t> </a:t>
            </a:r>
            <a:r>
              <a:rPr lang="en-US" sz="2000" dirty="0" err="1">
                <a:solidFill>
                  <a:srgbClr val="FF0000"/>
                </a:solidFill>
                <a:latin typeface="+mj-lt"/>
              </a:rPr>
              <a:t>Sở</a:t>
            </a:r>
            <a:r>
              <a:rPr lang="en-US" sz="2000" dirty="0">
                <a:solidFill>
                  <a:srgbClr val="FF0000"/>
                </a:solidFill>
                <a:latin typeface="+mj-lt"/>
              </a:rPr>
              <a:t> </a:t>
            </a:r>
            <a:r>
              <a:rPr lang="en-US" sz="2000" dirty="0" err="1">
                <a:solidFill>
                  <a:srgbClr val="FF0000"/>
                </a:solidFill>
                <a:latin typeface="+mj-lt"/>
              </a:rPr>
              <a:t>hữu</a:t>
            </a:r>
            <a:r>
              <a:rPr lang="en-US" sz="2000" dirty="0">
                <a:solidFill>
                  <a:srgbClr val="FF0000"/>
                </a:solidFill>
                <a:latin typeface="+mj-lt"/>
              </a:rPr>
              <a:t> </a:t>
            </a:r>
            <a:r>
              <a:rPr lang="en-US" sz="2000" dirty="0" err="1">
                <a:solidFill>
                  <a:srgbClr val="FF0000"/>
                </a:solidFill>
                <a:latin typeface="+mj-lt"/>
              </a:rPr>
              <a:t>trí</a:t>
            </a:r>
            <a:r>
              <a:rPr lang="en-US" sz="2000" dirty="0">
                <a:solidFill>
                  <a:srgbClr val="FF0000"/>
                </a:solidFill>
                <a:latin typeface="+mj-lt"/>
              </a:rPr>
              <a:t> </a:t>
            </a:r>
            <a:r>
              <a:rPr lang="en-US" sz="2000" dirty="0" err="1">
                <a:solidFill>
                  <a:srgbClr val="FF0000"/>
                </a:solidFill>
                <a:latin typeface="+mj-lt"/>
              </a:rPr>
              <a:t>tuệ</a:t>
            </a:r>
            <a:endParaRPr lang="en-US" sz="2000" dirty="0">
              <a:solidFill>
                <a:srgbClr val="FF0000"/>
              </a:solidFill>
              <a:latin typeface="+mj-lt"/>
            </a:endParaRPr>
          </a:p>
        </p:txBody>
      </p:sp>
      <p:graphicFrame>
        <p:nvGraphicFramePr>
          <p:cNvPr id="4" name="Diagram 3"/>
          <p:cNvGraphicFramePr/>
          <p:nvPr>
            <p:extLst>
              <p:ext uri="{D42A27DB-BD31-4B8C-83A1-F6EECF244321}">
                <p14:modId xmlns:p14="http://schemas.microsoft.com/office/powerpoint/2010/main" val="541335490"/>
              </p:ext>
            </p:extLst>
          </p:nvPr>
        </p:nvGraphicFramePr>
        <p:xfrm>
          <a:off x="-14683" y="1522459"/>
          <a:ext cx="6840760" cy="5243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5714451" y="2492896"/>
            <a:ext cx="2941831" cy="1477328"/>
          </a:xfrm>
          <a:prstGeom prst="rect">
            <a:avLst/>
          </a:prstGeom>
          <a:noFill/>
        </p:spPr>
        <p:txBody>
          <a:bodyPr wrap="none" lIns="91440" tIns="45720" rIns="91440" bIns="45720">
            <a:spAutoFit/>
          </a:bodyPr>
          <a:lstStyle/>
          <a:p>
            <a:pPr algn="ctr"/>
            <a:r>
              <a:rPr lang="en-US" sz="45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Bí</a:t>
            </a:r>
            <a:r>
              <a:rPr lang="en-US" sz="4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45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mật</a:t>
            </a:r>
            <a:endParaRPr lang="en-US" sz="4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en-US" sz="45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a:t>
            </a:r>
            <a:r>
              <a:rPr lang="en-US" sz="4500" b="1" cap="none" spc="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inh</a:t>
            </a:r>
            <a:r>
              <a:rPr lang="en-US" sz="45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4500" b="1" cap="none" spc="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doanh</a:t>
            </a:r>
            <a:endParaRPr lang="en-US" sz="45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4209994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sp>
        <p:nvSpPr>
          <p:cNvPr id="3" name="Rectangle 2"/>
          <p:cNvSpPr/>
          <p:nvPr/>
        </p:nvSpPr>
        <p:spPr>
          <a:xfrm>
            <a:off x="3838134" y="257090"/>
            <a:ext cx="4687502" cy="861774"/>
          </a:xfrm>
          <a:prstGeom prst="rect">
            <a:avLst/>
          </a:prstGeom>
          <a:noFill/>
        </p:spPr>
        <p:txBody>
          <a:bodyPr wrap="none" lIns="91440" tIns="45720" rIns="91440" bIns="45720">
            <a:spAutoFit/>
          </a:bodyPr>
          <a:lstStyle/>
          <a:p>
            <a:pPr algn="ct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Điều</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kiện</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bảo</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hộ</a:t>
            </a:r>
            <a:endPar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6857689" y="6070009"/>
            <a:ext cx="2268252" cy="707886"/>
          </a:xfrm>
          <a:prstGeom prst="rect">
            <a:avLst/>
          </a:prstGeom>
          <a:noFill/>
        </p:spPr>
        <p:txBody>
          <a:bodyPr wrap="square" rtlCol="0">
            <a:spAutoFit/>
          </a:bodyPr>
          <a:lstStyle/>
          <a:p>
            <a:pPr algn="ctr"/>
            <a:r>
              <a:rPr lang="en-US" sz="2000" b="1" dirty="0" err="1">
                <a:solidFill>
                  <a:srgbClr val="FF0000"/>
                </a:solidFill>
                <a:latin typeface="+mj-lt"/>
              </a:rPr>
              <a:t>Điều</a:t>
            </a:r>
            <a:r>
              <a:rPr lang="en-US" sz="2000" b="1" dirty="0">
                <a:solidFill>
                  <a:srgbClr val="FF0000"/>
                </a:solidFill>
                <a:latin typeface="+mj-lt"/>
              </a:rPr>
              <a:t> 158</a:t>
            </a:r>
          </a:p>
          <a:p>
            <a:pPr algn="ctr"/>
            <a:r>
              <a:rPr lang="en-US" sz="2000" dirty="0" err="1">
                <a:solidFill>
                  <a:srgbClr val="FF0000"/>
                </a:solidFill>
                <a:latin typeface="+mj-lt"/>
              </a:rPr>
              <a:t>Luật</a:t>
            </a:r>
            <a:r>
              <a:rPr lang="en-US" sz="2000" dirty="0">
                <a:solidFill>
                  <a:srgbClr val="FF0000"/>
                </a:solidFill>
                <a:latin typeface="+mj-lt"/>
              </a:rPr>
              <a:t> </a:t>
            </a:r>
            <a:r>
              <a:rPr lang="en-US" sz="2000" dirty="0" err="1">
                <a:solidFill>
                  <a:srgbClr val="FF0000"/>
                </a:solidFill>
                <a:latin typeface="+mj-lt"/>
              </a:rPr>
              <a:t>Sở</a:t>
            </a:r>
            <a:r>
              <a:rPr lang="en-US" sz="2000" dirty="0">
                <a:solidFill>
                  <a:srgbClr val="FF0000"/>
                </a:solidFill>
                <a:latin typeface="+mj-lt"/>
              </a:rPr>
              <a:t> </a:t>
            </a:r>
            <a:r>
              <a:rPr lang="en-US" sz="2000" dirty="0" err="1">
                <a:solidFill>
                  <a:srgbClr val="FF0000"/>
                </a:solidFill>
                <a:latin typeface="+mj-lt"/>
              </a:rPr>
              <a:t>hữu</a:t>
            </a:r>
            <a:r>
              <a:rPr lang="en-US" sz="2000" dirty="0">
                <a:solidFill>
                  <a:srgbClr val="FF0000"/>
                </a:solidFill>
                <a:latin typeface="+mj-lt"/>
              </a:rPr>
              <a:t> </a:t>
            </a:r>
            <a:r>
              <a:rPr lang="en-US" sz="2000" dirty="0" err="1">
                <a:solidFill>
                  <a:srgbClr val="FF0000"/>
                </a:solidFill>
                <a:latin typeface="+mj-lt"/>
              </a:rPr>
              <a:t>trí</a:t>
            </a:r>
            <a:r>
              <a:rPr lang="en-US" sz="2000" dirty="0">
                <a:solidFill>
                  <a:srgbClr val="FF0000"/>
                </a:solidFill>
                <a:latin typeface="+mj-lt"/>
              </a:rPr>
              <a:t> </a:t>
            </a:r>
            <a:r>
              <a:rPr lang="en-US" sz="2000" dirty="0" err="1">
                <a:solidFill>
                  <a:srgbClr val="FF0000"/>
                </a:solidFill>
                <a:latin typeface="+mj-lt"/>
              </a:rPr>
              <a:t>tuệ</a:t>
            </a:r>
            <a:endParaRPr lang="en-US" sz="2000" dirty="0">
              <a:solidFill>
                <a:srgbClr val="FF0000"/>
              </a:solidFill>
              <a:latin typeface="+mj-lt"/>
            </a:endParaRPr>
          </a:p>
        </p:txBody>
      </p:sp>
      <p:graphicFrame>
        <p:nvGraphicFramePr>
          <p:cNvPr id="2" name="Diagram 1"/>
          <p:cNvGraphicFramePr/>
          <p:nvPr>
            <p:extLst>
              <p:ext uri="{D42A27DB-BD31-4B8C-83A1-F6EECF244321}">
                <p14:modId xmlns:p14="http://schemas.microsoft.com/office/powerpoint/2010/main" val="4023222248"/>
              </p:ext>
            </p:extLst>
          </p:nvPr>
        </p:nvGraphicFramePr>
        <p:xfrm>
          <a:off x="-396552" y="1260663"/>
          <a:ext cx="9128654" cy="5517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3179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sp>
        <p:nvSpPr>
          <p:cNvPr id="3" name="Rectangle 2"/>
          <p:cNvSpPr/>
          <p:nvPr/>
        </p:nvSpPr>
        <p:spPr>
          <a:xfrm>
            <a:off x="3328383" y="257090"/>
            <a:ext cx="5707012" cy="707886"/>
          </a:xfrm>
          <a:prstGeom prst="rect">
            <a:avLst/>
          </a:prstGeom>
          <a:noFill/>
        </p:spPr>
        <p:txBody>
          <a:bodyPr wrap="none" lIns="91440" tIns="45720" rIns="91440" bIns="45720">
            <a:spAutoFit/>
          </a:bodyPr>
          <a:lstStyle/>
          <a:p>
            <a:pPr algn="ct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Nguyên</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tắc</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xác</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lập</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quyền</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2" name="Diagram 1"/>
          <p:cNvGraphicFramePr/>
          <p:nvPr>
            <p:extLst>
              <p:ext uri="{D42A27DB-BD31-4B8C-83A1-F6EECF244321}">
                <p14:modId xmlns:p14="http://schemas.microsoft.com/office/powerpoint/2010/main" val="577515678"/>
              </p:ext>
            </p:extLst>
          </p:nvPr>
        </p:nvGraphicFramePr>
        <p:xfrm>
          <a:off x="99966" y="1522459"/>
          <a:ext cx="8927891" cy="5085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83568" y="6458175"/>
            <a:ext cx="7416824" cy="400110"/>
          </a:xfrm>
          <a:prstGeom prst="rect">
            <a:avLst/>
          </a:prstGeom>
          <a:noFill/>
        </p:spPr>
        <p:txBody>
          <a:bodyPr wrap="square" rtlCol="0">
            <a:spAutoFit/>
          </a:bodyPr>
          <a:lstStyle/>
          <a:p>
            <a:pPr algn="ctr"/>
            <a:r>
              <a:rPr lang="en-US" sz="2000" b="1" dirty="0" err="1">
                <a:solidFill>
                  <a:srgbClr val="FF0000"/>
                </a:solidFill>
                <a:latin typeface="+mj-lt"/>
              </a:rPr>
              <a:t>Điều</a:t>
            </a:r>
            <a:r>
              <a:rPr lang="en-US" sz="2000" b="1" dirty="0">
                <a:solidFill>
                  <a:srgbClr val="FF0000"/>
                </a:solidFill>
                <a:latin typeface="+mj-lt"/>
              </a:rPr>
              <a:t> 6 </a:t>
            </a:r>
            <a:r>
              <a:rPr lang="en-US" sz="2000" dirty="0" err="1">
                <a:solidFill>
                  <a:srgbClr val="FF0000"/>
                </a:solidFill>
                <a:latin typeface="+mj-lt"/>
              </a:rPr>
              <a:t>Luật</a:t>
            </a:r>
            <a:r>
              <a:rPr lang="en-US" sz="2000" dirty="0">
                <a:solidFill>
                  <a:srgbClr val="FF0000"/>
                </a:solidFill>
                <a:latin typeface="+mj-lt"/>
              </a:rPr>
              <a:t> </a:t>
            </a:r>
            <a:r>
              <a:rPr lang="en-US" sz="2000" dirty="0" err="1">
                <a:solidFill>
                  <a:srgbClr val="FF0000"/>
                </a:solidFill>
                <a:latin typeface="+mj-lt"/>
              </a:rPr>
              <a:t>Sở</a:t>
            </a:r>
            <a:r>
              <a:rPr lang="en-US" sz="2000" dirty="0">
                <a:solidFill>
                  <a:srgbClr val="FF0000"/>
                </a:solidFill>
                <a:latin typeface="+mj-lt"/>
              </a:rPr>
              <a:t> </a:t>
            </a:r>
            <a:r>
              <a:rPr lang="en-US" sz="2000" dirty="0" err="1">
                <a:solidFill>
                  <a:srgbClr val="FF0000"/>
                </a:solidFill>
                <a:latin typeface="+mj-lt"/>
              </a:rPr>
              <a:t>hữu</a:t>
            </a:r>
            <a:r>
              <a:rPr lang="en-US" sz="2000" dirty="0">
                <a:solidFill>
                  <a:srgbClr val="FF0000"/>
                </a:solidFill>
                <a:latin typeface="+mj-lt"/>
              </a:rPr>
              <a:t> </a:t>
            </a:r>
            <a:r>
              <a:rPr lang="en-US" sz="2000" dirty="0" err="1">
                <a:solidFill>
                  <a:srgbClr val="FF0000"/>
                </a:solidFill>
                <a:latin typeface="+mj-lt"/>
              </a:rPr>
              <a:t>trí</a:t>
            </a:r>
            <a:r>
              <a:rPr lang="en-US" sz="2000" dirty="0">
                <a:solidFill>
                  <a:srgbClr val="FF0000"/>
                </a:solidFill>
                <a:latin typeface="+mj-lt"/>
              </a:rPr>
              <a:t> </a:t>
            </a:r>
            <a:r>
              <a:rPr lang="en-US" sz="2000" dirty="0" err="1">
                <a:solidFill>
                  <a:srgbClr val="FF0000"/>
                </a:solidFill>
                <a:latin typeface="+mj-lt"/>
              </a:rPr>
              <a:t>tuệ</a:t>
            </a:r>
            <a:endParaRPr lang="en-US" sz="2000" dirty="0">
              <a:solidFill>
                <a:srgbClr val="FF0000"/>
              </a:solidFill>
              <a:latin typeface="+mj-lt"/>
            </a:endParaRPr>
          </a:p>
        </p:txBody>
      </p:sp>
    </p:spTree>
    <p:extLst>
      <p:ext uri="{BB962C8B-B14F-4D97-AF65-F5344CB8AC3E}">
        <p14:creationId xmlns:p14="http://schemas.microsoft.com/office/powerpoint/2010/main" val="3884863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sp>
        <p:nvSpPr>
          <p:cNvPr id="3" name="Rectangle 2"/>
          <p:cNvSpPr/>
          <p:nvPr/>
        </p:nvSpPr>
        <p:spPr>
          <a:xfrm>
            <a:off x="4433657" y="257090"/>
            <a:ext cx="3496470" cy="707886"/>
          </a:xfrm>
          <a:prstGeom prst="rect">
            <a:avLst/>
          </a:prstGeom>
          <a:noFill/>
        </p:spPr>
        <p:txBody>
          <a:bodyPr wrap="none" lIns="91440" tIns="45720" rIns="91440" bIns="45720">
            <a:spAutoFit/>
          </a:bodyPr>
          <a:lstStyle/>
          <a:p>
            <a:pPr algn="ct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Phạm</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vi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bảo</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hộ</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2" name="Diagram 1"/>
          <p:cNvGraphicFramePr/>
          <p:nvPr>
            <p:extLst>
              <p:ext uri="{D42A27DB-BD31-4B8C-83A1-F6EECF244321}">
                <p14:modId xmlns:p14="http://schemas.microsoft.com/office/powerpoint/2010/main" val="3445541538"/>
              </p:ext>
            </p:extLst>
          </p:nvPr>
        </p:nvGraphicFramePr>
        <p:xfrm>
          <a:off x="179512" y="1772816"/>
          <a:ext cx="8856984" cy="36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707612" y="5517232"/>
            <a:ext cx="7752820" cy="1323439"/>
          </a:xfrm>
          <a:prstGeom prst="rect">
            <a:avLst/>
          </a:prstGeom>
          <a:noFill/>
        </p:spPr>
        <p:txBody>
          <a:bodyPr wrap="square" rtlCol="0">
            <a:spAutoFit/>
          </a:bodyPr>
          <a:lstStyle/>
          <a:p>
            <a:pPr algn="ctr"/>
            <a:r>
              <a:rPr lang="en-US" sz="3000" b="1" dirty="0" err="1">
                <a:latin typeface="+mj-lt"/>
              </a:rPr>
              <a:t>Có</a:t>
            </a:r>
            <a:r>
              <a:rPr lang="en-US" sz="3000" b="1" dirty="0">
                <a:latin typeface="+mj-lt"/>
              </a:rPr>
              <a:t> </a:t>
            </a:r>
            <a:r>
              <a:rPr lang="en-US" sz="3000" b="1" dirty="0" err="1">
                <a:latin typeface="+mj-lt"/>
              </a:rPr>
              <a:t>hiệu</a:t>
            </a:r>
            <a:r>
              <a:rPr lang="en-US" sz="3000" b="1" dirty="0">
                <a:latin typeface="+mj-lt"/>
              </a:rPr>
              <a:t> </a:t>
            </a:r>
            <a:r>
              <a:rPr lang="en-US" sz="3000" b="1" dirty="0" err="1">
                <a:latin typeface="+mj-lt"/>
              </a:rPr>
              <a:t>lực</a:t>
            </a:r>
            <a:r>
              <a:rPr lang="en-US" sz="3000" b="1" dirty="0">
                <a:latin typeface="+mj-lt"/>
              </a:rPr>
              <a:t> </a:t>
            </a:r>
            <a:r>
              <a:rPr lang="en-US" sz="3000" b="1" dirty="0" err="1">
                <a:latin typeface="+mj-lt"/>
              </a:rPr>
              <a:t>trên</a:t>
            </a:r>
            <a:r>
              <a:rPr lang="en-US" sz="3000" b="1" dirty="0">
                <a:latin typeface="+mj-lt"/>
              </a:rPr>
              <a:t> </a:t>
            </a:r>
            <a:r>
              <a:rPr lang="en-US" sz="3000" b="1" dirty="0" err="1">
                <a:latin typeface="+mj-lt"/>
              </a:rPr>
              <a:t>toàn</a:t>
            </a:r>
            <a:r>
              <a:rPr lang="en-US" sz="3000" b="1" dirty="0">
                <a:latin typeface="+mj-lt"/>
              </a:rPr>
              <a:t> </a:t>
            </a:r>
            <a:r>
              <a:rPr lang="en-US" sz="3000" b="1" dirty="0" err="1">
                <a:latin typeface="+mj-lt"/>
              </a:rPr>
              <a:t>lãnh</a:t>
            </a:r>
            <a:r>
              <a:rPr lang="en-US" sz="3000" b="1" dirty="0">
                <a:latin typeface="+mj-lt"/>
              </a:rPr>
              <a:t> </a:t>
            </a:r>
            <a:r>
              <a:rPr lang="en-US" sz="3000" b="1" dirty="0" err="1">
                <a:latin typeface="+mj-lt"/>
              </a:rPr>
              <a:t>thổ</a:t>
            </a:r>
            <a:r>
              <a:rPr lang="en-US" sz="3000" b="1" dirty="0">
                <a:latin typeface="+mj-lt"/>
              </a:rPr>
              <a:t> </a:t>
            </a:r>
            <a:r>
              <a:rPr lang="en-US" sz="3000" b="1" dirty="0" err="1">
                <a:latin typeface="+mj-lt"/>
              </a:rPr>
              <a:t>Việt</a:t>
            </a:r>
            <a:r>
              <a:rPr lang="en-US" sz="3000" b="1" dirty="0">
                <a:latin typeface="+mj-lt"/>
              </a:rPr>
              <a:t> Nam </a:t>
            </a:r>
          </a:p>
          <a:p>
            <a:pPr algn="ctr"/>
            <a:r>
              <a:rPr lang="en-US" sz="3000" b="1" dirty="0" err="1">
                <a:latin typeface="+mj-lt"/>
              </a:rPr>
              <a:t>và</a:t>
            </a:r>
            <a:r>
              <a:rPr lang="en-US" sz="3000" b="1" dirty="0">
                <a:latin typeface="+mj-lt"/>
              </a:rPr>
              <a:t> </a:t>
            </a:r>
            <a:r>
              <a:rPr lang="en-US" sz="3000" b="1" dirty="0" err="1">
                <a:latin typeface="+mj-lt"/>
              </a:rPr>
              <a:t>theo</a:t>
            </a:r>
            <a:r>
              <a:rPr lang="en-US" sz="3000" b="1" dirty="0">
                <a:latin typeface="+mj-lt"/>
              </a:rPr>
              <a:t> </a:t>
            </a:r>
            <a:r>
              <a:rPr lang="en-US" sz="3000" b="1" dirty="0" err="1">
                <a:latin typeface="+mj-lt"/>
              </a:rPr>
              <a:t>điều</a:t>
            </a:r>
            <a:r>
              <a:rPr lang="en-US" sz="3000" b="1" dirty="0">
                <a:latin typeface="+mj-lt"/>
              </a:rPr>
              <a:t> </a:t>
            </a:r>
            <a:r>
              <a:rPr lang="en-US" sz="3000" b="1" dirty="0" err="1">
                <a:latin typeface="+mj-lt"/>
              </a:rPr>
              <a:t>ước</a:t>
            </a:r>
            <a:r>
              <a:rPr lang="en-US" sz="3000" b="1" dirty="0">
                <a:latin typeface="+mj-lt"/>
              </a:rPr>
              <a:t> </a:t>
            </a:r>
            <a:r>
              <a:rPr lang="en-US" sz="3000" b="1" dirty="0" err="1">
                <a:latin typeface="+mj-lt"/>
              </a:rPr>
              <a:t>quốc</a:t>
            </a:r>
            <a:r>
              <a:rPr lang="en-US" sz="3000" b="1" dirty="0">
                <a:latin typeface="+mj-lt"/>
              </a:rPr>
              <a:t> </a:t>
            </a:r>
            <a:r>
              <a:rPr lang="en-US" sz="3000" b="1" dirty="0" err="1">
                <a:latin typeface="+mj-lt"/>
              </a:rPr>
              <a:t>tế</a:t>
            </a:r>
            <a:r>
              <a:rPr lang="en-US" sz="3000" b="1" dirty="0">
                <a:latin typeface="+mj-lt"/>
              </a:rPr>
              <a:t> </a:t>
            </a:r>
            <a:endParaRPr lang="en-US" sz="2000" b="1" dirty="0">
              <a:solidFill>
                <a:srgbClr val="FF0000"/>
              </a:solidFill>
              <a:latin typeface="+mj-lt"/>
            </a:endParaRPr>
          </a:p>
          <a:p>
            <a:pPr algn="ctr"/>
            <a:r>
              <a:rPr lang="en-US" sz="2000" b="1" dirty="0" err="1">
                <a:solidFill>
                  <a:srgbClr val="FF0000"/>
                </a:solidFill>
                <a:latin typeface="+mj-lt"/>
              </a:rPr>
              <a:t>Khoản</a:t>
            </a:r>
            <a:r>
              <a:rPr lang="en-US" sz="2000" b="1" dirty="0">
                <a:solidFill>
                  <a:srgbClr val="FF0000"/>
                </a:solidFill>
                <a:latin typeface="+mj-lt"/>
              </a:rPr>
              <a:t> 1 </a:t>
            </a:r>
            <a:r>
              <a:rPr lang="en-US" sz="2000" b="1" dirty="0" err="1">
                <a:solidFill>
                  <a:srgbClr val="FF0000"/>
                </a:solidFill>
                <a:latin typeface="+mj-lt"/>
              </a:rPr>
              <a:t>Điều</a:t>
            </a:r>
            <a:r>
              <a:rPr lang="en-US" sz="2000" b="1" dirty="0">
                <a:solidFill>
                  <a:srgbClr val="FF0000"/>
                </a:solidFill>
                <a:latin typeface="+mj-lt"/>
              </a:rPr>
              <a:t> 53, </a:t>
            </a:r>
            <a:r>
              <a:rPr lang="en-US" sz="2000" b="1" dirty="0" err="1">
                <a:solidFill>
                  <a:srgbClr val="FF0000"/>
                </a:solidFill>
                <a:latin typeface="+mj-lt"/>
              </a:rPr>
              <a:t>Khoản</a:t>
            </a:r>
            <a:r>
              <a:rPr lang="en-US" sz="2000" b="1" dirty="0">
                <a:solidFill>
                  <a:srgbClr val="FF0000"/>
                </a:solidFill>
                <a:latin typeface="+mj-lt"/>
              </a:rPr>
              <a:t> 1 </a:t>
            </a:r>
            <a:r>
              <a:rPr lang="en-US" sz="2000" b="1" dirty="0" err="1">
                <a:solidFill>
                  <a:srgbClr val="FF0000"/>
                </a:solidFill>
                <a:latin typeface="+mj-lt"/>
              </a:rPr>
              <a:t>Điều</a:t>
            </a:r>
            <a:r>
              <a:rPr lang="en-US" sz="2000" b="1" dirty="0">
                <a:solidFill>
                  <a:srgbClr val="FF0000"/>
                </a:solidFill>
                <a:latin typeface="+mj-lt"/>
              </a:rPr>
              <a:t> 93, </a:t>
            </a:r>
            <a:r>
              <a:rPr lang="en-US" sz="2000" b="1" dirty="0" err="1">
                <a:solidFill>
                  <a:srgbClr val="FF0000"/>
                </a:solidFill>
                <a:latin typeface="+mj-lt"/>
              </a:rPr>
              <a:t>Khoản</a:t>
            </a:r>
            <a:r>
              <a:rPr lang="en-US" sz="2000" b="1" dirty="0">
                <a:solidFill>
                  <a:srgbClr val="FF0000"/>
                </a:solidFill>
                <a:latin typeface="+mj-lt"/>
              </a:rPr>
              <a:t> 1 </a:t>
            </a:r>
            <a:r>
              <a:rPr lang="en-US" sz="2000" b="1" dirty="0" err="1">
                <a:solidFill>
                  <a:srgbClr val="FF0000"/>
                </a:solidFill>
                <a:latin typeface="+mj-lt"/>
              </a:rPr>
              <a:t>Điều</a:t>
            </a:r>
            <a:r>
              <a:rPr lang="en-US" sz="2000" b="1" dirty="0">
                <a:solidFill>
                  <a:srgbClr val="FF0000"/>
                </a:solidFill>
                <a:latin typeface="+mj-lt"/>
              </a:rPr>
              <a:t> 169 </a:t>
            </a:r>
            <a:r>
              <a:rPr lang="en-US" sz="2000" dirty="0" err="1">
                <a:solidFill>
                  <a:srgbClr val="FF0000"/>
                </a:solidFill>
                <a:latin typeface="+mj-lt"/>
              </a:rPr>
              <a:t>Luật</a:t>
            </a:r>
            <a:r>
              <a:rPr lang="en-US" sz="2000" dirty="0">
                <a:solidFill>
                  <a:srgbClr val="FF0000"/>
                </a:solidFill>
                <a:latin typeface="+mj-lt"/>
              </a:rPr>
              <a:t> </a:t>
            </a:r>
            <a:r>
              <a:rPr lang="en-US" sz="2000" dirty="0" err="1">
                <a:solidFill>
                  <a:srgbClr val="FF0000"/>
                </a:solidFill>
                <a:latin typeface="+mj-lt"/>
              </a:rPr>
              <a:t>Sở</a:t>
            </a:r>
            <a:r>
              <a:rPr lang="en-US" sz="2000" dirty="0">
                <a:solidFill>
                  <a:srgbClr val="FF0000"/>
                </a:solidFill>
                <a:latin typeface="+mj-lt"/>
              </a:rPr>
              <a:t> </a:t>
            </a:r>
            <a:r>
              <a:rPr lang="en-US" sz="2000" dirty="0" err="1">
                <a:solidFill>
                  <a:srgbClr val="FF0000"/>
                </a:solidFill>
                <a:latin typeface="+mj-lt"/>
              </a:rPr>
              <a:t>hữu</a:t>
            </a:r>
            <a:r>
              <a:rPr lang="en-US" sz="2000" dirty="0">
                <a:solidFill>
                  <a:srgbClr val="FF0000"/>
                </a:solidFill>
                <a:latin typeface="+mj-lt"/>
              </a:rPr>
              <a:t> </a:t>
            </a:r>
            <a:r>
              <a:rPr lang="en-US" sz="2000" dirty="0" err="1">
                <a:solidFill>
                  <a:srgbClr val="FF0000"/>
                </a:solidFill>
                <a:latin typeface="+mj-lt"/>
              </a:rPr>
              <a:t>trí</a:t>
            </a:r>
            <a:r>
              <a:rPr lang="en-US" sz="2000" dirty="0">
                <a:solidFill>
                  <a:srgbClr val="FF0000"/>
                </a:solidFill>
                <a:latin typeface="+mj-lt"/>
              </a:rPr>
              <a:t> </a:t>
            </a:r>
            <a:r>
              <a:rPr lang="en-US" sz="2000" dirty="0" err="1">
                <a:solidFill>
                  <a:srgbClr val="FF0000"/>
                </a:solidFill>
                <a:latin typeface="+mj-lt"/>
              </a:rPr>
              <a:t>tuệ</a:t>
            </a:r>
            <a:endParaRPr lang="en-US" sz="2000" dirty="0">
              <a:solidFill>
                <a:srgbClr val="FF0000"/>
              </a:solidFill>
              <a:latin typeface="+mj-lt"/>
            </a:endParaRPr>
          </a:p>
        </p:txBody>
      </p:sp>
    </p:spTree>
    <p:extLst>
      <p:ext uri="{BB962C8B-B14F-4D97-AF65-F5344CB8AC3E}">
        <p14:creationId xmlns:p14="http://schemas.microsoft.com/office/powerpoint/2010/main" val="5139511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sp>
        <p:nvSpPr>
          <p:cNvPr id="3" name="Rectangle 2"/>
          <p:cNvSpPr/>
          <p:nvPr/>
        </p:nvSpPr>
        <p:spPr>
          <a:xfrm>
            <a:off x="4339882" y="257090"/>
            <a:ext cx="3684022" cy="707886"/>
          </a:xfrm>
          <a:prstGeom prst="rect">
            <a:avLst/>
          </a:prstGeom>
          <a:noFill/>
        </p:spPr>
        <p:txBody>
          <a:bodyPr wrap="none" lIns="91440" tIns="45720" rIns="91440" bIns="45720">
            <a:spAutoFit/>
          </a:bodyPr>
          <a:lstStyle/>
          <a:p>
            <a:pPr algn="ct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Thời</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hạn</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bảo</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hộ</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2213163978"/>
              </p:ext>
            </p:extLst>
          </p:nvPr>
        </p:nvGraphicFramePr>
        <p:xfrm>
          <a:off x="251520" y="1700808"/>
          <a:ext cx="8712968" cy="3900039"/>
        </p:xfrm>
        <a:graphic>
          <a:graphicData uri="http://schemas.openxmlformats.org/drawingml/2006/table">
            <a:tbl>
              <a:tblPr firstRow="1" bandRow="1">
                <a:tableStyleId>{5C22544A-7EE6-4342-B048-85BDC9FD1C3A}</a:tableStyleId>
              </a:tblPr>
              <a:tblGrid>
                <a:gridCol w="4032448">
                  <a:extLst>
                    <a:ext uri="{9D8B030D-6E8A-4147-A177-3AD203B41FA5}">
                      <a16:colId xmlns:a16="http://schemas.microsoft.com/office/drawing/2014/main" xmlns="" val="20000"/>
                    </a:ext>
                  </a:extLst>
                </a:gridCol>
                <a:gridCol w="1728192">
                  <a:extLst>
                    <a:ext uri="{9D8B030D-6E8A-4147-A177-3AD203B41FA5}">
                      <a16:colId xmlns:a16="http://schemas.microsoft.com/office/drawing/2014/main" xmlns="" val="20001"/>
                    </a:ext>
                  </a:extLst>
                </a:gridCol>
                <a:gridCol w="2952328">
                  <a:extLst>
                    <a:ext uri="{9D8B030D-6E8A-4147-A177-3AD203B41FA5}">
                      <a16:colId xmlns:a16="http://schemas.microsoft.com/office/drawing/2014/main" xmlns="" val="20002"/>
                    </a:ext>
                  </a:extLst>
                </a:gridCol>
              </a:tblGrid>
              <a:tr h="477053">
                <a:tc>
                  <a:txBody>
                    <a:bodyPr/>
                    <a:lstStyle/>
                    <a:p>
                      <a:pPr algn="ctr"/>
                      <a:r>
                        <a:rPr lang="en-US" sz="1800" dirty="0" err="1"/>
                        <a:t>Đối</a:t>
                      </a:r>
                      <a:r>
                        <a:rPr lang="en-US" sz="1800" baseline="0" dirty="0"/>
                        <a:t> </a:t>
                      </a:r>
                      <a:r>
                        <a:rPr lang="en-US" sz="1800" baseline="0" dirty="0" err="1"/>
                        <a:t>tượng</a:t>
                      </a:r>
                      <a:endParaRPr lang="en-US" sz="1800" b="1" dirty="0"/>
                    </a:p>
                  </a:txBody>
                  <a:tcPr/>
                </a:tc>
                <a:tc>
                  <a:txBody>
                    <a:bodyPr/>
                    <a:lstStyle/>
                    <a:p>
                      <a:pPr algn="ctr"/>
                      <a:r>
                        <a:rPr lang="en-US" sz="1800" dirty="0" err="1"/>
                        <a:t>Thời</a:t>
                      </a:r>
                      <a:r>
                        <a:rPr lang="en-US" sz="1800" baseline="0" dirty="0"/>
                        <a:t> </a:t>
                      </a:r>
                      <a:r>
                        <a:rPr lang="en-US" sz="1800" baseline="0" dirty="0" err="1"/>
                        <a:t>hạn</a:t>
                      </a:r>
                      <a:r>
                        <a:rPr lang="en-US" sz="1800" baseline="0" dirty="0"/>
                        <a:t> (</a:t>
                      </a:r>
                      <a:r>
                        <a:rPr lang="en-US" sz="1800" baseline="0" dirty="0" err="1"/>
                        <a:t>năm</a:t>
                      </a:r>
                      <a:r>
                        <a:rPr lang="en-US" sz="1800" baseline="0" dirty="0"/>
                        <a:t>)</a:t>
                      </a:r>
                      <a:endParaRPr lang="en-US" sz="1800" b="1" dirty="0"/>
                    </a:p>
                  </a:txBody>
                  <a:tcPr/>
                </a:tc>
                <a:tc>
                  <a:txBody>
                    <a:bodyPr/>
                    <a:lstStyle/>
                    <a:p>
                      <a:pPr algn="ctr"/>
                      <a:r>
                        <a:rPr lang="en-US" sz="1800" dirty="0" err="1"/>
                        <a:t>Thời</a:t>
                      </a:r>
                      <a:r>
                        <a:rPr lang="en-US" sz="1800" baseline="0" dirty="0"/>
                        <a:t> </a:t>
                      </a:r>
                      <a:r>
                        <a:rPr lang="en-US" sz="1800" baseline="0" dirty="0" err="1"/>
                        <a:t>điểm</a:t>
                      </a:r>
                      <a:r>
                        <a:rPr lang="en-US" sz="1800" baseline="0" dirty="0"/>
                        <a:t> </a:t>
                      </a:r>
                      <a:r>
                        <a:rPr lang="en-US" sz="1800" baseline="0" dirty="0" err="1"/>
                        <a:t>bắt</a:t>
                      </a:r>
                      <a:r>
                        <a:rPr lang="en-US" sz="1800" baseline="0" dirty="0"/>
                        <a:t> </a:t>
                      </a:r>
                      <a:r>
                        <a:rPr lang="en-US" sz="1800" baseline="0" dirty="0" err="1"/>
                        <a:t>đầu</a:t>
                      </a:r>
                      <a:r>
                        <a:rPr lang="en-US" sz="1800" baseline="0" dirty="0"/>
                        <a:t> </a:t>
                      </a:r>
                      <a:r>
                        <a:rPr lang="en-US" sz="1800" baseline="0" dirty="0" err="1"/>
                        <a:t>tính</a:t>
                      </a:r>
                      <a:endParaRPr lang="en-US" sz="1800" b="1" dirty="0"/>
                    </a:p>
                  </a:txBody>
                  <a:tcPr/>
                </a:tc>
                <a:extLst>
                  <a:ext uri="{0D108BD9-81ED-4DB2-BD59-A6C34878D82A}">
                    <a16:rowId xmlns:a16="http://schemas.microsoft.com/office/drawing/2014/main" xmlns="" val="10000"/>
                  </a:ext>
                </a:extLst>
              </a:tr>
              <a:tr h="477053">
                <a:tc>
                  <a:txBody>
                    <a:bodyPr/>
                    <a:lstStyle/>
                    <a:p>
                      <a:pPr algn="l"/>
                      <a:r>
                        <a:rPr lang="en-US" sz="1800" b="1" dirty="0" err="1"/>
                        <a:t>Quyền</a:t>
                      </a:r>
                      <a:r>
                        <a:rPr lang="en-US" sz="1800" b="1" baseline="0" dirty="0"/>
                        <a:t> </a:t>
                      </a:r>
                      <a:r>
                        <a:rPr lang="en-US" sz="1800" b="1" baseline="0" dirty="0" err="1"/>
                        <a:t>nhân</a:t>
                      </a:r>
                      <a:r>
                        <a:rPr lang="en-US" sz="1800" b="1" baseline="0" dirty="0"/>
                        <a:t> </a:t>
                      </a:r>
                      <a:r>
                        <a:rPr lang="en-US" sz="1800" b="1" baseline="0" dirty="0" err="1"/>
                        <a:t>thân</a:t>
                      </a:r>
                      <a:r>
                        <a:rPr lang="en-US" sz="1800" b="1" baseline="0" dirty="0"/>
                        <a:t> (</a:t>
                      </a:r>
                      <a:r>
                        <a:rPr lang="en-US" sz="1800" b="1" baseline="0" dirty="0" err="1"/>
                        <a:t>trừ</a:t>
                      </a:r>
                      <a:r>
                        <a:rPr lang="en-US" sz="1800" b="1" baseline="0" dirty="0"/>
                        <a:t> </a:t>
                      </a:r>
                      <a:r>
                        <a:rPr lang="en-US" sz="1800" b="1" baseline="0" dirty="0" err="1"/>
                        <a:t>quyền</a:t>
                      </a:r>
                      <a:r>
                        <a:rPr lang="en-US" sz="1800" b="1" baseline="0" dirty="0"/>
                        <a:t> </a:t>
                      </a:r>
                      <a:r>
                        <a:rPr lang="en-US" sz="1800" b="1" baseline="0" dirty="0" err="1"/>
                        <a:t>công</a:t>
                      </a:r>
                      <a:r>
                        <a:rPr lang="en-US" sz="1800" b="1" baseline="0" dirty="0"/>
                        <a:t> </a:t>
                      </a:r>
                      <a:r>
                        <a:rPr lang="en-US" sz="1800" b="1" baseline="0" dirty="0" err="1"/>
                        <a:t>bố</a:t>
                      </a:r>
                      <a:r>
                        <a:rPr lang="en-US" sz="1800" b="1" baseline="0" dirty="0"/>
                        <a:t>)</a:t>
                      </a:r>
                      <a:endParaRPr lang="en-US" sz="1800" b="1" dirty="0"/>
                    </a:p>
                  </a:txBody>
                  <a:tcPr/>
                </a:tc>
                <a:tc>
                  <a:txBody>
                    <a:bodyPr/>
                    <a:lstStyle/>
                    <a:p>
                      <a:pPr algn="ctr"/>
                      <a:r>
                        <a:rPr lang="en-US" sz="1800" b="1" dirty="0"/>
                        <a:t>∞</a:t>
                      </a:r>
                    </a:p>
                  </a:txBody>
                  <a:tcPr/>
                </a:tc>
                <a:tc>
                  <a:txBody>
                    <a:bodyPr/>
                    <a:lstStyle/>
                    <a:p>
                      <a:pPr algn="ctr"/>
                      <a:endParaRPr lang="en-US" sz="1800" dirty="0"/>
                    </a:p>
                  </a:txBody>
                  <a:tcPr/>
                </a:tc>
                <a:extLst>
                  <a:ext uri="{0D108BD9-81ED-4DB2-BD59-A6C34878D82A}">
                    <a16:rowId xmlns:a16="http://schemas.microsoft.com/office/drawing/2014/main" xmlns="" val="10001"/>
                  </a:ext>
                </a:extLst>
              </a:tr>
              <a:tr h="477053">
                <a:tc>
                  <a:txBody>
                    <a:bodyPr/>
                    <a:lstStyle/>
                    <a:p>
                      <a:pPr algn="l"/>
                      <a:r>
                        <a:rPr lang="en-US" sz="1800" b="1" dirty="0" err="1"/>
                        <a:t>Quyền</a:t>
                      </a:r>
                      <a:r>
                        <a:rPr lang="en-US" sz="1800" b="1" baseline="0" dirty="0"/>
                        <a:t> </a:t>
                      </a:r>
                      <a:r>
                        <a:rPr lang="en-US" sz="1800" b="1" baseline="0" dirty="0" err="1"/>
                        <a:t>công</a:t>
                      </a:r>
                      <a:r>
                        <a:rPr lang="en-US" sz="1800" b="1" baseline="0" dirty="0"/>
                        <a:t> </a:t>
                      </a:r>
                      <a:r>
                        <a:rPr lang="en-US" sz="1800" b="1" baseline="0" dirty="0" err="1"/>
                        <a:t>bố</a:t>
                      </a:r>
                      <a:r>
                        <a:rPr lang="en-US" sz="1800" b="1" baseline="0" dirty="0"/>
                        <a:t> </a:t>
                      </a:r>
                      <a:r>
                        <a:rPr lang="en-US" sz="1800" b="1" baseline="0" dirty="0" err="1"/>
                        <a:t>và</a:t>
                      </a:r>
                      <a:r>
                        <a:rPr lang="en-US" sz="1800" b="1" baseline="0" dirty="0"/>
                        <a:t> </a:t>
                      </a:r>
                      <a:r>
                        <a:rPr lang="en-US" sz="1800" b="1" baseline="0" dirty="0" err="1"/>
                        <a:t>quyền</a:t>
                      </a:r>
                      <a:r>
                        <a:rPr lang="en-US" sz="1800" b="1" baseline="0" dirty="0"/>
                        <a:t> </a:t>
                      </a:r>
                      <a:r>
                        <a:rPr lang="en-US" sz="1800" b="1" baseline="0" dirty="0" err="1"/>
                        <a:t>tài</a:t>
                      </a:r>
                      <a:r>
                        <a:rPr lang="en-US" sz="1800" b="1" baseline="0" dirty="0"/>
                        <a:t> </a:t>
                      </a:r>
                      <a:r>
                        <a:rPr lang="en-US" sz="1800" b="1" baseline="0" dirty="0" err="1"/>
                        <a:t>sản</a:t>
                      </a:r>
                      <a:endParaRPr lang="en-US" sz="1800" b="1" dirty="0"/>
                    </a:p>
                  </a:txBody>
                  <a:tcPr/>
                </a:tc>
                <a:tc>
                  <a:txBody>
                    <a:bodyPr/>
                    <a:lstStyle/>
                    <a:p>
                      <a:pPr algn="ctr"/>
                      <a:endParaRPr lang="en-US" sz="1800" dirty="0"/>
                    </a:p>
                  </a:txBody>
                  <a:tcPr/>
                </a:tc>
                <a:tc>
                  <a:txBody>
                    <a:bodyPr/>
                    <a:lstStyle/>
                    <a:p>
                      <a:pPr algn="ctr"/>
                      <a:endParaRPr lang="en-US" sz="1800" dirty="0"/>
                    </a:p>
                  </a:txBody>
                  <a:tcPr/>
                </a:tc>
                <a:extLst>
                  <a:ext uri="{0D108BD9-81ED-4DB2-BD59-A6C34878D82A}">
                    <a16:rowId xmlns:a16="http://schemas.microsoft.com/office/drawing/2014/main" xmlns="" val="10002"/>
                  </a:ext>
                </a:extLst>
              </a:tr>
              <a:tr h="47705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kern="1200" baseline="0" dirty="0" err="1"/>
                        <a:t>Tác</a:t>
                      </a:r>
                      <a:r>
                        <a:rPr lang="en-US" sz="1800" kern="1200" baseline="0" dirty="0"/>
                        <a:t> </a:t>
                      </a:r>
                      <a:r>
                        <a:rPr lang="en-US" sz="1800" kern="1200" baseline="0" dirty="0" err="1"/>
                        <a:t>phẩm</a:t>
                      </a:r>
                      <a:r>
                        <a:rPr lang="en-US" sz="1800" kern="1200" baseline="0" dirty="0"/>
                        <a:t> </a:t>
                      </a:r>
                      <a:r>
                        <a:rPr lang="en-US" sz="1800" kern="1200" baseline="0" dirty="0" err="1"/>
                        <a:t>điện</a:t>
                      </a:r>
                      <a:r>
                        <a:rPr lang="en-US" sz="1800" kern="1200" baseline="0" dirty="0"/>
                        <a:t> </a:t>
                      </a:r>
                      <a:r>
                        <a:rPr lang="en-US" sz="1800" kern="1200" baseline="0" dirty="0" err="1"/>
                        <a:t>ảnh</a:t>
                      </a:r>
                      <a:r>
                        <a:rPr lang="en-US" sz="1800" kern="1200" baseline="0" dirty="0"/>
                        <a:t>, </a:t>
                      </a:r>
                      <a:r>
                        <a:rPr lang="en-US" sz="1800" kern="1200" baseline="0" dirty="0" err="1"/>
                        <a:t>nhiếp</a:t>
                      </a:r>
                      <a:r>
                        <a:rPr lang="en-US" sz="1800" kern="1200" baseline="0" dirty="0"/>
                        <a:t> </a:t>
                      </a:r>
                      <a:r>
                        <a:rPr lang="en-US" sz="1800" kern="1200" baseline="0" dirty="0" err="1"/>
                        <a:t>ảnh</a:t>
                      </a:r>
                      <a:r>
                        <a:rPr lang="en-US" sz="1800" kern="1200" baseline="0" dirty="0"/>
                        <a:t>, </a:t>
                      </a:r>
                      <a:r>
                        <a:rPr lang="en-US" sz="1800" kern="1200" baseline="0" dirty="0" err="1"/>
                        <a:t>mỹ</a:t>
                      </a:r>
                      <a:r>
                        <a:rPr lang="en-US" sz="1800" kern="1200" baseline="0" dirty="0"/>
                        <a:t> </a:t>
                      </a:r>
                      <a:r>
                        <a:rPr lang="en-US" sz="1800" kern="1200" baseline="0" dirty="0" err="1"/>
                        <a:t>thuật</a:t>
                      </a:r>
                      <a:r>
                        <a:rPr lang="en-US" sz="1800" kern="1200" baseline="0" dirty="0"/>
                        <a:t> </a:t>
                      </a:r>
                      <a:r>
                        <a:rPr lang="en-US" sz="1800" kern="1200" baseline="0" dirty="0" err="1"/>
                        <a:t>ứng</a:t>
                      </a:r>
                      <a:r>
                        <a:rPr lang="en-US" sz="1800" kern="1200" baseline="0" dirty="0"/>
                        <a:t> </a:t>
                      </a:r>
                      <a:r>
                        <a:rPr lang="en-US" sz="1800" kern="1200" baseline="0" dirty="0" err="1"/>
                        <a:t>dụng</a:t>
                      </a:r>
                      <a:r>
                        <a:rPr lang="en-US" sz="1800" kern="1200" baseline="0" dirty="0"/>
                        <a:t>, </a:t>
                      </a:r>
                      <a:r>
                        <a:rPr lang="en-US" sz="1800" kern="1200" baseline="0" dirty="0" err="1"/>
                        <a:t>tác</a:t>
                      </a:r>
                      <a:r>
                        <a:rPr lang="en-US" sz="1800" kern="1200" baseline="0" dirty="0"/>
                        <a:t> </a:t>
                      </a:r>
                      <a:r>
                        <a:rPr lang="en-US" sz="1800" kern="1200" baseline="0" dirty="0" err="1"/>
                        <a:t>phẩm</a:t>
                      </a:r>
                      <a:r>
                        <a:rPr lang="en-US" sz="1800" kern="1200" baseline="0" dirty="0"/>
                        <a:t> </a:t>
                      </a:r>
                      <a:r>
                        <a:rPr lang="en-US" sz="1800" kern="1200" baseline="0" dirty="0" err="1"/>
                        <a:t>khuyết</a:t>
                      </a:r>
                      <a:r>
                        <a:rPr lang="en-US" sz="1800" kern="1200" baseline="0" dirty="0"/>
                        <a:t> </a:t>
                      </a:r>
                      <a:r>
                        <a:rPr lang="en-US" sz="1800" kern="1200" baseline="0" dirty="0" err="1"/>
                        <a:t>danh</a:t>
                      </a:r>
                      <a:endParaRPr lang="en-US" sz="1800" kern="1200" dirty="0">
                        <a:solidFill>
                          <a:schemeClr val="dk1"/>
                        </a:solidFill>
                        <a:latin typeface="+mn-lt"/>
                        <a:ea typeface="+mn-ea"/>
                        <a:cs typeface="+mn-cs"/>
                      </a:endParaRPr>
                    </a:p>
                  </a:txBody>
                  <a:tcPr/>
                </a:tc>
                <a:tc>
                  <a:txBody>
                    <a:bodyPr/>
                    <a:lstStyle/>
                    <a:p>
                      <a:pPr algn="ctr"/>
                      <a:r>
                        <a:rPr lang="en-US" sz="1800" dirty="0"/>
                        <a:t>75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err="1"/>
                        <a:t>tác</a:t>
                      </a:r>
                      <a:r>
                        <a:rPr lang="en-US" sz="1800" kern="1200" baseline="0" dirty="0"/>
                        <a:t> </a:t>
                      </a:r>
                      <a:r>
                        <a:rPr lang="en-US" sz="1800" kern="1200" baseline="0" dirty="0" err="1"/>
                        <a:t>phẩm</a:t>
                      </a:r>
                      <a:r>
                        <a:rPr lang="en-US" sz="1800" kern="1200" baseline="0" dirty="0"/>
                        <a:t> </a:t>
                      </a:r>
                      <a:r>
                        <a:rPr lang="en-US" sz="1800" kern="1200" baseline="0" dirty="0" err="1"/>
                        <a:t>được</a:t>
                      </a:r>
                      <a:r>
                        <a:rPr lang="en-US" sz="1800" kern="1200" baseline="0" dirty="0"/>
                        <a:t> </a:t>
                      </a:r>
                      <a:r>
                        <a:rPr lang="en-US" sz="1800" kern="1200" baseline="0" dirty="0" err="1"/>
                        <a:t>công</a:t>
                      </a:r>
                      <a:r>
                        <a:rPr lang="en-US" sz="1800" kern="1200" baseline="0" dirty="0"/>
                        <a:t> </a:t>
                      </a:r>
                      <a:r>
                        <a:rPr lang="en-US" sz="1800" kern="1200" baseline="0" dirty="0" err="1"/>
                        <a:t>bố</a:t>
                      </a:r>
                      <a:r>
                        <a:rPr lang="en-US" sz="1800" kern="1200" baseline="0" dirty="0"/>
                        <a:t> </a:t>
                      </a:r>
                      <a:r>
                        <a:rPr lang="en-US" sz="1800" kern="1200" baseline="0" dirty="0" err="1"/>
                        <a:t>lần</a:t>
                      </a:r>
                      <a:r>
                        <a:rPr lang="en-US" sz="1800" kern="1200" baseline="0" dirty="0"/>
                        <a:t> </a:t>
                      </a:r>
                      <a:r>
                        <a:rPr lang="en-US" sz="1800" kern="1200" baseline="0" dirty="0" err="1"/>
                        <a:t>đầu</a:t>
                      </a:r>
                      <a:r>
                        <a:rPr lang="en-US" sz="1800" kern="1200" baseline="0" dirty="0"/>
                        <a:t> </a:t>
                      </a:r>
                      <a:r>
                        <a:rPr lang="en-US" sz="1800" kern="1200" baseline="0" dirty="0" err="1"/>
                        <a:t>tiên</a:t>
                      </a: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xmlns="" val="10003"/>
                  </a:ext>
                </a:extLst>
              </a:tr>
              <a:tr h="47705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kern="1200" dirty="0" err="1"/>
                        <a:t>Tác</a:t>
                      </a:r>
                      <a:r>
                        <a:rPr lang="en-US" sz="1800" kern="1200" baseline="0" dirty="0"/>
                        <a:t> </a:t>
                      </a:r>
                      <a:r>
                        <a:rPr lang="en-US" sz="1800" kern="1200" baseline="0" dirty="0" err="1"/>
                        <a:t>phẩm</a:t>
                      </a:r>
                      <a:r>
                        <a:rPr lang="en-US" sz="1800" kern="1200" baseline="0" dirty="0"/>
                        <a:t> </a:t>
                      </a:r>
                      <a:r>
                        <a:rPr lang="en-US" sz="1800" kern="1200" baseline="0" dirty="0" err="1"/>
                        <a:t>điện</a:t>
                      </a:r>
                      <a:r>
                        <a:rPr lang="en-US" sz="1800" kern="1200" baseline="0" dirty="0"/>
                        <a:t> </a:t>
                      </a:r>
                      <a:r>
                        <a:rPr lang="en-US" sz="1800" kern="1200" baseline="0" dirty="0" err="1"/>
                        <a:t>ảnh</a:t>
                      </a:r>
                      <a:r>
                        <a:rPr lang="en-US" sz="1800" kern="1200" baseline="0" dirty="0"/>
                        <a:t>, </a:t>
                      </a:r>
                      <a:r>
                        <a:rPr lang="en-US" sz="1800" kern="1200" baseline="0" dirty="0" err="1"/>
                        <a:t>nhiếp</a:t>
                      </a:r>
                      <a:r>
                        <a:rPr lang="en-US" sz="1800" kern="1200" baseline="0" dirty="0"/>
                        <a:t> </a:t>
                      </a:r>
                      <a:r>
                        <a:rPr lang="en-US" sz="1800" kern="1200" baseline="0" dirty="0" err="1"/>
                        <a:t>ảnh</a:t>
                      </a:r>
                      <a:r>
                        <a:rPr lang="en-US" sz="1800" kern="1200" baseline="0" dirty="0"/>
                        <a:t>, </a:t>
                      </a:r>
                      <a:r>
                        <a:rPr lang="en-US" sz="1800" kern="1200" baseline="0" dirty="0" err="1"/>
                        <a:t>mỹ</a:t>
                      </a:r>
                      <a:r>
                        <a:rPr lang="en-US" sz="1800" kern="1200" baseline="0" dirty="0"/>
                        <a:t> </a:t>
                      </a:r>
                      <a:r>
                        <a:rPr lang="en-US" sz="1800" kern="1200" baseline="0" dirty="0" err="1"/>
                        <a:t>thuật</a:t>
                      </a:r>
                      <a:r>
                        <a:rPr lang="en-US" sz="1800" kern="1200" baseline="0" dirty="0"/>
                        <a:t> </a:t>
                      </a:r>
                      <a:r>
                        <a:rPr lang="en-US" sz="1800" kern="1200" baseline="0" dirty="0" err="1"/>
                        <a:t>ứng</a:t>
                      </a:r>
                      <a:r>
                        <a:rPr lang="en-US" sz="1800" kern="1200" baseline="0" dirty="0"/>
                        <a:t> </a:t>
                      </a:r>
                      <a:r>
                        <a:rPr lang="en-US" sz="1800" kern="1200" baseline="0" dirty="0" err="1"/>
                        <a:t>dụng</a:t>
                      </a:r>
                      <a:r>
                        <a:rPr lang="en-US" sz="1800" kern="1200" baseline="0" dirty="0"/>
                        <a:t> </a:t>
                      </a:r>
                      <a:r>
                        <a:rPr lang="en-US" sz="1800" kern="1200" baseline="0" dirty="0" err="1"/>
                        <a:t>chưa</a:t>
                      </a:r>
                      <a:r>
                        <a:rPr lang="en-US" sz="1800" kern="1200" baseline="0" dirty="0"/>
                        <a:t> </a:t>
                      </a:r>
                      <a:r>
                        <a:rPr lang="en-US" sz="1800" kern="1200" baseline="0" dirty="0" err="1"/>
                        <a:t>được</a:t>
                      </a:r>
                      <a:r>
                        <a:rPr lang="en-US" sz="1800" kern="1200" baseline="0" dirty="0"/>
                        <a:t> </a:t>
                      </a:r>
                      <a:r>
                        <a:rPr lang="en-US" sz="1800" kern="1200" baseline="0" dirty="0" err="1"/>
                        <a:t>công</a:t>
                      </a:r>
                      <a:r>
                        <a:rPr lang="en-US" sz="1800" kern="1200" baseline="0" dirty="0"/>
                        <a:t> </a:t>
                      </a:r>
                      <a:r>
                        <a:rPr lang="en-US" sz="1800" kern="1200" baseline="0" dirty="0" err="1"/>
                        <a:t>bố</a:t>
                      </a:r>
                      <a:r>
                        <a:rPr lang="en-US" sz="1800" kern="1200" baseline="0" dirty="0"/>
                        <a:t> </a:t>
                      </a:r>
                      <a:r>
                        <a:rPr lang="en-US" sz="1800" kern="1200" baseline="0" dirty="0" err="1"/>
                        <a:t>trong</a:t>
                      </a:r>
                      <a:r>
                        <a:rPr lang="en-US" sz="1800" kern="1200" baseline="0" dirty="0"/>
                        <a:t> </a:t>
                      </a:r>
                      <a:r>
                        <a:rPr lang="en-US" sz="1800" kern="1200" baseline="0" dirty="0" err="1"/>
                        <a:t>thời</a:t>
                      </a:r>
                      <a:r>
                        <a:rPr lang="en-US" sz="1800" kern="1200" baseline="0" dirty="0"/>
                        <a:t> </a:t>
                      </a:r>
                      <a:r>
                        <a:rPr lang="en-US" sz="1800" kern="1200" baseline="0" dirty="0" err="1"/>
                        <a:t>hạn</a:t>
                      </a:r>
                      <a:r>
                        <a:rPr lang="en-US" sz="1800" kern="1200" baseline="0" dirty="0"/>
                        <a:t> 25 </a:t>
                      </a:r>
                      <a:r>
                        <a:rPr lang="en-US" sz="1800" kern="1200" baseline="0" dirty="0" err="1"/>
                        <a:t>năm</a:t>
                      </a:r>
                      <a:r>
                        <a:rPr lang="en-US" sz="1800" kern="1200" baseline="0" dirty="0"/>
                        <a:t> </a:t>
                      </a:r>
                      <a:r>
                        <a:rPr lang="en-US" sz="1800" kern="1200" baseline="0" dirty="0" err="1"/>
                        <a:t>kể</a:t>
                      </a:r>
                      <a:r>
                        <a:rPr lang="en-US" sz="1800" kern="1200" baseline="0" dirty="0"/>
                        <a:t> </a:t>
                      </a:r>
                      <a:r>
                        <a:rPr lang="en-US" sz="1800" kern="1200" baseline="0" dirty="0" err="1"/>
                        <a:t>từ</a:t>
                      </a:r>
                      <a:r>
                        <a:rPr lang="en-US" sz="1800" kern="1200" baseline="0" dirty="0"/>
                        <a:t> </a:t>
                      </a:r>
                      <a:r>
                        <a:rPr lang="en-US" sz="1800" kern="1200" baseline="0" dirty="0" err="1"/>
                        <a:t>khi</a:t>
                      </a:r>
                      <a:r>
                        <a:rPr lang="en-US" sz="1800" kern="1200" baseline="0" dirty="0"/>
                        <a:t> </a:t>
                      </a:r>
                      <a:r>
                        <a:rPr lang="en-US" sz="1800" kern="1200" baseline="0" dirty="0" err="1"/>
                        <a:t>tác</a:t>
                      </a:r>
                      <a:r>
                        <a:rPr lang="en-US" sz="1800" kern="1200" baseline="0" dirty="0"/>
                        <a:t> </a:t>
                      </a:r>
                      <a:r>
                        <a:rPr lang="en-US" sz="1800" kern="1200" baseline="0" dirty="0" err="1"/>
                        <a:t>phẩm</a:t>
                      </a:r>
                      <a:r>
                        <a:rPr lang="en-US" sz="1800" kern="1200" baseline="0" dirty="0"/>
                        <a:t> </a:t>
                      </a:r>
                      <a:r>
                        <a:rPr lang="en-US" sz="1800" kern="1200" baseline="0" dirty="0" err="1"/>
                        <a:t>được</a:t>
                      </a:r>
                      <a:r>
                        <a:rPr lang="en-US" sz="1800" kern="1200" baseline="0" dirty="0"/>
                        <a:t> </a:t>
                      </a:r>
                      <a:r>
                        <a:rPr lang="en-US" sz="1800" kern="1200" baseline="0" dirty="0" err="1"/>
                        <a:t>định</a:t>
                      </a:r>
                      <a:r>
                        <a:rPr lang="en-US" sz="1800" kern="1200" baseline="0" dirty="0"/>
                        <a:t> </a:t>
                      </a:r>
                      <a:r>
                        <a:rPr lang="en-US" sz="1800" kern="1200" baseline="0" dirty="0" err="1"/>
                        <a:t>hình</a:t>
                      </a:r>
                      <a:endParaRPr lang="en-US" sz="1800" kern="1200" dirty="0">
                        <a:solidFill>
                          <a:schemeClr val="dk1"/>
                        </a:solidFill>
                        <a:latin typeface="+mn-lt"/>
                        <a:ea typeface="+mn-ea"/>
                        <a:cs typeface="+mn-cs"/>
                      </a:endParaRPr>
                    </a:p>
                  </a:txBody>
                  <a:tcPr/>
                </a:tc>
                <a:tc>
                  <a:txBody>
                    <a:bodyPr/>
                    <a:lstStyle/>
                    <a:p>
                      <a:pPr algn="ctr"/>
                      <a:r>
                        <a:rPr lang="en-US" sz="1800" dirty="0"/>
                        <a:t>100</a:t>
                      </a:r>
                    </a:p>
                  </a:txBody>
                  <a:tcPr/>
                </a:tc>
                <a:tc>
                  <a:txBody>
                    <a:bodyPr/>
                    <a:lstStyle/>
                    <a:p>
                      <a:pPr algn="ctr"/>
                      <a:r>
                        <a:rPr lang="en-US" sz="1800" dirty="0" err="1"/>
                        <a:t>tác</a:t>
                      </a:r>
                      <a:r>
                        <a:rPr lang="en-US" sz="1800" baseline="0" dirty="0"/>
                        <a:t> </a:t>
                      </a:r>
                      <a:r>
                        <a:rPr lang="en-US" sz="1800" baseline="0" dirty="0" err="1"/>
                        <a:t>phẩm</a:t>
                      </a:r>
                      <a:r>
                        <a:rPr lang="en-US" sz="1800" baseline="0" dirty="0"/>
                        <a:t> </a:t>
                      </a:r>
                      <a:r>
                        <a:rPr lang="en-US" sz="1800" baseline="0" dirty="0" err="1"/>
                        <a:t>được</a:t>
                      </a:r>
                      <a:r>
                        <a:rPr lang="en-US" sz="1800" baseline="0" dirty="0"/>
                        <a:t> </a:t>
                      </a:r>
                      <a:r>
                        <a:rPr lang="en-US" sz="1800" baseline="0" dirty="0" err="1"/>
                        <a:t>định</a:t>
                      </a:r>
                      <a:r>
                        <a:rPr lang="en-US" sz="1800" baseline="0" dirty="0"/>
                        <a:t> </a:t>
                      </a:r>
                      <a:r>
                        <a:rPr lang="en-US" sz="1800" baseline="0" dirty="0" err="1"/>
                        <a:t>hình</a:t>
                      </a:r>
                      <a:endParaRPr lang="en-US" sz="1800" dirty="0"/>
                    </a:p>
                  </a:txBody>
                  <a:tcPr/>
                </a:tc>
                <a:extLst>
                  <a:ext uri="{0D108BD9-81ED-4DB2-BD59-A6C34878D82A}">
                    <a16:rowId xmlns:a16="http://schemas.microsoft.com/office/drawing/2014/main" xmlns="" val="10004"/>
                  </a:ext>
                </a:extLst>
              </a:tr>
              <a:tr h="477053">
                <a:tc>
                  <a:txBody>
                    <a:bodyPr/>
                    <a:lstStyle/>
                    <a:p>
                      <a:pPr algn="r"/>
                      <a:r>
                        <a:rPr lang="en-US" sz="1800" dirty="0" err="1"/>
                        <a:t>Tác</a:t>
                      </a:r>
                      <a:r>
                        <a:rPr lang="en-US" sz="1800" baseline="0" dirty="0"/>
                        <a:t> </a:t>
                      </a:r>
                      <a:r>
                        <a:rPr lang="en-US" sz="1800" baseline="0" dirty="0" err="1"/>
                        <a:t>phẩm</a:t>
                      </a:r>
                      <a:r>
                        <a:rPr lang="en-US" sz="1800" baseline="0" dirty="0"/>
                        <a:t> </a:t>
                      </a:r>
                      <a:r>
                        <a:rPr lang="en-US" sz="1800" baseline="0" dirty="0" err="1"/>
                        <a:t>loại</a:t>
                      </a:r>
                      <a:r>
                        <a:rPr lang="en-US" sz="1800" baseline="0" dirty="0"/>
                        <a:t> </a:t>
                      </a:r>
                      <a:r>
                        <a:rPr lang="en-US" sz="1800" baseline="0" dirty="0" err="1"/>
                        <a:t>khác</a:t>
                      </a:r>
                      <a:endParaRPr lang="en-US" sz="1800" dirty="0"/>
                    </a:p>
                  </a:txBody>
                  <a:tcPr/>
                </a:tc>
                <a:tc>
                  <a:txBody>
                    <a:bodyPr/>
                    <a:lstStyle/>
                    <a:p>
                      <a:pPr algn="ctr"/>
                      <a:r>
                        <a:rPr lang="en-US" sz="1800" dirty="0"/>
                        <a:t>50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err="1"/>
                        <a:t>tiếp</a:t>
                      </a:r>
                      <a:r>
                        <a:rPr lang="en-US" sz="1800" kern="1200" baseline="0" dirty="0"/>
                        <a:t> </a:t>
                      </a:r>
                      <a:r>
                        <a:rPr lang="en-US" sz="1800" kern="1200" baseline="0" dirty="0" err="1"/>
                        <a:t>theo</a:t>
                      </a:r>
                      <a:r>
                        <a:rPr lang="en-US" sz="1800" kern="1200" baseline="0" dirty="0"/>
                        <a:t> </a:t>
                      </a:r>
                      <a:r>
                        <a:rPr lang="en-US" sz="1800" kern="1200" baseline="0" dirty="0" err="1"/>
                        <a:t>năm</a:t>
                      </a:r>
                      <a:r>
                        <a:rPr lang="en-US" sz="1800" kern="1200" baseline="0" dirty="0"/>
                        <a:t> </a:t>
                      </a:r>
                      <a:r>
                        <a:rPr lang="en-US" sz="1800" kern="1200" baseline="0" dirty="0" err="1"/>
                        <a:t>tác</a:t>
                      </a:r>
                      <a:r>
                        <a:rPr lang="en-US" sz="1800" kern="1200" baseline="0" dirty="0"/>
                        <a:t> </a:t>
                      </a:r>
                      <a:r>
                        <a:rPr lang="en-US" sz="1800" kern="1200" baseline="0" dirty="0" err="1"/>
                        <a:t>giả</a:t>
                      </a:r>
                      <a:r>
                        <a:rPr lang="en-US" sz="1800" kern="1200" baseline="0" dirty="0"/>
                        <a:t>/</a:t>
                      </a:r>
                      <a:r>
                        <a:rPr lang="en-US" sz="1800" kern="1200" baseline="0" dirty="0" err="1"/>
                        <a:t>đồng</a:t>
                      </a:r>
                      <a:r>
                        <a:rPr lang="en-US" sz="1800" kern="1200" baseline="0" dirty="0"/>
                        <a:t> </a:t>
                      </a:r>
                      <a:r>
                        <a:rPr lang="en-US" sz="1800" kern="1200" baseline="0" dirty="0" err="1"/>
                        <a:t>tác</a:t>
                      </a:r>
                      <a:r>
                        <a:rPr lang="en-US" sz="1800" kern="1200" baseline="0" dirty="0"/>
                        <a:t> </a:t>
                      </a:r>
                      <a:r>
                        <a:rPr lang="en-US" sz="1800" kern="1200" baseline="0" dirty="0" err="1"/>
                        <a:t>giả</a:t>
                      </a:r>
                      <a:r>
                        <a:rPr lang="en-US" sz="1800" kern="1200" baseline="0" dirty="0"/>
                        <a:t> </a:t>
                      </a:r>
                      <a:r>
                        <a:rPr lang="en-US" sz="1800" kern="1200" baseline="0" dirty="0" err="1"/>
                        <a:t>cuối</a:t>
                      </a:r>
                      <a:r>
                        <a:rPr lang="en-US" sz="1800" kern="1200" baseline="0" dirty="0"/>
                        <a:t> </a:t>
                      </a:r>
                      <a:r>
                        <a:rPr lang="en-US" sz="1800" kern="1200" baseline="0" dirty="0" err="1"/>
                        <a:t>cùng</a:t>
                      </a:r>
                      <a:r>
                        <a:rPr lang="en-US" sz="1800" kern="1200" baseline="0" dirty="0"/>
                        <a:t> </a:t>
                      </a:r>
                      <a:r>
                        <a:rPr lang="en-US" sz="1800" kern="1200" baseline="0" dirty="0" err="1"/>
                        <a:t>chết</a:t>
                      </a:r>
                      <a:endParaRPr lang="en-US" sz="1800" kern="1200" baseline="0" dirty="0">
                        <a:solidFill>
                          <a:schemeClr val="dk1"/>
                        </a:solidFill>
                        <a:latin typeface="+mn-lt"/>
                        <a:ea typeface="+mn-ea"/>
                        <a:cs typeface="+mn-cs"/>
                      </a:endParaRPr>
                    </a:p>
                  </a:txBody>
                  <a:tcPr/>
                </a:tc>
                <a:extLst>
                  <a:ext uri="{0D108BD9-81ED-4DB2-BD59-A6C34878D82A}">
                    <a16:rowId xmlns:a16="http://schemas.microsoft.com/office/drawing/2014/main" xmlns="" val="10005"/>
                  </a:ext>
                </a:extLst>
              </a:tr>
            </a:tbl>
          </a:graphicData>
        </a:graphic>
      </p:graphicFrame>
      <p:sp>
        <p:nvSpPr>
          <p:cNvPr id="7" name="Rectangle 6"/>
          <p:cNvSpPr/>
          <p:nvPr/>
        </p:nvSpPr>
        <p:spPr>
          <a:xfrm>
            <a:off x="2824449" y="5727241"/>
            <a:ext cx="3166251" cy="707886"/>
          </a:xfrm>
          <a:prstGeom prst="rect">
            <a:avLst/>
          </a:prstGeom>
          <a:noFill/>
        </p:spPr>
        <p:txBody>
          <a:bodyPr wrap="none" lIns="91440" tIns="45720" rIns="91440" bIns="45720">
            <a:spAutoFit/>
          </a:bodyPr>
          <a:lstStyle/>
          <a:p>
            <a:pPr algn="ctr"/>
            <a:r>
              <a:rPr lang="en-US" sz="4000" b="1" cap="none" spc="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Quyền</a:t>
            </a:r>
            <a:r>
              <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4000" b="1" cap="none" spc="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tác</a:t>
            </a:r>
            <a:r>
              <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4000" b="1" cap="none" spc="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giả</a:t>
            </a:r>
            <a:endPar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8" name="TextBox 7"/>
          <p:cNvSpPr txBox="1"/>
          <p:nvPr/>
        </p:nvSpPr>
        <p:spPr>
          <a:xfrm>
            <a:off x="718920" y="6456349"/>
            <a:ext cx="7416824" cy="400110"/>
          </a:xfrm>
          <a:prstGeom prst="rect">
            <a:avLst/>
          </a:prstGeom>
          <a:noFill/>
        </p:spPr>
        <p:txBody>
          <a:bodyPr wrap="square" rtlCol="0">
            <a:spAutoFit/>
          </a:bodyPr>
          <a:lstStyle/>
          <a:p>
            <a:pPr algn="ctr"/>
            <a:r>
              <a:rPr lang="en-US" sz="2000" b="1" dirty="0" err="1">
                <a:solidFill>
                  <a:srgbClr val="FF0000"/>
                </a:solidFill>
                <a:latin typeface="+mj-lt"/>
              </a:rPr>
              <a:t>Điều</a:t>
            </a:r>
            <a:r>
              <a:rPr lang="en-US" sz="2000" b="1" dirty="0">
                <a:solidFill>
                  <a:srgbClr val="FF0000"/>
                </a:solidFill>
                <a:latin typeface="+mj-lt"/>
              </a:rPr>
              <a:t> 27 </a:t>
            </a:r>
            <a:r>
              <a:rPr lang="en-US" sz="2000" dirty="0" err="1">
                <a:solidFill>
                  <a:srgbClr val="FF0000"/>
                </a:solidFill>
                <a:latin typeface="+mj-lt"/>
              </a:rPr>
              <a:t>Luật</a:t>
            </a:r>
            <a:r>
              <a:rPr lang="en-US" sz="2000" dirty="0">
                <a:solidFill>
                  <a:srgbClr val="FF0000"/>
                </a:solidFill>
                <a:latin typeface="+mj-lt"/>
              </a:rPr>
              <a:t> </a:t>
            </a:r>
            <a:r>
              <a:rPr lang="en-US" sz="2000" dirty="0" err="1">
                <a:solidFill>
                  <a:srgbClr val="FF0000"/>
                </a:solidFill>
                <a:latin typeface="+mj-lt"/>
              </a:rPr>
              <a:t>Sở</a:t>
            </a:r>
            <a:r>
              <a:rPr lang="en-US" sz="2000" dirty="0">
                <a:solidFill>
                  <a:srgbClr val="FF0000"/>
                </a:solidFill>
                <a:latin typeface="+mj-lt"/>
              </a:rPr>
              <a:t> </a:t>
            </a:r>
            <a:r>
              <a:rPr lang="en-US" sz="2000" dirty="0" err="1">
                <a:solidFill>
                  <a:srgbClr val="FF0000"/>
                </a:solidFill>
                <a:latin typeface="+mj-lt"/>
              </a:rPr>
              <a:t>hữu</a:t>
            </a:r>
            <a:r>
              <a:rPr lang="en-US" sz="2000" dirty="0">
                <a:solidFill>
                  <a:srgbClr val="FF0000"/>
                </a:solidFill>
                <a:latin typeface="+mj-lt"/>
              </a:rPr>
              <a:t> </a:t>
            </a:r>
            <a:r>
              <a:rPr lang="en-US" sz="2000" dirty="0" err="1">
                <a:solidFill>
                  <a:srgbClr val="FF0000"/>
                </a:solidFill>
                <a:latin typeface="+mj-lt"/>
              </a:rPr>
              <a:t>trí</a:t>
            </a:r>
            <a:r>
              <a:rPr lang="en-US" sz="2000" dirty="0">
                <a:solidFill>
                  <a:srgbClr val="FF0000"/>
                </a:solidFill>
                <a:latin typeface="+mj-lt"/>
              </a:rPr>
              <a:t> </a:t>
            </a:r>
            <a:r>
              <a:rPr lang="en-US" sz="2000" dirty="0" err="1">
                <a:solidFill>
                  <a:srgbClr val="FF0000"/>
                </a:solidFill>
                <a:latin typeface="+mj-lt"/>
              </a:rPr>
              <a:t>tuệ</a:t>
            </a:r>
            <a:endParaRPr lang="en-US" sz="2000" dirty="0">
              <a:solidFill>
                <a:srgbClr val="FF0000"/>
              </a:solidFill>
              <a:latin typeface="+mj-lt"/>
            </a:endParaRPr>
          </a:p>
        </p:txBody>
      </p:sp>
    </p:spTree>
    <p:extLst>
      <p:ext uri="{BB962C8B-B14F-4D97-AF65-F5344CB8AC3E}">
        <p14:creationId xmlns:p14="http://schemas.microsoft.com/office/powerpoint/2010/main" val="28625022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sp>
        <p:nvSpPr>
          <p:cNvPr id="3" name="Rectangle 2"/>
          <p:cNvSpPr/>
          <p:nvPr/>
        </p:nvSpPr>
        <p:spPr>
          <a:xfrm>
            <a:off x="4339882" y="257090"/>
            <a:ext cx="3684022" cy="707886"/>
          </a:xfrm>
          <a:prstGeom prst="rect">
            <a:avLst/>
          </a:prstGeom>
          <a:noFill/>
        </p:spPr>
        <p:txBody>
          <a:bodyPr wrap="none" lIns="91440" tIns="45720" rIns="91440" bIns="45720">
            <a:spAutoFit/>
          </a:bodyPr>
          <a:lstStyle/>
          <a:p>
            <a:pPr algn="ct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Thời</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hạn</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bảo</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hộ</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1390115654"/>
              </p:ext>
            </p:extLst>
          </p:nvPr>
        </p:nvGraphicFramePr>
        <p:xfrm>
          <a:off x="386699" y="2212940"/>
          <a:ext cx="8424936" cy="2671613"/>
        </p:xfrm>
        <a:graphic>
          <a:graphicData uri="http://schemas.openxmlformats.org/drawingml/2006/table">
            <a:tbl>
              <a:tblPr firstRow="1" bandRow="1">
                <a:tableStyleId>{5C22544A-7EE6-4342-B048-85BDC9FD1C3A}</a:tableStyleId>
              </a:tblPr>
              <a:tblGrid>
                <a:gridCol w="3456384">
                  <a:extLst>
                    <a:ext uri="{9D8B030D-6E8A-4147-A177-3AD203B41FA5}">
                      <a16:colId xmlns:a16="http://schemas.microsoft.com/office/drawing/2014/main" xmlns="" val="20000"/>
                    </a:ext>
                  </a:extLst>
                </a:gridCol>
                <a:gridCol w="1800200">
                  <a:extLst>
                    <a:ext uri="{9D8B030D-6E8A-4147-A177-3AD203B41FA5}">
                      <a16:colId xmlns:a16="http://schemas.microsoft.com/office/drawing/2014/main" xmlns="" val="20001"/>
                    </a:ext>
                  </a:extLst>
                </a:gridCol>
                <a:gridCol w="3168352">
                  <a:extLst>
                    <a:ext uri="{9D8B030D-6E8A-4147-A177-3AD203B41FA5}">
                      <a16:colId xmlns:a16="http://schemas.microsoft.com/office/drawing/2014/main" xmlns="" val="20002"/>
                    </a:ext>
                  </a:extLst>
                </a:gridCol>
              </a:tblGrid>
              <a:tr h="477053">
                <a:tc>
                  <a:txBody>
                    <a:bodyPr/>
                    <a:lstStyle/>
                    <a:p>
                      <a:pPr algn="ctr"/>
                      <a:r>
                        <a:rPr lang="en-US" sz="1800" dirty="0" err="1"/>
                        <a:t>Đối</a:t>
                      </a:r>
                      <a:r>
                        <a:rPr lang="en-US" sz="1800" baseline="0" dirty="0"/>
                        <a:t> </a:t>
                      </a:r>
                      <a:r>
                        <a:rPr lang="en-US" sz="1800" baseline="0" dirty="0" err="1"/>
                        <a:t>tượng</a:t>
                      </a:r>
                      <a:endParaRPr lang="en-US" sz="1800" b="1" dirty="0"/>
                    </a:p>
                  </a:txBody>
                  <a:tcPr/>
                </a:tc>
                <a:tc>
                  <a:txBody>
                    <a:bodyPr/>
                    <a:lstStyle/>
                    <a:p>
                      <a:pPr algn="ctr"/>
                      <a:r>
                        <a:rPr lang="en-US" sz="1800" dirty="0" err="1"/>
                        <a:t>Thời</a:t>
                      </a:r>
                      <a:r>
                        <a:rPr lang="en-US" sz="1800" baseline="0" dirty="0"/>
                        <a:t> </a:t>
                      </a:r>
                      <a:r>
                        <a:rPr lang="en-US" sz="1800" baseline="0" dirty="0" err="1"/>
                        <a:t>hạn</a:t>
                      </a:r>
                      <a:r>
                        <a:rPr lang="en-US" sz="1800" baseline="0" dirty="0"/>
                        <a:t> (</a:t>
                      </a:r>
                      <a:r>
                        <a:rPr lang="en-US" sz="1800" baseline="0" dirty="0" err="1"/>
                        <a:t>năm</a:t>
                      </a:r>
                      <a:r>
                        <a:rPr lang="en-US" sz="1800" baseline="0" dirty="0"/>
                        <a:t>)</a:t>
                      </a:r>
                      <a:endParaRPr lang="en-US" sz="1800" b="1" dirty="0"/>
                    </a:p>
                  </a:txBody>
                  <a:tcPr/>
                </a:tc>
                <a:tc>
                  <a:txBody>
                    <a:bodyPr/>
                    <a:lstStyle/>
                    <a:p>
                      <a:pPr algn="ctr"/>
                      <a:r>
                        <a:rPr lang="en-US" sz="1800" dirty="0" err="1"/>
                        <a:t>Thời</a:t>
                      </a:r>
                      <a:r>
                        <a:rPr lang="en-US" sz="1800" baseline="0" dirty="0"/>
                        <a:t> </a:t>
                      </a:r>
                      <a:r>
                        <a:rPr lang="en-US" sz="1800" baseline="0" dirty="0" err="1"/>
                        <a:t>điểm</a:t>
                      </a:r>
                      <a:r>
                        <a:rPr lang="en-US" sz="1800" baseline="0" dirty="0"/>
                        <a:t> </a:t>
                      </a:r>
                      <a:r>
                        <a:rPr lang="en-US" sz="1800" baseline="0" dirty="0" err="1"/>
                        <a:t>bắt</a:t>
                      </a:r>
                      <a:r>
                        <a:rPr lang="en-US" sz="1800" baseline="0" dirty="0"/>
                        <a:t> </a:t>
                      </a:r>
                      <a:r>
                        <a:rPr lang="en-US" sz="1800" baseline="0" dirty="0" err="1"/>
                        <a:t>đầu</a:t>
                      </a:r>
                      <a:r>
                        <a:rPr lang="en-US" sz="1800" baseline="0" dirty="0"/>
                        <a:t> </a:t>
                      </a:r>
                      <a:r>
                        <a:rPr lang="en-US" sz="1800" baseline="0" dirty="0" err="1"/>
                        <a:t>tính</a:t>
                      </a:r>
                      <a:endParaRPr lang="en-US" sz="1800" b="1" dirty="0"/>
                    </a:p>
                  </a:txBody>
                  <a:tcPr/>
                </a:tc>
                <a:extLst>
                  <a:ext uri="{0D108BD9-81ED-4DB2-BD59-A6C34878D82A}">
                    <a16:rowId xmlns:a16="http://schemas.microsoft.com/office/drawing/2014/main" xmlns="" val="10000"/>
                  </a:ext>
                </a:extLst>
              </a:tr>
              <a:tr h="477053">
                <a:tc>
                  <a:txBody>
                    <a:bodyPr/>
                    <a:lstStyle/>
                    <a:p>
                      <a:pPr algn="l"/>
                      <a:r>
                        <a:rPr lang="en-US" sz="1800" b="1" dirty="0" err="1"/>
                        <a:t>Quyền</a:t>
                      </a:r>
                      <a:r>
                        <a:rPr lang="en-US" sz="1800" b="1" baseline="0" dirty="0"/>
                        <a:t> </a:t>
                      </a:r>
                      <a:r>
                        <a:rPr lang="en-US" sz="1800" b="1" baseline="0" dirty="0" err="1"/>
                        <a:t>của</a:t>
                      </a:r>
                      <a:r>
                        <a:rPr lang="en-US" sz="1800" b="1" baseline="0" dirty="0"/>
                        <a:t> </a:t>
                      </a:r>
                      <a:r>
                        <a:rPr lang="en-US" sz="1800" b="1" baseline="0" dirty="0" err="1"/>
                        <a:t>người</a:t>
                      </a:r>
                      <a:r>
                        <a:rPr lang="en-US" sz="1800" b="1" baseline="0" dirty="0"/>
                        <a:t> </a:t>
                      </a:r>
                      <a:r>
                        <a:rPr lang="en-US" sz="1800" b="1" baseline="0" dirty="0" err="1"/>
                        <a:t>biểu</a:t>
                      </a:r>
                      <a:r>
                        <a:rPr lang="en-US" sz="1800" b="1" baseline="0" dirty="0"/>
                        <a:t> </a:t>
                      </a:r>
                      <a:r>
                        <a:rPr lang="en-US" sz="1800" b="1" baseline="0" dirty="0" err="1"/>
                        <a:t>diễn</a:t>
                      </a:r>
                      <a:endParaRPr lang="en-US" sz="1800" b="1" dirty="0"/>
                    </a:p>
                  </a:txBody>
                  <a:tcPr/>
                </a:tc>
                <a:tc rowSpan="3">
                  <a:txBody>
                    <a:bodyPr/>
                    <a:lstStyle/>
                    <a:p>
                      <a:pPr algn="ctr"/>
                      <a:r>
                        <a:rPr lang="en-US" sz="1800" dirty="0"/>
                        <a:t>50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err="1">
                          <a:solidFill>
                            <a:schemeClr val="dk1"/>
                          </a:solidFill>
                          <a:latin typeface="+mn-lt"/>
                          <a:ea typeface="+mn-ea"/>
                          <a:cs typeface="+mn-cs"/>
                        </a:rPr>
                        <a:t>tiếp</a:t>
                      </a:r>
                      <a:r>
                        <a:rPr lang="en-US" sz="1800" kern="1200" baseline="0" dirty="0">
                          <a:solidFill>
                            <a:schemeClr val="dk1"/>
                          </a:solidFill>
                          <a:latin typeface="+mn-lt"/>
                          <a:ea typeface="+mn-ea"/>
                          <a:cs typeface="+mn-cs"/>
                        </a:rPr>
                        <a:t> </a:t>
                      </a:r>
                      <a:r>
                        <a:rPr lang="en-US" sz="1800" kern="1200" baseline="0" dirty="0" err="1">
                          <a:solidFill>
                            <a:schemeClr val="dk1"/>
                          </a:solidFill>
                          <a:latin typeface="+mn-lt"/>
                          <a:ea typeface="+mn-ea"/>
                          <a:cs typeface="+mn-cs"/>
                        </a:rPr>
                        <a:t>theo</a:t>
                      </a:r>
                      <a:r>
                        <a:rPr lang="en-US" sz="1800" kern="1200" baseline="0" dirty="0">
                          <a:solidFill>
                            <a:schemeClr val="dk1"/>
                          </a:solidFill>
                          <a:latin typeface="+mn-lt"/>
                          <a:ea typeface="+mn-ea"/>
                          <a:cs typeface="+mn-cs"/>
                        </a:rPr>
                        <a:t> </a:t>
                      </a:r>
                      <a:r>
                        <a:rPr lang="en-US" sz="1800" kern="1200" baseline="0" dirty="0" err="1">
                          <a:solidFill>
                            <a:schemeClr val="dk1"/>
                          </a:solidFill>
                          <a:latin typeface="+mn-lt"/>
                          <a:ea typeface="+mn-ea"/>
                          <a:cs typeface="+mn-cs"/>
                        </a:rPr>
                        <a:t>khi</a:t>
                      </a:r>
                      <a:r>
                        <a:rPr lang="en-US" sz="1800" kern="1200" baseline="0" dirty="0">
                          <a:solidFill>
                            <a:schemeClr val="dk1"/>
                          </a:solidFill>
                          <a:latin typeface="+mn-lt"/>
                          <a:ea typeface="+mn-ea"/>
                          <a:cs typeface="+mn-cs"/>
                        </a:rPr>
                        <a:t> </a:t>
                      </a:r>
                      <a:r>
                        <a:rPr lang="en-US" sz="1800" kern="1200" baseline="0" dirty="0" err="1">
                          <a:solidFill>
                            <a:schemeClr val="dk1"/>
                          </a:solidFill>
                          <a:latin typeface="+mn-lt"/>
                          <a:ea typeface="+mn-ea"/>
                          <a:cs typeface="+mn-cs"/>
                        </a:rPr>
                        <a:t>cuộc</a:t>
                      </a:r>
                      <a:r>
                        <a:rPr lang="en-US" sz="1800" kern="1200" baseline="0" dirty="0">
                          <a:solidFill>
                            <a:schemeClr val="dk1"/>
                          </a:solidFill>
                          <a:latin typeface="+mn-lt"/>
                          <a:ea typeface="+mn-ea"/>
                          <a:cs typeface="+mn-cs"/>
                        </a:rPr>
                        <a:t> </a:t>
                      </a:r>
                      <a:r>
                        <a:rPr lang="en-US" sz="1800" kern="1200" baseline="0" dirty="0" err="1">
                          <a:solidFill>
                            <a:schemeClr val="dk1"/>
                          </a:solidFill>
                          <a:latin typeface="+mn-lt"/>
                          <a:ea typeface="+mn-ea"/>
                          <a:cs typeface="+mn-cs"/>
                        </a:rPr>
                        <a:t>biểu</a:t>
                      </a:r>
                      <a:r>
                        <a:rPr lang="en-US" sz="1800" kern="1200" baseline="0" dirty="0">
                          <a:solidFill>
                            <a:schemeClr val="dk1"/>
                          </a:solidFill>
                          <a:latin typeface="+mn-lt"/>
                          <a:ea typeface="+mn-ea"/>
                          <a:cs typeface="+mn-cs"/>
                        </a:rPr>
                        <a:t> </a:t>
                      </a:r>
                      <a:r>
                        <a:rPr lang="en-US" sz="1800" kern="1200" baseline="0" dirty="0" err="1">
                          <a:solidFill>
                            <a:schemeClr val="dk1"/>
                          </a:solidFill>
                          <a:latin typeface="+mn-lt"/>
                          <a:ea typeface="+mn-ea"/>
                          <a:cs typeface="+mn-cs"/>
                        </a:rPr>
                        <a:t>diễn</a:t>
                      </a:r>
                      <a:r>
                        <a:rPr lang="en-US" sz="1800" kern="1200" baseline="0" dirty="0">
                          <a:solidFill>
                            <a:schemeClr val="dk1"/>
                          </a:solidFill>
                          <a:latin typeface="+mn-lt"/>
                          <a:ea typeface="+mn-ea"/>
                          <a:cs typeface="+mn-cs"/>
                        </a:rPr>
                        <a:t> </a:t>
                      </a:r>
                      <a:r>
                        <a:rPr lang="en-US" sz="1800" kern="1200" baseline="0" dirty="0" err="1">
                          <a:solidFill>
                            <a:schemeClr val="dk1"/>
                          </a:solidFill>
                          <a:latin typeface="+mn-lt"/>
                          <a:ea typeface="+mn-ea"/>
                          <a:cs typeface="+mn-cs"/>
                        </a:rPr>
                        <a:t>được</a:t>
                      </a:r>
                      <a:r>
                        <a:rPr lang="en-US" sz="1800" kern="1200" baseline="0" dirty="0">
                          <a:solidFill>
                            <a:schemeClr val="dk1"/>
                          </a:solidFill>
                          <a:latin typeface="+mn-lt"/>
                          <a:ea typeface="+mn-ea"/>
                          <a:cs typeface="+mn-cs"/>
                        </a:rPr>
                        <a:t> </a:t>
                      </a:r>
                      <a:r>
                        <a:rPr lang="en-US" sz="1800" kern="1200" baseline="0" dirty="0" err="1">
                          <a:solidFill>
                            <a:schemeClr val="dk1"/>
                          </a:solidFill>
                          <a:latin typeface="+mn-lt"/>
                          <a:ea typeface="+mn-ea"/>
                          <a:cs typeface="+mn-cs"/>
                        </a:rPr>
                        <a:t>định</a:t>
                      </a:r>
                      <a:r>
                        <a:rPr lang="en-US" sz="1800" kern="1200" baseline="0" dirty="0">
                          <a:solidFill>
                            <a:schemeClr val="dk1"/>
                          </a:solidFill>
                          <a:latin typeface="+mn-lt"/>
                          <a:ea typeface="+mn-ea"/>
                          <a:cs typeface="+mn-cs"/>
                        </a:rPr>
                        <a:t> </a:t>
                      </a:r>
                      <a:r>
                        <a:rPr lang="en-US" sz="1800" kern="1200" baseline="0" dirty="0" err="1">
                          <a:solidFill>
                            <a:schemeClr val="dk1"/>
                          </a:solidFill>
                          <a:latin typeface="+mn-lt"/>
                          <a:ea typeface="+mn-ea"/>
                          <a:cs typeface="+mn-cs"/>
                        </a:rPr>
                        <a:t>hình</a:t>
                      </a: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xmlns="" val="10001"/>
                  </a:ext>
                </a:extLst>
              </a:tr>
              <a:tr h="477053">
                <a:tc>
                  <a:txBody>
                    <a:bodyPr/>
                    <a:lstStyle/>
                    <a:p>
                      <a:pPr algn="l"/>
                      <a:r>
                        <a:rPr lang="en-US" sz="1800" b="1" dirty="0" err="1"/>
                        <a:t>Quyền</a:t>
                      </a:r>
                      <a:r>
                        <a:rPr lang="en-US" sz="1800" b="1" dirty="0"/>
                        <a:t> </a:t>
                      </a:r>
                      <a:r>
                        <a:rPr lang="en-US" sz="1800" b="1" dirty="0" err="1"/>
                        <a:t>của</a:t>
                      </a:r>
                      <a:r>
                        <a:rPr lang="en-US" sz="1800" b="1" dirty="0"/>
                        <a:t> </a:t>
                      </a:r>
                      <a:r>
                        <a:rPr lang="en-US" sz="1800" b="1" dirty="0" err="1"/>
                        <a:t>nhà</a:t>
                      </a:r>
                      <a:r>
                        <a:rPr lang="en-US" sz="1800" b="1" dirty="0"/>
                        <a:t> </a:t>
                      </a:r>
                      <a:r>
                        <a:rPr lang="en-US" sz="1800" b="1" dirty="0" err="1"/>
                        <a:t>sản</a:t>
                      </a:r>
                      <a:r>
                        <a:rPr lang="en-US" sz="1800" b="1" dirty="0"/>
                        <a:t> </a:t>
                      </a:r>
                      <a:r>
                        <a:rPr lang="en-US" sz="1800" b="1" dirty="0" err="1"/>
                        <a:t>xuất</a:t>
                      </a:r>
                      <a:r>
                        <a:rPr lang="en-US" sz="1800" b="1" dirty="0"/>
                        <a:t> </a:t>
                      </a:r>
                      <a:r>
                        <a:rPr lang="en-US" sz="1800" b="1" dirty="0" err="1"/>
                        <a:t>bản</a:t>
                      </a:r>
                      <a:r>
                        <a:rPr lang="en-US" sz="1800" b="1" dirty="0"/>
                        <a:t> </a:t>
                      </a:r>
                      <a:r>
                        <a:rPr lang="en-US" sz="1800" b="1" dirty="0" err="1"/>
                        <a:t>ghi</a:t>
                      </a:r>
                      <a:r>
                        <a:rPr lang="en-US" sz="1800" b="1" dirty="0"/>
                        <a:t> </a:t>
                      </a:r>
                      <a:r>
                        <a:rPr lang="en-US" sz="1800" b="1" dirty="0" err="1"/>
                        <a:t>âm</a:t>
                      </a:r>
                      <a:r>
                        <a:rPr lang="en-US" sz="1800" b="1" dirty="0"/>
                        <a:t>, </a:t>
                      </a:r>
                      <a:r>
                        <a:rPr lang="en-US" sz="1800" b="1" dirty="0" err="1"/>
                        <a:t>ghi</a:t>
                      </a:r>
                      <a:r>
                        <a:rPr lang="en-US" sz="1800" b="1" dirty="0"/>
                        <a:t> </a:t>
                      </a:r>
                      <a:r>
                        <a:rPr lang="en-US" sz="1800" b="1" dirty="0" err="1"/>
                        <a:t>hình</a:t>
                      </a:r>
                      <a:r>
                        <a:rPr lang="en-US" sz="1800" b="1" dirty="0"/>
                        <a:t> </a:t>
                      </a:r>
                    </a:p>
                  </a:txBody>
                  <a:tcPr/>
                </a:tc>
                <a:tc vMerge="1">
                  <a:txBody>
                    <a:bodyPr/>
                    <a:lstStyle/>
                    <a:p>
                      <a:pPr algn="ctr"/>
                      <a:endParaRPr 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err="1">
                          <a:solidFill>
                            <a:schemeClr val="dk1"/>
                          </a:solidFill>
                          <a:latin typeface="+mn-lt"/>
                          <a:ea typeface="+mn-ea"/>
                          <a:cs typeface="+mn-cs"/>
                        </a:rPr>
                        <a:t>tiếp</a:t>
                      </a:r>
                      <a:r>
                        <a:rPr lang="en-US" sz="1800" kern="1200" baseline="0" dirty="0">
                          <a:solidFill>
                            <a:schemeClr val="dk1"/>
                          </a:solidFill>
                          <a:latin typeface="+mn-lt"/>
                          <a:ea typeface="+mn-ea"/>
                          <a:cs typeface="+mn-cs"/>
                        </a:rPr>
                        <a:t> </a:t>
                      </a:r>
                      <a:r>
                        <a:rPr lang="en-US" sz="1800" kern="1200" baseline="0" dirty="0" err="1">
                          <a:solidFill>
                            <a:schemeClr val="dk1"/>
                          </a:solidFill>
                          <a:latin typeface="+mn-lt"/>
                          <a:ea typeface="+mn-ea"/>
                          <a:cs typeface="+mn-cs"/>
                        </a:rPr>
                        <a:t>theo</a:t>
                      </a:r>
                      <a:r>
                        <a:rPr lang="en-US" sz="1800" kern="1200" baseline="0" dirty="0">
                          <a:solidFill>
                            <a:schemeClr val="dk1"/>
                          </a:solidFill>
                          <a:latin typeface="+mn-lt"/>
                          <a:ea typeface="+mn-ea"/>
                          <a:cs typeface="+mn-cs"/>
                        </a:rPr>
                        <a:t> </a:t>
                      </a:r>
                      <a:r>
                        <a:rPr lang="en-US" sz="1800" kern="1200" baseline="0" dirty="0" err="1">
                          <a:solidFill>
                            <a:schemeClr val="dk1"/>
                          </a:solidFill>
                          <a:latin typeface="+mn-lt"/>
                          <a:ea typeface="+mn-ea"/>
                          <a:cs typeface="+mn-cs"/>
                        </a:rPr>
                        <a:t>năm</a:t>
                      </a:r>
                      <a:r>
                        <a:rPr lang="en-US" sz="1800" kern="1200" baseline="0" dirty="0">
                          <a:solidFill>
                            <a:schemeClr val="dk1"/>
                          </a:solidFill>
                          <a:latin typeface="+mn-lt"/>
                          <a:ea typeface="+mn-ea"/>
                          <a:cs typeface="+mn-cs"/>
                        </a:rPr>
                        <a:t> </a:t>
                      </a:r>
                      <a:r>
                        <a:rPr lang="en-US" sz="1800" kern="1200" baseline="0" dirty="0" err="1">
                          <a:solidFill>
                            <a:schemeClr val="dk1"/>
                          </a:solidFill>
                          <a:latin typeface="+mn-lt"/>
                          <a:ea typeface="+mn-ea"/>
                          <a:cs typeface="+mn-cs"/>
                        </a:rPr>
                        <a:t>công</a:t>
                      </a:r>
                      <a:r>
                        <a:rPr lang="en-US" sz="1800" kern="1200" baseline="0" dirty="0">
                          <a:solidFill>
                            <a:schemeClr val="dk1"/>
                          </a:solidFill>
                          <a:latin typeface="+mn-lt"/>
                          <a:ea typeface="+mn-ea"/>
                          <a:cs typeface="+mn-cs"/>
                        </a:rPr>
                        <a:t> </a:t>
                      </a:r>
                      <a:r>
                        <a:rPr lang="en-US" sz="1800" kern="1200" baseline="0" dirty="0" err="1">
                          <a:solidFill>
                            <a:schemeClr val="dk1"/>
                          </a:solidFill>
                          <a:latin typeface="+mn-lt"/>
                          <a:ea typeface="+mn-ea"/>
                          <a:cs typeface="+mn-cs"/>
                        </a:rPr>
                        <a:t>bố</a:t>
                      </a:r>
                      <a:r>
                        <a:rPr lang="en-US" sz="1800" kern="1200" baseline="0" dirty="0">
                          <a:solidFill>
                            <a:schemeClr val="dk1"/>
                          </a:solidFill>
                          <a:latin typeface="+mn-lt"/>
                          <a:ea typeface="+mn-ea"/>
                          <a:cs typeface="+mn-cs"/>
                        </a:rPr>
                        <a:t> </a:t>
                      </a:r>
                      <a:r>
                        <a:rPr lang="en-US" sz="1800" kern="1200" baseline="0" dirty="0" err="1">
                          <a:solidFill>
                            <a:schemeClr val="dk1"/>
                          </a:solidFill>
                          <a:latin typeface="+mn-lt"/>
                          <a:ea typeface="+mn-ea"/>
                          <a:cs typeface="+mn-cs"/>
                        </a:rPr>
                        <a:t>hoặc</a:t>
                      </a:r>
                      <a:r>
                        <a:rPr lang="en-US" sz="1800" kern="1200" baseline="0" dirty="0">
                          <a:solidFill>
                            <a:schemeClr val="dk1"/>
                          </a:solidFill>
                          <a:latin typeface="+mn-lt"/>
                          <a:ea typeface="+mn-ea"/>
                          <a:cs typeface="+mn-cs"/>
                        </a:rPr>
                        <a:t> </a:t>
                      </a:r>
                      <a:r>
                        <a:rPr lang="en-US" sz="1800" kern="1200" baseline="0" dirty="0" err="1">
                          <a:solidFill>
                            <a:schemeClr val="dk1"/>
                          </a:solidFill>
                          <a:latin typeface="+mn-lt"/>
                          <a:ea typeface="+mn-ea"/>
                          <a:cs typeface="+mn-cs"/>
                        </a:rPr>
                        <a:t>năm</a:t>
                      </a:r>
                      <a:r>
                        <a:rPr lang="en-US" sz="1800" kern="1200" baseline="0" dirty="0">
                          <a:solidFill>
                            <a:schemeClr val="dk1"/>
                          </a:solidFill>
                          <a:latin typeface="+mn-lt"/>
                          <a:ea typeface="+mn-ea"/>
                          <a:cs typeface="+mn-cs"/>
                        </a:rPr>
                        <a:t> </a:t>
                      </a:r>
                      <a:r>
                        <a:rPr lang="en-US" sz="1800" kern="1200" baseline="0" dirty="0" err="1">
                          <a:solidFill>
                            <a:schemeClr val="dk1"/>
                          </a:solidFill>
                          <a:latin typeface="+mn-lt"/>
                          <a:ea typeface="+mn-ea"/>
                          <a:cs typeface="+mn-cs"/>
                        </a:rPr>
                        <a:t>bản</a:t>
                      </a:r>
                      <a:r>
                        <a:rPr lang="en-US" sz="1800" kern="1200" baseline="0" dirty="0">
                          <a:solidFill>
                            <a:schemeClr val="dk1"/>
                          </a:solidFill>
                          <a:latin typeface="+mn-lt"/>
                          <a:ea typeface="+mn-ea"/>
                          <a:cs typeface="+mn-cs"/>
                        </a:rPr>
                        <a:t> </a:t>
                      </a:r>
                      <a:r>
                        <a:rPr lang="en-US" sz="1800" kern="1200" baseline="0" dirty="0" err="1">
                          <a:solidFill>
                            <a:schemeClr val="dk1"/>
                          </a:solidFill>
                          <a:latin typeface="+mn-lt"/>
                          <a:ea typeface="+mn-ea"/>
                          <a:cs typeface="+mn-cs"/>
                        </a:rPr>
                        <a:t>ghi</a:t>
                      </a:r>
                      <a:r>
                        <a:rPr lang="en-US" sz="1800" kern="1200" baseline="0" dirty="0">
                          <a:solidFill>
                            <a:schemeClr val="dk1"/>
                          </a:solidFill>
                          <a:latin typeface="+mn-lt"/>
                          <a:ea typeface="+mn-ea"/>
                          <a:cs typeface="+mn-cs"/>
                        </a:rPr>
                        <a:t> </a:t>
                      </a:r>
                      <a:r>
                        <a:rPr lang="en-US" sz="1800" kern="1200" baseline="0" dirty="0" err="1">
                          <a:solidFill>
                            <a:schemeClr val="dk1"/>
                          </a:solidFill>
                          <a:latin typeface="+mn-lt"/>
                          <a:ea typeface="+mn-ea"/>
                          <a:cs typeface="+mn-cs"/>
                        </a:rPr>
                        <a:t>âm</a:t>
                      </a:r>
                      <a:r>
                        <a:rPr lang="en-US" sz="1800" kern="1200" baseline="0" dirty="0">
                          <a:solidFill>
                            <a:schemeClr val="dk1"/>
                          </a:solidFill>
                          <a:latin typeface="+mn-lt"/>
                          <a:ea typeface="+mn-ea"/>
                          <a:cs typeface="+mn-cs"/>
                        </a:rPr>
                        <a:t>, </a:t>
                      </a:r>
                      <a:r>
                        <a:rPr lang="en-US" sz="1800" kern="1200" baseline="0" dirty="0" err="1">
                          <a:solidFill>
                            <a:schemeClr val="dk1"/>
                          </a:solidFill>
                          <a:latin typeface="+mn-lt"/>
                          <a:ea typeface="+mn-ea"/>
                          <a:cs typeface="+mn-cs"/>
                        </a:rPr>
                        <a:t>ghi</a:t>
                      </a:r>
                      <a:r>
                        <a:rPr lang="en-US" sz="1800" kern="1200" baseline="0" dirty="0">
                          <a:solidFill>
                            <a:schemeClr val="dk1"/>
                          </a:solidFill>
                          <a:latin typeface="+mn-lt"/>
                          <a:ea typeface="+mn-ea"/>
                          <a:cs typeface="+mn-cs"/>
                        </a:rPr>
                        <a:t> </a:t>
                      </a:r>
                      <a:r>
                        <a:rPr lang="en-US" sz="1800" kern="1200" baseline="0" dirty="0" err="1">
                          <a:solidFill>
                            <a:schemeClr val="dk1"/>
                          </a:solidFill>
                          <a:latin typeface="+mn-lt"/>
                          <a:ea typeface="+mn-ea"/>
                          <a:cs typeface="+mn-cs"/>
                        </a:rPr>
                        <a:t>hình</a:t>
                      </a:r>
                      <a:r>
                        <a:rPr lang="en-US" sz="1800" kern="1200" baseline="0" dirty="0">
                          <a:solidFill>
                            <a:schemeClr val="dk1"/>
                          </a:solidFill>
                          <a:latin typeface="+mn-lt"/>
                          <a:ea typeface="+mn-ea"/>
                          <a:cs typeface="+mn-cs"/>
                        </a:rPr>
                        <a:t> </a:t>
                      </a:r>
                      <a:r>
                        <a:rPr lang="en-US" sz="1800" kern="1200" baseline="0" dirty="0" err="1">
                          <a:solidFill>
                            <a:schemeClr val="dk1"/>
                          </a:solidFill>
                          <a:latin typeface="+mn-lt"/>
                          <a:ea typeface="+mn-ea"/>
                          <a:cs typeface="+mn-cs"/>
                        </a:rPr>
                        <a:t>được</a:t>
                      </a:r>
                      <a:r>
                        <a:rPr lang="en-US" sz="1800" kern="1200" baseline="0" dirty="0">
                          <a:solidFill>
                            <a:schemeClr val="dk1"/>
                          </a:solidFill>
                          <a:latin typeface="+mn-lt"/>
                          <a:ea typeface="+mn-ea"/>
                          <a:cs typeface="+mn-cs"/>
                        </a:rPr>
                        <a:t> </a:t>
                      </a:r>
                      <a:r>
                        <a:rPr lang="en-US" sz="1800" kern="1200" baseline="0" dirty="0" err="1">
                          <a:solidFill>
                            <a:schemeClr val="dk1"/>
                          </a:solidFill>
                          <a:latin typeface="+mn-lt"/>
                          <a:ea typeface="+mn-ea"/>
                          <a:cs typeface="+mn-cs"/>
                        </a:rPr>
                        <a:t>định</a:t>
                      </a:r>
                      <a:r>
                        <a:rPr lang="en-US" sz="1800" kern="1200" baseline="0" dirty="0">
                          <a:solidFill>
                            <a:schemeClr val="dk1"/>
                          </a:solidFill>
                          <a:latin typeface="+mn-lt"/>
                          <a:ea typeface="+mn-ea"/>
                          <a:cs typeface="+mn-cs"/>
                        </a:rPr>
                        <a:t> </a:t>
                      </a:r>
                      <a:r>
                        <a:rPr lang="en-US" sz="1800" kern="1200" baseline="0" dirty="0" err="1">
                          <a:solidFill>
                            <a:schemeClr val="dk1"/>
                          </a:solidFill>
                          <a:latin typeface="+mn-lt"/>
                          <a:ea typeface="+mn-ea"/>
                          <a:cs typeface="+mn-cs"/>
                        </a:rPr>
                        <a:t>hình</a:t>
                      </a:r>
                      <a:r>
                        <a:rPr lang="en-US" sz="1800" kern="1200" baseline="0" dirty="0">
                          <a:solidFill>
                            <a:schemeClr val="dk1"/>
                          </a:solidFill>
                          <a:latin typeface="+mn-lt"/>
                          <a:ea typeface="+mn-ea"/>
                          <a:cs typeface="+mn-cs"/>
                        </a:rPr>
                        <a:t> (</a:t>
                      </a:r>
                      <a:r>
                        <a:rPr lang="en-US" sz="1800" kern="1200" baseline="0" dirty="0" err="1">
                          <a:solidFill>
                            <a:schemeClr val="dk1"/>
                          </a:solidFill>
                          <a:latin typeface="+mn-lt"/>
                          <a:ea typeface="+mn-ea"/>
                          <a:cs typeface="+mn-cs"/>
                        </a:rPr>
                        <a:t>nếu</a:t>
                      </a:r>
                      <a:r>
                        <a:rPr lang="en-US" sz="1800" kern="1200" baseline="0" dirty="0">
                          <a:solidFill>
                            <a:schemeClr val="dk1"/>
                          </a:solidFill>
                          <a:latin typeface="+mn-lt"/>
                          <a:ea typeface="+mn-ea"/>
                          <a:cs typeface="+mn-cs"/>
                        </a:rPr>
                        <a:t> </a:t>
                      </a:r>
                      <a:r>
                        <a:rPr lang="en-US" sz="1800" kern="1200" baseline="0" dirty="0" err="1">
                          <a:solidFill>
                            <a:schemeClr val="dk1"/>
                          </a:solidFill>
                          <a:latin typeface="+mn-lt"/>
                          <a:ea typeface="+mn-ea"/>
                          <a:cs typeface="+mn-cs"/>
                        </a:rPr>
                        <a:t>chưa</a:t>
                      </a:r>
                      <a:r>
                        <a:rPr lang="en-US" sz="1800" kern="1200" baseline="0" dirty="0">
                          <a:solidFill>
                            <a:schemeClr val="dk1"/>
                          </a:solidFill>
                          <a:latin typeface="+mn-lt"/>
                          <a:ea typeface="+mn-ea"/>
                          <a:cs typeface="+mn-cs"/>
                        </a:rPr>
                        <a:t> </a:t>
                      </a:r>
                      <a:r>
                        <a:rPr lang="en-US" sz="1800" kern="1200" baseline="0" dirty="0" err="1">
                          <a:solidFill>
                            <a:schemeClr val="dk1"/>
                          </a:solidFill>
                          <a:latin typeface="+mn-lt"/>
                          <a:ea typeface="+mn-ea"/>
                          <a:cs typeface="+mn-cs"/>
                        </a:rPr>
                        <a:t>công</a:t>
                      </a:r>
                      <a:r>
                        <a:rPr lang="en-US" sz="1800" kern="1200" baseline="0" dirty="0">
                          <a:solidFill>
                            <a:schemeClr val="dk1"/>
                          </a:solidFill>
                          <a:latin typeface="+mn-lt"/>
                          <a:ea typeface="+mn-ea"/>
                          <a:cs typeface="+mn-cs"/>
                        </a:rPr>
                        <a:t> </a:t>
                      </a:r>
                      <a:r>
                        <a:rPr lang="en-US" sz="1800" kern="1200" baseline="0" dirty="0" err="1">
                          <a:solidFill>
                            <a:schemeClr val="dk1"/>
                          </a:solidFill>
                          <a:latin typeface="+mn-lt"/>
                          <a:ea typeface="+mn-ea"/>
                          <a:cs typeface="+mn-cs"/>
                        </a:rPr>
                        <a:t>bố</a:t>
                      </a:r>
                      <a:r>
                        <a:rPr lang="en-US" sz="1800" kern="1200" baseline="0" dirty="0">
                          <a:solidFill>
                            <a:schemeClr val="dk1"/>
                          </a:solidFill>
                          <a:latin typeface="+mn-lt"/>
                          <a:ea typeface="+mn-ea"/>
                          <a:cs typeface="+mn-cs"/>
                        </a:rPr>
                        <a:t>)</a:t>
                      </a: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xmlns="" val="10002"/>
                  </a:ext>
                </a:extLst>
              </a:tr>
              <a:tr h="4770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err="1"/>
                        <a:t>Quyền</a:t>
                      </a:r>
                      <a:r>
                        <a:rPr lang="en-US" sz="1800" b="1" kern="1200" baseline="0" dirty="0"/>
                        <a:t> </a:t>
                      </a:r>
                      <a:r>
                        <a:rPr lang="en-US" sz="1800" b="1" kern="1200" baseline="0" dirty="0" err="1"/>
                        <a:t>của</a:t>
                      </a:r>
                      <a:r>
                        <a:rPr lang="en-US" sz="1800" b="1" kern="1200" baseline="0" dirty="0"/>
                        <a:t> </a:t>
                      </a:r>
                      <a:r>
                        <a:rPr lang="en-US" sz="1800" b="1" kern="1200" baseline="0" dirty="0" err="1"/>
                        <a:t>tổ</a:t>
                      </a:r>
                      <a:r>
                        <a:rPr lang="en-US" sz="1800" b="1" kern="1200" baseline="0" dirty="0"/>
                        <a:t> </a:t>
                      </a:r>
                      <a:r>
                        <a:rPr lang="en-US" sz="1800" b="1" kern="1200" baseline="0" dirty="0" err="1"/>
                        <a:t>chức</a:t>
                      </a:r>
                      <a:r>
                        <a:rPr lang="en-US" sz="1800" b="1" kern="1200" baseline="0" dirty="0"/>
                        <a:t> </a:t>
                      </a:r>
                      <a:r>
                        <a:rPr lang="en-US" sz="1800" b="1" kern="1200" baseline="0" dirty="0" err="1"/>
                        <a:t>phát</a:t>
                      </a:r>
                      <a:r>
                        <a:rPr lang="en-US" sz="1800" b="1" kern="1200" baseline="0" dirty="0"/>
                        <a:t> </a:t>
                      </a:r>
                      <a:r>
                        <a:rPr lang="en-US" sz="1800" b="1" kern="1200" baseline="0" dirty="0" err="1"/>
                        <a:t>sóng</a:t>
                      </a:r>
                      <a:endParaRPr lang="en-US" sz="1800" b="1" kern="1200" dirty="0">
                        <a:solidFill>
                          <a:schemeClr val="dk1"/>
                        </a:solidFill>
                        <a:latin typeface="+mn-lt"/>
                        <a:ea typeface="+mn-ea"/>
                        <a:cs typeface="+mn-cs"/>
                      </a:endParaRPr>
                    </a:p>
                  </a:txBody>
                  <a:tcPr/>
                </a:tc>
                <a:tc vMerge="1">
                  <a:txBody>
                    <a:bodyPr/>
                    <a:lstStyle/>
                    <a:p>
                      <a:pPr algn="ctr"/>
                      <a:endParaRPr 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err="1">
                          <a:solidFill>
                            <a:schemeClr val="dk1"/>
                          </a:solidFill>
                          <a:latin typeface="+mn-lt"/>
                          <a:ea typeface="+mn-ea"/>
                          <a:cs typeface="+mn-cs"/>
                        </a:rPr>
                        <a:t>tiếp</a:t>
                      </a:r>
                      <a:r>
                        <a:rPr lang="en-US" sz="1800" kern="1200" baseline="0" dirty="0">
                          <a:solidFill>
                            <a:schemeClr val="dk1"/>
                          </a:solidFill>
                          <a:latin typeface="+mn-lt"/>
                          <a:ea typeface="+mn-ea"/>
                          <a:cs typeface="+mn-cs"/>
                        </a:rPr>
                        <a:t> </a:t>
                      </a:r>
                      <a:r>
                        <a:rPr lang="en-US" sz="1800" kern="1200" baseline="0" dirty="0" err="1">
                          <a:solidFill>
                            <a:schemeClr val="dk1"/>
                          </a:solidFill>
                          <a:latin typeface="+mn-lt"/>
                          <a:ea typeface="+mn-ea"/>
                          <a:cs typeface="+mn-cs"/>
                        </a:rPr>
                        <a:t>theo</a:t>
                      </a:r>
                      <a:r>
                        <a:rPr lang="en-US" sz="1800" kern="1200" baseline="0" dirty="0">
                          <a:solidFill>
                            <a:schemeClr val="dk1"/>
                          </a:solidFill>
                          <a:latin typeface="+mn-lt"/>
                          <a:ea typeface="+mn-ea"/>
                          <a:cs typeface="+mn-cs"/>
                        </a:rPr>
                        <a:t> </a:t>
                      </a:r>
                      <a:r>
                        <a:rPr lang="en-US" sz="1800" kern="1200" baseline="0" dirty="0" err="1">
                          <a:solidFill>
                            <a:schemeClr val="dk1"/>
                          </a:solidFill>
                          <a:latin typeface="+mn-lt"/>
                          <a:ea typeface="+mn-ea"/>
                          <a:cs typeface="+mn-cs"/>
                        </a:rPr>
                        <a:t>năm</a:t>
                      </a:r>
                      <a:r>
                        <a:rPr lang="en-US" sz="1800" kern="1200" baseline="0" dirty="0">
                          <a:solidFill>
                            <a:schemeClr val="dk1"/>
                          </a:solidFill>
                          <a:latin typeface="+mn-lt"/>
                          <a:ea typeface="+mn-ea"/>
                          <a:cs typeface="+mn-cs"/>
                        </a:rPr>
                        <a:t> </a:t>
                      </a:r>
                      <a:r>
                        <a:rPr lang="en-US" sz="1800" kern="1200" baseline="0" dirty="0" err="1">
                          <a:solidFill>
                            <a:schemeClr val="dk1"/>
                          </a:solidFill>
                          <a:latin typeface="+mn-lt"/>
                          <a:ea typeface="+mn-ea"/>
                          <a:cs typeface="+mn-cs"/>
                        </a:rPr>
                        <a:t>chương</a:t>
                      </a:r>
                      <a:r>
                        <a:rPr lang="en-US" sz="1800" kern="1200" baseline="0" dirty="0">
                          <a:solidFill>
                            <a:schemeClr val="dk1"/>
                          </a:solidFill>
                          <a:latin typeface="+mn-lt"/>
                          <a:ea typeface="+mn-ea"/>
                          <a:cs typeface="+mn-cs"/>
                        </a:rPr>
                        <a:t> </a:t>
                      </a:r>
                      <a:r>
                        <a:rPr lang="en-US" sz="1800" kern="1200" baseline="0" dirty="0" err="1">
                          <a:solidFill>
                            <a:schemeClr val="dk1"/>
                          </a:solidFill>
                          <a:latin typeface="+mn-lt"/>
                          <a:ea typeface="+mn-ea"/>
                          <a:cs typeface="+mn-cs"/>
                        </a:rPr>
                        <a:t>trình</a:t>
                      </a:r>
                      <a:r>
                        <a:rPr lang="en-US" sz="1800" kern="1200" baseline="0" dirty="0">
                          <a:solidFill>
                            <a:schemeClr val="dk1"/>
                          </a:solidFill>
                          <a:latin typeface="+mn-lt"/>
                          <a:ea typeface="+mn-ea"/>
                          <a:cs typeface="+mn-cs"/>
                        </a:rPr>
                        <a:t> </a:t>
                      </a:r>
                      <a:r>
                        <a:rPr lang="en-US" sz="1800" kern="1200" baseline="0" dirty="0" err="1">
                          <a:solidFill>
                            <a:schemeClr val="dk1"/>
                          </a:solidFill>
                          <a:latin typeface="+mn-lt"/>
                          <a:ea typeface="+mn-ea"/>
                          <a:cs typeface="+mn-cs"/>
                        </a:rPr>
                        <a:t>phát</a:t>
                      </a:r>
                      <a:r>
                        <a:rPr lang="en-US" sz="1800" kern="1200" baseline="0" dirty="0">
                          <a:solidFill>
                            <a:schemeClr val="dk1"/>
                          </a:solidFill>
                          <a:latin typeface="+mn-lt"/>
                          <a:ea typeface="+mn-ea"/>
                          <a:cs typeface="+mn-cs"/>
                        </a:rPr>
                        <a:t> </a:t>
                      </a:r>
                      <a:r>
                        <a:rPr lang="en-US" sz="1800" kern="1200" baseline="0" dirty="0" err="1">
                          <a:solidFill>
                            <a:schemeClr val="dk1"/>
                          </a:solidFill>
                          <a:latin typeface="+mn-lt"/>
                          <a:ea typeface="+mn-ea"/>
                          <a:cs typeface="+mn-cs"/>
                        </a:rPr>
                        <a:t>sóng</a:t>
                      </a:r>
                      <a:r>
                        <a:rPr lang="en-US" sz="1800" kern="1200" baseline="0" dirty="0">
                          <a:solidFill>
                            <a:schemeClr val="dk1"/>
                          </a:solidFill>
                          <a:latin typeface="+mn-lt"/>
                          <a:ea typeface="+mn-ea"/>
                          <a:cs typeface="+mn-cs"/>
                        </a:rPr>
                        <a:t> </a:t>
                      </a:r>
                      <a:r>
                        <a:rPr lang="en-US" sz="1800" kern="1200" baseline="0" dirty="0" err="1">
                          <a:solidFill>
                            <a:schemeClr val="dk1"/>
                          </a:solidFill>
                          <a:latin typeface="+mn-lt"/>
                          <a:ea typeface="+mn-ea"/>
                          <a:cs typeface="+mn-cs"/>
                        </a:rPr>
                        <a:t>được</a:t>
                      </a:r>
                      <a:r>
                        <a:rPr lang="en-US" sz="1800" kern="1200" baseline="0" dirty="0">
                          <a:solidFill>
                            <a:schemeClr val="dk1"/>
                          </a:solidFill>
                          <a:latin typeface="+mn-lt"/>
                          <a:ea typeface="+mn-ea"/>
                          <a:cs typeface="+mn-cs"/>
                        </a:rPr>
                        <a:t> </a:t>
                      </a:r>
                      <a:r>
                        <a:rPr lang="en-US" sz="1800" kern="1200" baseline="0" dirty="0" err="1">
                          <a:solidFill>
                            <a:schemeClr val="dk1"/>
                          </a:solidFill>
                          <a:latin typeface="+mn-lt"/>
                          <a:ea typeface="+mn-ea"/>
                          <a:cs typeface="+mn-cs"/>
                        </a:rPr>
                        <a:t>thực</a:t>
                      </a:r>
                      <a:r>
                        <a:rPr lang="en-US" sz="1800" kern="1200" baseline="0" dirty="0">
                          <a:solidFill>
                            <a:schemeClr val="dk1"/>
                          </a:solidFill>
                          <a:latin typeface="+mn-lt"/>
                          <a:ea typeface="+mn-ea"/>
                          <a:cs typeface="+mn-cs"/>
                        </a:rPr>
                        <a:t> </a:t>
                      </a:r>
                      <a:r>
                        <a:rPr lang="en-US" sz="1800" kern="1200" baseline="0" dirty="0" err="1">
                          <a:solidFill>
                            <a:schemeClr val="dk1"/>
                          </a:solidFill>
                          <a:latin typeface="+mn-lt"/>
                          <a:ea typeface="+mn-ea"/>
                          <a:cs typeface="+mn-cs"/>
                        </a:rPr>
                        <a:t>hiện</a:t>
                      </a: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xmlns="" val="10003"/>
                  </a:ext>
                </a:extLst>
              </a:tr>
            </a:tbl>
          </a:graphicData>
        </a:graphic>
      </p:graphicFrame>
      <p:sp>
        <p:nvSpPr>
          <p:cNvPr id="7" name="Rectangle 6"/>
          <p:cNvSpPr/>
          <p:nvPr/>
        </p:nvSpPr>
        <p:spPr>
          <a:xfrm>
            <a:off x="2507088" y="4893484"/>
            <a:ext cx="4184159" cy="784830"/>
          </a:xfrm>
          <a:prstGeom prst="rect">
            <a:avLst/>
          </a:prstGeom>
          <a:noFill/>
        </p:spPr>
        <p:txBody>
          <a:bodyPr wrap="none" lIns="91440" tIns="45720" rIns="91440" bIns="45720">
            <a:spAutoFit/>
          </a:bodyPr>
          <a:lstStyle/>
          <a:p>
            <a:pPr algn="ctr"/>
            <a:r>
              <a:rPr lang="en-US" sz="4500" b="1" cap="none" spc="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Quyền</a:t>
            </a:r>
            <a:r>
              <a:rPr lang="en-US" sz="45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4500" b="1" cap="none" spc="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liên</a:t>
            </a:r>
            <a:r>
              <a:rPr lang="en-US" sz="45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4500" b="1" cap="none" spc="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quan</a:t>
            </a:r>
            <a:endParaRPr lang="en-US" sz="45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8" name="TextBox 7"/>
          <p:cNvSpPr txBox="1"/>
          <p:nvPr/>
        </p:nvSpPr>
        <p:spPr>
          <a:xfrm>
            <a:off x="683568" y="6058065"/>
            <a:ext cx="7416824" cy="400110"/>
          </a:xfrm>
          <a:prstGeom prst="rect">
            <a:avLst/>
          </a:prstGeom>
          <a:noFill/>
        </p:spPr>
        <p:txBody>
          <a:bodyPr wrap="square" rtlCol="0">
            <a:spAutoFit/>
          </a:bodyPr>
          <a:lstStyle/>
          <a:p>
            <a:pPr algn="ctr"/>
            <a:r>
              <a:rPr lang="en-US" sz="2000" b="1" dirty="0" err="1">
                <a:solidFill>
                  <a:srgbClr val="FF0000"/>
                </a:solidFill>
                <a:latin typeface="+mj-lt"/>
              </a:rPr>
              <a:t>Điều</a:t>
            </a:r>
            <a:r>
              <a:rPr lang="en-US" sz="2000" b="1" dirty="0">
                <a:solidFill>
                  <a:srgbClr val="FF0000"/>
                </a:solidFill>
                <a:latin typeface="+mj-lt"/>
              </a:rPr>
              <a:t> 34 </a:t>
            </a:r>
            <a:r>
              <a:rPr lang="en-US" sz="2000" dirty="0" err="1">
                <a:solidFill>
                  <a:srgbClr val="FF0000"/>
                </a:solidFill>
                <a:latin typeface="+mj-lt"/>
              </a:rPr>
              <a:t>Luật</a:t>
            </a:r>
            <a:r>
              <a:rPr lang="en-US" sz="2000" dirty="0">
                <a:solidFill>
                  <a:srgbClr val="FF0000"/>
                </a:solidFill>
                <a:latin typeface="+mj-lt"/>
              </a:rPr>
              <a:t> </a:t>
            </a:r>
            <a:r>
              <a:rPr lang="en-US" sz="2000" dirty="0" err="1">
                <a:solidFill>
                  <a:srgbClr val="FF0000"/>
                </a:solidFill>
                <a:latin typeface="+mj-lt"/>
              </a:rPr>
              <a:t>Sở</a:t>
            </a:r>
            <a:r>
              <a:rPr lang="en-US" sz="2000" dirty="0">
                <a:solidFill>
                  <a:srgbClr val="FF0000"/>
                </a:solidFill>
                <a:latin typeface="+mj-lt"/>
              </a:rPr>
              <a:t> </a:t>
            </a:r>
            <a:r>
              <a:rPr lang="en-US" sz="2000" dirty="0" err="1">
                <a:solidFill>
                  <a:srgbClr val="FF0000"/>
                </a:solidFill>
                <a:latin typeface="+mj-lt"/>
              </a:rPr>
              <a:t>hữu</a:t>
            </a:r>
            <a:r>
              <a:rPr lang="en-US" sz="2000" dirty="0">
                <a:solidFill>
                  <a:srgbClr val="FF0000"/>
                </a:solidFill>
                <a:latin typeface="+mj-lt"/>
              </a:rPr>
              <a:t> </a:t>
            </a:r>
            <a:r>
              <a:rPr lang="en-US" sz="2000" dirty="0" err="1">
                <a:solidFill>
                  <a:srgbClr val="FF0000"/>
                </a:solidFill>
                <a:latin typeface="+mj-lt"/>
              </a:rPr>
              <a:t>trí</a:t>
            </a:r>
            <a:r>
              <a:rPr lang="en-US" sz="2000" dirty="0">
                <a:solidFill>
                  <a:srgbClr val="FF0000"/>
                </a:solidFill>
                <a:latin typeface="+mj-lt"/>
              </a:rPr>
              <a:t> </a:t>
            </a:r>
            <a:r>
              <a:rPr lang="en-US" sz="2000" dirty="0" err="1">
                <a:solidFill>
                  <a:srgbClr val="FF0000"/>
                </a:solidFill>
                <a:latin typeface="+mj-lt"/>
              </a:rPr>
              <a:t>tuệ</a:t>
            </a:r>
            <a:endParaRPr lang="en-US" sz="2000" dirty="0">
              <a:solidFill>
                <a:srgbClr val="FF0000"/>
              </a:solidFill>
              <a:latin typeface="+mj-lt"/>
            </a:endParaRPr>
          </a:p>
        </p:txBody>
      </p:sp>
    </p:spTree>
    <p:extLst>
      <p:ext uri="{BB962C8B-B14F-4D97-AF65-F5344CB8AC3E}">
        <p14:creationId xmlns:p14="http://schemas.microsoft.com/office/powerpoint/2010/main" val="4844003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sp>
        <p:nvSpPr>
          <p:cNvPr id="3" name="Rectangle 2"/>
          <p:cNvSpPr/>
          <p:nvPr/>
        </p:nvSpPr>
        <p:spPr>
          <a:xfrm>
            <a:off x="3584072" y="257090"/>
            <a:ext cx="5195654" cy="707886"/>
          </a:xfrm>
          <a:prstGeom prst="rect">
            <a:avLst/>
          </a:prstGeom>
          <a:noFill/>
        </p:spPr>
        <p:txBody>
          <a:bodyPr wrap="none" lIns="91440" tIns="45720" rIns="91440" bIns="45720">
            <a:spAutoFit/>
          </a:bodyPr>
          <a:lstStyle/>
          <a:p>
            <a:pPr algn="ct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Hiệu</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lực</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VBBH/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Giấy</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CN</a:t>
            </a:r>
          </a:p>
        </p:txBody>
      </p:sp>
      <p:graphicFrame>
        <p:nvGraphicFramePr>
          <p:cNvPr id="2" name="Table 1"/>
          <p:cNvGraphicFramePr>
            <a:graphicFrameLocks noGrp="1"/>
          </p:cNvGraphicFramePr>
          <p:nvPr>
            <p:extLst>
              <p:ext uri="{D42A27DB-BD31-4B8C-83A1-F6EECF244321}">
                <p14:modId xmlns:p14="http://schemas.microsoft.com/office/powerpoint/2010/main" val="2634762504"/>
              </p:ext>
            </p:extLst>
          </p:nvPr>
        </p:nvGraphicFramePr>
        <p:xfrm>
          <a:off x="251518" y="1850933"/>
          <a:ext cx="8280922" cy="4885034"/>
        </p:xfrm>
        <a:graphic>
          <a:graphicData uri="http://schemas.openxmlformats.org/drawingml/2006/table">
            <a:tbl>
              <a:tblPr firstRow="1" bandRow="1">
                <a:tableStyleId>{5C22544A-7EE6-4342-B048-85BDC9FD1C3A}</a:tableStyleId>
              </a:tblPr>
              <a:tblGrid>
                <a:gridCol w="3299735">
                  <a:extLst>
                    <a:ext uri="{9D8B030D-6E8A-4147-A177-3AD203B41FA5}">
                      <a16:colId xmlns:a16="http://schemas.microsoft.com/office/drawing/2014/main" xmlns="" val="20000"/>
                    </a:ext>
                  </a:extLst>
                </a:gridCol>
                <a:gridCol w="2626444">
                  <a:extLst>
                    <a:ext uri="{9D8B030D-6E8A-4147-A177-3AD203B41FA5}">
                      <a16:colId xmlns:a16="http://schemas.microsoft.com/office/drawing/2014/main" xmlns="" val="20001"/>
                    </a:ext>
                  </a:extLst>
                </a:gridCol>
                <a:gridCol w="2354743">
                  <a:extLst>
                    <a:ext uri="{9D8B030D-6E8A-4147-A177-3AD203B41FA5}">
                      <a16:colId xmlns:a16="http://schemas.microsoft.com/office/drawing/2014/main" xmlns="" val="20002"/>
                    </a:ext>
                  </a:extLst>
                </a:gridCol>
              </a:tblGrid>
              <a:tr h="513310">
                <a:tc>
                  <a:txBody>
                    <a:bodyPr/>
                    <a:lstStyle/>
                    <a:p>
                      <a:pPr algn="ctr"/>
                      <a:r>
                        <a:rPr lang="en-US" sz="1600" b="1" dirty="0" err="1"/>
                        <a:t>Đối</a:t>
                      </a:r>
                      <a:r>
                        <a:rPr lang="en-US" sz="1600" b="1" baseline="0" dirty="0"/>
                        <a:t> </a:t>
                      </a:r>
                      <a:r>
                        <a:rPr lang="en-US" sz="1600" b="1" baseline="0" dirty="0" err="1"/>
                        <a:t>tượng</a:t>
                      </a:r>
                      <a:endParaRPr lang="en-US" sz="1600" b="1" dirty="0"/>
                    </a:p>
                  </a:txBody>
                  <a:tcPr/>
                </a:tc>
                <a:tc>
                  <a:txBody>
                    <a:bodyPr/>
                    <a:lstStyle/>
                    <a:p>
                      <a:pPr algn="ctr"/>
                      <a:r>
                        <a:rPr lang="en-US" sz="1600" b="1" dirty="0" err="1"/>
                        <a:t>Thời</a:t>
                      </a:r>
                      <a:r>
                        <a:rPr lang="en-US" sz="1600" b="1" baseline="0" dirty="0"/>
                        <a:t> </a:t>
                      </a:r>
                      <a:r>
                        <a:rPr lang="en-US" sz="1600" b="1" baseline="0" dirty="0" err="1"/>
                        <a:t>hạn</a:t>
                      </a:r>
                      <a:r>
                        <a:rPr lang="en-US" sz="1600" b="1" baseline="0" dirty="0"/>
                        <a:t> (</a:t>
                      </a:r>
                      <a:r>
                        <a:rPr lang="en-US" sz="1600" b="1" baseline="0" dirty="0" err="1"/>
                        <a:t>năm</a:t>
                      </a:r>
                      <a:r>
                        <a:rPr lang="en-US" sz="1600" b="1" baseline="0" dirty="0"/>
                        <a:t>) </a:t>
                      </a:r>
                      <a:r>
                        <a:rPr lang="en-US" sz="1600" b="1" baseline="0" dirty="0" err="1"/>
                        <a:t>tính</a:t>
                      </a:r>
                      <a:r>
                        <a:rPr lang="en-US" sz="1600" b="1" baseline="0" dirty="0"/>
                        <a:t> </a:t>
                      </a:r>
                      <a:r>
                        <a:rPr lang="en-US" sz="1600" b="1" baseline="0" dirty="0" err="1"/>
                        <a:t>từ</a:t>
                      </a:r>
                      <a:r>
                        <a:rPr lang="en-US" sz="1600" b="1" baseline="0" dirty="0"/>
                        <a:t> </a:t>
                      </a:r>
                      <a:r>
                        <a:rPr lang="en-US" sz="1600" b="1" baseline="0" dirty="0" err="1"/>
                        <a:t>ngày</a:t>
                      </a:r>
                      <a:r>
                        <a:rPr lang="en-US" sz="1600" b="1" baseline="0" dirty="0"/>
                        <a:t> </a:t>
                      </a:r>
                      <a:r>
                        <a:rPr lang="en-US" sz="1600" b="1" baseline="0" dirty="0" err="1"/>
                        <a:t>nộp</a:t>
                      </a:r>
                      <a:r>
                        <a:rPr lang="en-US" sz="1600" b="1" baseline="0" dirty="0"/>
                        <a:t> </a:t>
                      </a:r>
                      <a:r>
                        <a:rPr lang="en-US" sz="1600" b="1" baseline="0" dirty="0" err="1"/>
                        <a:t>đơn</a:t>
                      </a:r>
                      <a:endParaRPr lang="en-US" sz="1600" b="1" dirty="0"/>
                    </a:p>
                  </a:txBody>
                  <a:tcPr/>
                </a:tc>
                <a:tc>
                  <a:txBody>
                    <a:bodyPr/>
                    <a:lstStyle/>
                    <a:p>
                      <a:pPr algn="ctr"/>
                      <a:r>
                        <a:rPr lang="en-US" sz="1600" b="1" dirty="0" err="1"/>
                        <a:t>Bắt</a:t>
                      </a:r>
                      <a:r>
                        <a:rPr lang="en-US" sz="1600" b="1" baseline="0" dirty="0"/>
                        <a:t> </a:t>
                      </a:r>
                      <a:r>
                        <a:rPr lang="en-US" sz="1600" b="1" baseline="0" dirty="0" err="1"/>
                        <a:t>đầu</a:t>
                      </a:r>
                      <a:r>
                        <a:rPr lang="en-US" sz="1600" b="1" baseline="0" dirty="0"/>
                        <a:t> </a:t>
                      </a:r>
                      <a:r>
                        <a:rPr lang="en-US" sz="1600" b="1" baseline="0" dirty="0" err="1"/>
                        <a:t>có</a:t>
                      </a:r>
                      <a:r>
                        <a:rPr lang="en-US" sz="1600" b="1" baseline="0" dirty="0"/>
                        <a:t> </a:t>
                      </a:r>
                      <a:r>
                        <a:rPr lang="en-US" sz="1600" b="1" baseline="0" dirty="0" err="1"/>
                        <a:t>hiệu</a:t>
                      </a:r>
                      <a:r>
                        <a:rPr lang="en-US" sz="1600" b="1" baseline="0" dirty="0"/>
                        <a:t> </a:t>
                      </a:r>
                      <a:r>
                        <a:rPr lang="en-US" sz="1600" b="1" baseline="0" dirty="0" err="1"/>
                        <a:t>lực</a:t>
                      </a:r>
                      <a:endParaRPr lang="en-US" sz="1600" b="1" dirty="0"/>
                    </a:p>
                  </a:txBody>
                  <a:tcPr/>
                </a:tc>
                <a:extLst>
                  <a:ext uri="{0D108BD9-81ED-4DB2-BD59-A6C34878D82A}">
                    <a16:rowId xmlns:a16="http://schemas.microsoft.com/office/drawing/2014/main" xmlns="" val="10000"/>
                  </a:ext>
                </a:extLst>
              </a:tr>
              <a:tr h="491797">
                <a:tc>
                  <a:txBody>
                    <a:bodyPr/>
                    <a:lstStyle/>
                    <a:p>
                      <a:pPr algn="ctr"/>
                      <a:r>
                        <a:rPr lang="en-US" sz="1600" b="1" dirty="0" err="1"/>
                        <a:t>Bằng</a:t>
                      </a:r>
                      <a:r>
                        <a:rPr lang="en-US" sz="1600" b="1" baseline="0" dirty="0"/>
                        <a:t> </a:t>
                      </a:r>
                      <a:r>
                        <a:rPr lang="en-US" sz="1600" b="1" baseline="0" dirty="0" err="1"/>
                        <a:t>độc</a:t>
                      </a:r>
                      <a:r>
                        <a:rPr lang="en-US" sz="1600" b="1" baseline="0" dirty="0"/>
                        <a:t> </a:t>
                      </a:r>
                      <a:r>
                        <a:rPr lang="en-US" sz="1600" b="1" baseline="0" dirty="0" err="1"/>
                        <a:t>quyền</a:t>
                      </a:r>
                      <a:r>
                        <a:rPr lang="en-US" sz="1600" b="1" baseline="0" dirty="0"/>
                        <a:t> </a:t>
                      </a:r>
                      <a:r>
                        <a:rPr lang="en-US" sz="1600" b="1" baseline="0" dirty="0" err="1"/>
                        <a:t>Sáng</a:t>
                      </a:r>
                      <a:r>
                        <a:rPr lang="en-US" sz="1600" b="1" baseline="0" dirty="0"/>
                        <a:t> </a:t>
                      </a:r>
                      <a:r>
                        <a:rPr lang="en-US" sz="1600" b="1" baseline="0" dirty="0" err="1"/>
                        <a:t>chế</a:t>
                      </a:r>
                      <a:endParaRPr lang="en-US" sz="1600" b="1" dirty="0"/>
                    </a:p>
                  </a:txBody>
                  <a:tcPr/>
                </a:tc>
                <a:tc>
                  <a:txBody>
                    <a:bodyPr/>
                    <a:lstStyle/>
                    <a:p>
                      <a:pPr algn="ctr"/>
                      <a:r>
                        <a:rPr lang="en-US" sz="1600" dirty="0"/>
                        <a:t>20</a:t>
                      </a:r>
                    </a:p>
                  </a:txBody>
                  <a:tcPr/>
                </a:tc>
                <a:tc rowSpan="9">
                  <a:txBody>
                    <a:bodyPr/>
                    <a:lstStyle/>
                    <a:p>
                      <a:pPr algn="ctr"/>
                      <a:r>
                        <a:rPr lang="en-US" sz="1600" baseline="0" dirty="0" err="1"/>
                        <a:t>ngày</a:t>
                      </a:r>
                      <a:r>
                        <a:rPr lang="en-US" sz="1600" baseline="0" dirty="0"/>
                        <a:t> </a:t>
                      </a:r>
                      <a:r>
                        <a:rPr lang="en-US" sz="1600" baseline="0" dirty="0" err="1"/>
                        <a:t>cấp</a:t>
                      </a:r>
                      <a:endParaRPr lang="en-US" sz="1600" dirty="0"/>
                    </a:p>
                  </a:txBody>
                  <a:tcPr/>
                </a:tc>
                <a:extLst>
                  <a:ext uri="{0D108BD9-81ED-4DB2-BD59-A6C34878D82A}">
                    <a16:rowId xmlns:a16="http://schemas.microsoft.com/office/drawing/2014/main" xmlns="" val="10001"/>
                  </a:ext>
                </a:extLst>
              </a:tr>
              <a:tr h="491797">
                <a:tc>
                  <a:txBody>
                    <a:bodyPr/>
                    <a:lstStyle/>
                    <a:p>
                      <a:pPr algn="ctr"/>
                      <a:r>
                        <a:rPr lang="en-US" sz="1600" b="1" dirty="0" err="1"/>
                        <a:t>Bằng</a:t>
                      </a:r>
                      <a:r>
                        <a:rPr lang="en-US" sz="1600" b="1" baseline="0" dirty="0"/>
                        <a:t> </a:t>
                      </a:r>
                      <a:r>
                        <a:rPr lang="en-US" sz="1600" b="1" baseline="0" dirty="0" err="1"/>
                        <a:t>độc</a:t>
                      </a:r>
                      <a:r>
                        <a:rPr lang="en-US" sz="1600" b="1" baseline="0" dirty="0"/>
                        <a:t> </a:t>
                      </a:r>
                      <a:r>
                        <a:rPr lang="en-US" sz="1600" b="1" baseline="0" dirty="0" err="1"/>
                        <a:t>quyền</a:t>
                      </a:r>
                      <a:r>
                        <a:rPr lang="en-US" sz="1600" b="1" baseline="0" dirty="0"/>
                        <a:t> GPHI</a:t>
                      </a:r>
                      <a:endParaRPr lang="en-US" sz="1600" b="1" dirty="0"/>
                    </a:p>
                  </a:txBody>
                  <a:tcPr/>
                </a:tc>
                <a:tc>
                  <a:txBody>
                    <a:bodyPr/>
                    <a:lstStyle/>
                    <a:p>
                      <a:pPr algn="ctr"/>
                      <a:r>
                        <a:rPr lang="en-US" sz="1600" dirty="0"/>
                        <a:t>10</a:t>
                      </a:r>
                    </a:p>
                  </a:txBody>
                  <a:tcPr/>
                </a:tc>
                <a:tc vMerge="1">
                  <a:txBody>
                    <a:bodyPr/>
                    <a:lstStyle/>
                    <a:p>
                      <a:pPr algn="ctr"/>
                      <a:endParaRPr lang="en-US" dirty="0"/>
                    </a:p>
                  </a:txBody>
                  <a:tcPr/>
                </a:tc>
                <a:extLst>
                  <a:ext uri="{0D108BD9-81ED-4DB2-BD59-A6C34878D82A}">
                    <a16:rowId xmlns:a16="http://schemas.microsoft.com/office/drawing/2014/main" xmlns="" val="10002"/>
                  </a:ext>
                </a:extLst>
              </a:tr>
              <a:tr h="729440">
                <a:tc>
                  <a:txBody>
                    <a:bodyPr/>
                    <a:lstStyle/>
                    <a:p>
                      <a:pPr algn="ctr"/>
                      <a:r>
                        <a:rPr lang="en-US" sz="1600" b="1" dirty="0" err="1"/>
                        <a:t>Bằng</a:t>
                      </a:r>
                      <a:r>
                        <a:rPr lang="en-US" sz="1600" b="1" baseline="0" dirty="0"/>
                        <a:t> </a:t>
                      </a:r>
                      <a:r>
                        <a:rPr lang="en-US" sz="1600" b="1" baseline="0" dirty="0" err="1"/>
                        <a:t>độc</a:t>
                      </a:r>
                      <a:r>
                        <a:rPr lang="en-US" sz="1600" b="1" baseline="0" dirty="0"/>
                        <a:t> </a:t>
                      </a:r>
                      <a:r>
                        <a:rPr lang="en-US" sz="1600" b="1" baseline="0" dirty="0" err="1"/>
                        <a:t>quyền</a:t>
                      </a:r>
                      <a:r>
                        <a:rPr lang="en-US" sz="1600" b="1" baseline="0" dirty="0"/>
                        <a:t> KDCN</a:t>
                      </a:r>
                      <a:endParaRPr lang="en-US" sz="1600" b="1" dirty="0"/>
                    </a:p>
                  </a:txBody>
                  <a:tcPr/>
                </a:tc>
                <a:tc>
                  <a:txBody>
                    <a:bodyPr/>
                    <a:lstStyle/>
                    <a:p>
                      <a:pPr algn="ctr"/>
                      <a:r>
                        <a:rPr lang="en-US" sz="1600" dirty="0" err="1"/>
                        <a:t>Tối</a:t>
                      </a:r>
                      <a:r>
                        <a:rPr lang="en-US" sz="1600" baseline="0" dirty="0"/>
                        <a:t> </a:t>
                      </a:r>
                      <a:r>
                        <a:rPr lang="en-US" sz="1600" baseline="0" dirty="0" err="1"/>
                        <a:t>đa</a:t>
                      </a:r>
                      <a:r>
                        <a:rPr lang="en-US" sz="1600" baseline="0" dirty="0"/>
                        <a:t> 15</a:t>
                      </a:r>
                      <a:endParaRPr lang="en-US" sz="1600" dirty="0"/>
                    </a:p>
                    <a:p>
                      <a:pPr algn="ctr"/>
                      <a:r>
                        <a:rPr lang="en-US" sz="1600" dirty="0"/>
                        <a:t>(2 </a:t>
                      </a:r>
                      <a:r>
                        <a:rPr lang="en-US" sz="1600" dirty="0" err="1"/>
                        <a:t>lần</a:t>
                      </a:r>
                      <a:r>
                        <a:rPr lang="en-US" sz="1600" baseline="0" dirty="0"/>
                        <a:t> </a:t>
                      </a:r>
                      <a:r>
                        <a:rPr lang="en-US" sz="1600" baseline="0" dirty="0" err="1"/>
                        <a:t>gia</a:t>
                      </a:r>
                      <a:r>
                        <a:rPr lang="en-US" sz="1600" baseline="0" dirty="0"/>
                        <a:t> </a:t>
                      </a:r>
                      <a:r>
                        <a:rPr lang="en-US" sz="1600" baseline="0" dirty="0" err="1"/>
                        <a:t>hạn</a:t>
                      </a:r>
                      <a:r>
                        <a:rPr lang="en-US" sz="1600" baseline="0" dirty="0"/>
                        <a:t>, </a:t>
                      </a:r>
                      <a:r>
                        <a:rPr lang="en-US" sz="1600" baseline="0" dirty="0" err="1"/>
                        <a:t>mỗi</a:t>
                      </a:r>
                      <a:r>
                        <a:rPr lang="en-US" sz="1600" baseline="0" dirty="0"/>
                        <a:t> </a:t>
                      </a:r>
                      <a:r>
                        <a:rPr lang="en-US" sz="1600" baseline="0" dirty="0" err="1"/>
                        <a:t>lần</a:t>
                      </a:r>
                      <a:r>
                        <a:rPr lang="en-US" sz="1600" baseline="0" dirty="0"/>
                        <a:t> 5 </a:t>
                      </a:r>
                      <a:r>
                        <a:rPr lang="en-US" sz="1600" baseline="0" dirty="0" err="1"/>
                        <a:t>năm</a:t>
                      </a:r>
                      <a:r>
                        <a:rPr lang="en-US" sz="1600" baseline="0" dirty="0"/>
                        <a:t>)</a:t>
                      </a:r>
                      <a:endParaRPr lang="en-US" sz="1600" dirty="0"/>
                    </a:p>
                  </a:txBody>
                  <a:tcPr/>
                </a:tc>
                <a:tc vMerge="1">
                  <a:txBody>
                    <a:bodyPr/>
                    <a:lstStyle/>
                    <a:p>
                      <a:pPr algn="ctr"/>
                      <a:endParaRPr lang="en-US" dirty="0"/>
                    </a:p>
                  </a:txBody>
                  <a:tcPr/>
                </a:tc>
                <a:extLst>
                  <a:ext uri="{0D108BD9-81ED-4DB2-BD59-A6C34878D82A}">
                    <a16:rowId xmlns:a16="http://schemas.microsoft.com/office/drawing/2014/main" xmlns="" val="10003"/>
                  </a:ext>
                </a:extLst>
              </a:tr>
              <a:tr h="314922">
                <a:tc>
                  <a:txBody>
                    <a:bodyPr/>
                    <a:lstStyle/>
                    <a:p>
                      <a:pPr algn="ctr"/>
                      <a:r>
                        <a:rPr lang="en-US" sz="1600" b="1" dirty="0"/>
                        <a:t>GCN </a:t>
                      </a:r>
                      <a:r>
                        <a:rPr lang="en-US" sz="1600" b="1" dirty="0" err="1"/>
                        <a:t>thiết</a:t>
                      </a:r>
                      <a:r>
                        <a:rPr lang="en-US" sz="1600" b="1" baseline="0" dirty="0"/>
                        <a:t> </a:t>
                      </a:r>
                      <a:r>
                        <a:rPr lang="en-US" sz="1600" b="1" baseline="0" dirty="0" err="1"/>
                        <a:t>kế</a:t>
                      </a:r>
                      <a:r>
                        <a:rPr lang="en-US" sz="1600" b="1" baseline="0" dirty="0"/>
                        <a:t> </a:t>
                      </a:r>
                      <a:r>
                        <a:rPr lang="en-US" sz="1600" b="1" baseline="0" dirty="0" err="1"/>
                        <a:t>bố</a:t>
                      </a:r>
                      <a:r>
                        <a:rPr lang="en-US" sz="1600" b="1" baseline="0" dirty="0"/>
                        <a:t> </a:t>
                      </a:r>
                      <a:r>
                        <a:rPr lang="en-US" sz="1600" b="1" baseline="0" dirty="0" err="1"/>
                        <a:t>trí</a:t>
                      </a:r>
                      <a:endParaRPr lang="en-US" sz="1600" b="1" dirty="0"/>
                    </a:p>
                  </a:txBody>
                  <a:tcPr/>
                </a:tc>
                <a:tc>
                  <a:txBody>
                    <a:bodyPr/>
                    <a:lstStyle/>
                    <a:p>
                      <a:pPr algn="ctr"/>
                      <a:endParaRPr lang="en-US" sz="1600" dirty="0"/>
                    </a:p>
                  </a:txBody>
                  <a:tcPr/>
                </a:tc>
                <a:tc vMerge="1">
                  <a:txBody>
                    <a:bodyPr/>
                    <a:lstStyle/>
                    <a:p>
                      <a:pPr algn="ctr"/>
                      <a:endParaRPr lang="en-US" dirty="0"/>
                    </a:p>
                  </a:txBody>
                  <a:tcPr/>
                </a:tc>
                <a:extLst>
                  <a:ext uri="{0D108BD9-81ED-4DB2-BD59-A6C34878D82A}">
                    <a16:rowId xmlns:a16="http://schemas.microsoft.com/office/drawing/2014/main" xmlns="" val="10004"/>
                  </a:ext>
                </a:extLst>
              </a:tr>
              <a:tr h="729440">
                <a:tc>
                  <a:txBody>
                    <a:bodyPr/>
                    <a:lstStyle/>
                    <a:p>
                      <a:pPr algn="ctr"/>
                      <a:r>
                        <a:rPr lang="en-US" sz="1600" b="1" dirty="0"/>
                        <a:t>GCN</a:t>
                      </a:r>
                      <a:r>
                        <a:rPr lang="en-US" sz="1600" b="1" baseline="0" dirty="0"/>
                        <a:t> </a:t>
                      </a:r>
                      <a:r>
                        <a:rPr lang="en-US" sz="1600" b="1" baseline="0" dirty="0" err="1"/>
                        <a:t>nhãn</a:t>
                      </a:r>
                      <a:r>
                        <a:rPr lang="en-US" sz="1600" b="1" baseline="0" dirty="0"/>
                        <a:t> </a:t>
                      </a:r>
                      <a:r>
                        <a:rPr lang="en-US" sz="1600" b="1" baseline="0" dirty="0" err="1"/>
                        <a:t>hiệu</a:t>
                      </a:r>
                      <a:endParaRPr lang="en-US" sz="16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t>∞</a:t>
                      </a:r>
                      <a:endParaRPr lang="en-US" sz="1600" dirty="0"/>
                    </a:p>
                    <a:p>
                      <a:pPr algn="ctr"/>
                      <a:r>
                        <a:rPr lang="en-US" sz="1600" dirty="0"/>
                        <a:t>(</a:t>
                      </a:r>
                      <a:r>
                        <a:rPr lang="en-US" sz="1600" dirty="0" err="1"/>
                        <a:t>nhiều</a:t>
                      </a:r>
                      <a:r>
                        <a:rPr lang="en-US" sz="1600" baseline="0" dirty="0"/>
                        <a:t> </a:t>
                      </a:r>
                      <a:r>
                        <a:rPr lang="en-US" sz="1600" baseline="0" dirty="0" err="1"/>
                        <a:t>lần</a:t>
                      </a:r>
                      <a:r>
                        <a:rPr lang="en-US" sz="1600" baseline="0" dirty="0"/>
                        <a:t> </a:t>
                      </a:r>
                      <a:r>
                        <a:rPr lang="en-US" sz="1600" baseline="0" dirty="0" err="1"/>
                        <a:t>gia</a:t>
                      </a:r>
                      <a:r>
                        <a:rPr lang="en-US" sz="1600" baseline="0" dirty="0"/>
                        <a:t> </a:t>
                      </a:r>
                      <a:r>
                        <a:rPr lang="en-US" sz="1600" baseline="0" dirty="0" err="1"/>
                        <a:t>hạn</a:t>
                      </a:r>
                      <a:r>
                        <a:rPr lang="en-US" sz="1600" baseline="0" dirty="0"/>
                        <a:t>, </a:t>
                      </a:r>
                      <a:r>
                        <a:rPr lang="en-US" sz="1600" baseline="0" dirty="0" err="1"/>
                        <a:t>mỗi</a:t>
                      </a:r>
                      <a:r>
                        <a:rPr lang="en-US" sz="1600" baseline="0" dirty="0"/>
                        <a:t> </a:t>
                      </a:r>
                      <a:r>
                        <a:rPr lang="en-US" sz="1600" baseline="0" dirty="0" err="1"/>
                        <a:t>lần</a:t>
                      </a:r>
                      <a:r>
                        <a:rPr lang="en-US" sz="1600" baseline="0" dirty="0"/>
                        <a:t> 10 </a:t>
                      </a:r>
                      <a:r>
                        <a:rPr lang="en-US" sz="1600" baseline="0" dirty="0" err="1"/>
                        <a:t>năm</a:t>
                      </a:r>
                      <a:r>
                        <a:rPr lang="en-US" sz="1600" baseline="0" dirty="0"/>
                        <a:t>)</a:t>
                      </a:r>
                      <a:endParaRPr lang="en-US" sz="1600" dirty="0"/>
                    </a:p>
                  </a:txBody>
                  <a:tcPr/>
                </a:tc>
                <a:tc vMerge="1">
                  <a:txBody>
                    <a:bodyPr/>
                    <a:lstStyle/>
                    <a:p>
                      <a:pPr algn="ctr"/>
                      <a:endParaRPr lang="en-US" dirty="0"/>
                    </a:p>
                  </a:txBody>
                  <a:tcPr/>
                </a:tc>
                <a:extLst>
                  <a:ext uri="{0D108BD9-81ED-4DB2-BD59-A6C34878D82A}">
                    <a16:rowId xmlns:a16="http://schemas.microsoft.com/office/drawing/2014/main" xmlns="" val="10005"/>
                  </a:ext>
                </a:extLst>
              </a:tr>
              <a:tr h="314922">
                <a:tc>
                  <a:txBody>
                    <a:bodyPr/>
                    <a:lstStyle/>
                    <a:p>
                      <a:pPr algn="ctr"/>
                      <a:r>
                        <a:rPr lang="en-US" sz="1600" b="1" dirty="0"/>
                        <a:t>GCN</a:t>
                      </a:r>
                      <a:r>
                        <a:rPr lang="en-US" sz="1600" b="1" baseline="0" dirty="0"/>
                        <a:t> </a:t>
                      </a:r>
                      <a:r>
                        <a:rPr lang="en-US" sz="1600" b="1" baseline="0" dirty="0" err="1"/>
                        <a:t>chỉ</a:t>
                      </a:r>
                      <a:r>
                        <a:rPr lang="en-US" sz="1600" b="1" baseline="0" dirty="0"/>
                        <a:t> </a:t>
                      </a:r>
                      <a:r>
                        <a:rPr lang="en-US" sz="1600" b="1" baseline="0" dirty="0" err="1"/>
                        <a:t>dẫn</a:t>
                      </a:r>
                      <a:r>
                        <a:rPr lang="en-US" sz="1600" b="1" baseline="0" dirty="0"/>
                        <a:t> </a:t>
                      </a:r>
                      <a:r>
                        <a:rPr lang="en-US" sz="1600" b="1" baseline="0" dirty="0" err="1"/>
                        <a:t>địa</a:t>
                      </a:r>
                      <a:r>
                        <a:rPr lang="en-US" sz="1600" b="1" baseline="0" dirty="0"/>
                        <a:t> </a:t>
                      </a:r>
                      <a:r>
                        <a:rPr lang="en-US" sz="1600" b="1" baseline="0" dirty="0" err="1"/>
                        <a:t>lý</a:t>
                      </a:r>
                      <a:endParaRPr lang="en-US" sz="16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t>∞</a:t>
                      </a:r>
                    </a:p>
                  </a:txBody>
                  <a:tcPr/>
                </a:tc>
                <a:tc vMerge="1">
                  <a:txBody>
                    <a:bodyPr/>
                    <a:lstStyle/>
                    <a:p>
                      <a:pPr algn="ctr"/>
                      <a:endParaRPr lang="en-US" dirty="0"/>
                    </a:p>
                  </a:txBody>
                  <a:tcPr/>
                </a:tc>
                <a:extLst>
                  <a:ext uri="{0D108BD9-81ED-4DB2-BD59-A6C34878D82A}">
                    <a16:rowId xmlns:a16="http://schemas.microsoft.com/office/drawing/2014/main" xmlns="" val="10006"/>
                  </a:ext>
                </a:extLst>
              </a:tr>
              <a:tr h="314922">
                <a:tc>
                  <a:txBody>
                    <a:bodyPr/>
                    <a:lstStyle/>
                    <a:p>
                      <a:pPr algn="ctr"/>
                      <a:r>
                        <a:rPr lang="en-US" sz="1600" b="1" dirty="0"/>
                        <a:t>GCN</a:t>
                      </a:r>
                      <a:r>
                        <a:rPr lang="en-US" sz="1600" b="1" baseline="0" dirty="0"/>
                        <a:t> </a:t>
                      </a:r>
                      <a:r>
                        <a:rPr lang="en-US" sz="1600" b="1" baseline="0" dirty="0" err="1"/>
                        <a:t>giống</a:t>
                      </a:r>
                      <a:r>
                        <a:rPr lang="en-US" sz="1600" b="1" baseline="0" dirty="0"/>
                        <a:t> </a:t>
                      </a:r>
                      <a:r>
                        <a:rPr lang="en-US" sz="1600" b="1" baseline="0" dirty="0" err="1"/>
                        <a:t>cây</a:t>
                      </a:r>
                      <a:r>
                        <a:rPr lang="en-US" sz="1600" b="1" baseline="0" dirty="0"/>
                        <a:t> </a:t>
                      </a:r>
                      <a:r>
                        <a:rPr lang="en-US" sz="1600" b="1" baseline="0" dirty="0" err="1"/>
                        <a:t>trồng</a:t>
                      </a:r>
                      <a:endParaRPr lang="en-US" sz="1600" b="1" dirty="0"/>
                    </a:p>
                  </a:txBody>
                  <a:tcPr/>
                </a:tc>
                <a:tc>
                  <a:txBody>
                    <a:bodyPr/>
                    <a:lstStyle/>
                    <a:p>
                      <a:pPr algn="ctr"/>
                      <a:endParaRPr lang="en-US" sz="1600" dirty="0"/>
                    </a:p>
                  </a:txBody>
                  <a:tcPr/>
                </a:tc>
                <a:tc vMerge="1">
                  <a:txBody>
                    <a:bodyPr/>
                    <a:lstStyle/>
                    <a:p>
                      <a:pPr algn="ctr"/>
                      <a:endParaRPr lang="en-US" dirty="0"/>
                    </a:p>
                  </a:txBody>
                  <a:tcPr/>
                </a:tc>
                <a:extLst>
                  <a:ext uri="{0D108BD9-81ED-4DB2-BD59-A6C34878D82A}">
                    <a16:rowId xmlns:a16="http://schemas.microsoft.com/office/drawing/2014/main" xmlns="" val="10007"/>
                  </a:ext>
                </a:extLst>
              </a:tr>
              <a:tr h="314922">
                <a:tc>
                  <a:txBody>
                    <a:bodyPr/>
                    <a:lstStyle/>
                    <a:p>
                      <a:pPr algn="r"/>
                      <a:r>
                        <a:rPr lang="en-US" sz="1600" dirty="0" err="1"/>
                        <a:t>Cây</a:t>
                      </a:r>
                      <a:r>
                        <a:rPr lang="en-US" sz="1600" baseline="0" dirty="0"/>
                        <a:t> </a:t>
                      </a:r>
                      <a:r>
                        <a:rPr lang="en-US" sz="1600" baseline="0" dirty="0" err="1"/>
                        <a:t>thân</a:t>
                      </a:r>
                      <a:r>
                        <a:rPr lang="en-US" sz="1600" baseline="0" dirty="0"/>
                        <a:t> </a:t>
                      </a:r>
                      <a:r>
                        <a:rPr lang="en-US" sz="1600" baseline="0" dirty="0" err="1"/>
                        <a:t>gỗ</a:t>
                      </a:r>
                      <a:r>
                        <a:rPr lang="en-US" sz="1600" baseline="0" dirty="0"/>
                        <a:t> </a:t>
                      </a:r>
                      <a:r>
                        <a:rPr lang="en-US" sz="1600" baseline="0" dirty="0" err="1"/>
                        <a:t>và</a:t>
                      </a:r>
                      <a:r>
                        <a:rPr lang="en-US" sz="1600" baseline="0" dirty="0"/>
                        <a:t> </a:t>
                      </a:r>
                      <a:r>
                        <a:rPr lang="en-US" sz="1600" baseline="0" dirty="0" err="1"/>
                        <a:t>thân</a:t>
                      </a:r>
                      <a:r>
                        <a:rPr lang="en-US" sz="1600" baseline="0" dirty="0"/>
                        <a:t> </a:t>
                      </a:r>
                      <a:r>
                        <a:rPr lang="en-US" sz="1600" baseline="0" dirty="0" err="1"/>
                        <a:t>nho</a:t>
                      </a:r>
                      <a:endParaRPr lang="en-US" sz="1600" dirty="0"/>
                    </a:p>
                  </a:txBody>
                  <a:tcPr/>
                </a:tc>
                <a:tc>
                  <a:txBody>
                    <a:bodyPr/>
                    <a:lstStyle/>
                    <a:p>
                      <a:pPr algn="ctr"/>
                      <a:r>
                        <a:rPr lang="en-US" sz="1600" dirty="0"/>
                        <a:t>25</a:t>
                      </a:r>
                    </a:p>
                  </a:txBody>
                  <a:tcPr/>
                </a:tc>
                <a:tc vMerge="1">
                  <a:txBody>
                    <a:bodyPr/>
                    <a:lstStyle/>
                    <a:p>
                      <a:pPr algn="ctr"/>
                      <a:endParaRPr lang="en-US" sz="1600" dirty="0"/>
                    </a:p>
                  </a:txBody>
                  <a:tcPr/>
                </a:tc>
                <a:extLst>
                  <a:ext uri="{0D108BD9-81ED-4DB2-BD59-A6C34878D82A}">
                    <a16:rowId xmlns:a16="http://schemas.microsoft.com/office/drawing/2014/main" xmlns="" val="10008"/>
                  </a:ext>
                </a:extLst>
              </a:tr>
              <a:tr h="314922">
                <a:tc>
                  <a:txBody>
                    <a:bodyPr/>
                    <a:lstStyle/>
                    <a:p>
                      <a:pPr algn="r"/>
                      <a:r>
                        <a:rPr lang="en-US" sz="1600" dirty="0" err="1"/>
                        <a:t>Cây</a:t>
                      </a:r>
                      <a:r>
                        <a:rPr lang="en-US" sz="1600" baseline="0" dirty="0"/>
                        <a:t> </a:t>
                      </a:r>
                      <a:r>
                        <a:rPr lang="en-US" sz="1600" baseline="0" dirty="0" err="1"/>
                        <a:t>trồng</a:t>
                      </a:r>
                      <a:r>
                        <a:rPr lang="en-US" sz="1600" baseline="0" dirty="0"/>
                        <a:t> </a:t>
                      </a:r>
                      <a:r>
                        <a:rPr lang="en-US" sz="1600" baseline="0" dirty="0" err="1"/>
                        <a:t>khác</a:t>
                      </a:r>
                      <a:endParaRPr lang="en-US" sz="1600" dirty="0"/>
                    </a:p>
                  </a:txBody>
                  <a:tcPr/>
                </a:tc>
                <a:tc>
                  <a:txBody>
                    <a:bodyPr/>
                    <a:lstStyle/>
                    <a:p>
                      <a:pPr algn="ctr"/>
                      <a:r>
                        <a:rPr lang="en-US" sz="1600" dirty="0"/>
                        <a:t>20</a:t>
                      </a:r>
                    </a:p>
                  </a:txBody>
                  <a:tcPr/>
                </a:tc>
                <a:tc vMerge="1">
                  <a:txBody>
                    <a:bodyPr/>
                    <a:lstStyle/>
                    <a:p>
                      <a:pPr algn="ctr"/>
                      <a:endParaRPr lang="en-US" sz="1600" dirty="0"/>
                    </a:p>
                  </a:txBody>
                  <a:tcPr/>
                </a:tc>
                <a:extLst>
                  <a:ext uri="{0D108BD9-81ED-4DB2-BD59-A6C34878D82A}">
                    <a16:rowId xmlns:a16="http://schemas.microsoft.com/office/drawing/2014/main" xmlns="" val="10009"/>
                  </a:ext>
                </a:extLst>
              </a:tr>
            </a:tbl>
          </a:graphicData>
        </a:graphic>
      </p:graphicFrame>
      <p:sp>
        <p:nvSpPr>
          <p:cNvPr id="6" name="TextBox 5"/>
          <p:cNvSpPr txBox="1"/>
          <p:nvPr/>
        </p:nvSpPr>
        <p:spPr>
          <a:xfrm>
            <a:off x="395536" y="1322404"/>
            <a:ext cx="7416824" cy="400110"/>
          </a:xfrm>
          <a:prstGeom prst="rect">
            <a:avLst/>
          </a:prstGeom>
          <a:noFill/>
        </p:spPr>
        <p:txBody>
          <a:bodyPr wrap="square" rtlCol="0">
            <a:spAutoFit/>
          </a:bodyPr>
          <a:lstStyle/>
          <a:p>
            <a:pPr algn="ctr"/>
            <a:r>
              <a:rPr lang="en-US" sz="2000" b="1" dirty="0" err="1">
                <a:solidFill>
                  <a:srgbClr val="FF0000"/>
                </a:solidFill>
                <a:latin typeface="+mj-lt"/>
              </a:rPr>
              <a:t>Điều</a:t>
            </a:r>
            <a:r>
              <a:rPr lang="en-US" sz="2000" b="1" dirty="0">
                <a:solidFill>
                  <a:srgbClr val="FF0000"/>
                </a:solidFill>
                <a:latin typeface="+mj-lt"/>
              </a:rPr>
              <a:t> 93, </a:t>
            </a:r>
            <a:r>
              <a:rPr lang="en-US" sz="2000" b="1" dirty="0" err="1">
                <a:solidFill>
                  <a:srgbClr val="FF0000"/>
                </a:solidFill>
                <a:latin typeface="+mj-lt"/>
              </a:rPr>
              <a:t>Khoản</a:t>
            </a:r>
            <a:r>
              <a:rPr lang="en-US" sz="2000" b="1" dirty="0">
                <a:solidFill>
                  <a:srgbClr val="FF0000"/>
                </a:solidFill>
                <a:latin typeface="+mj-lt"/>
              </a:rPr>
              <a:t> 2 </a:t>
            </a:r>
            <a:r>
              <a:rPr lang="en-US" sz="2000" b="1" dirty="0" err="1">
                <a:solidFill>
                  <a:srgbClr val="FF0000"/>
                </a:solidFill>
                <a:latin typeface="+mj-lt"/>
              </a:rPr>
              <a:t>Điều</a:t>
            </a:r>
            <a:r>
              <a:rPr lang="en-US" sz="2000" b="1" dirty="0">
                <a:solidFill>
                  <a:srgbClr val="FF0000"/>
                </a:solidFill>
                <a:latin typeface="+mj-lt"/>
              </a:rPr>
              <a:t> 169 </a:t>
            </a:r>
            <a:r>
              <a:rPr lang="en-US" sz="2000" dirty="0" err="1">
                <a:solidFill>
                  <a:srgbClr val="FF0000"/>
                </a:solidFill>
                <a:latin typeface="+mj-lt"/>
              </a:rPr>
              <a:t>Luật</a:t>
            </a:r>
            <a:r>
              <a:rPr lang="en-US" sz="2000" dirty="0">
                <a:solidFill>
                  <a:srgbClr val="FF0000"/>
                </a:solidFill>
                <a:latin typeface="+mj-lt"/>
              </a:rPr>
              <a:t> </a:t>
            </a:r>
            <a:r>
              <a:rPr lang="en-US" sz="2000" dirty="0" err="1">
                <a:solidFill>
                  <a:srgbClr val="FF0000"/>
                </a:solidFill>
                <a:latin typeface="+mj-lt"/>
              </a:rPr>
              <a:t>Sở</a:t>
            </a:r>
            <a:r>
              <a:rPr lang="en-US" sz="2000" dirty="0">
                <a:solidFill>
                  <a:srgbClr val="FF0000"/>
                </a:solidFill>
                <a:latin typeface="+mj-lt"/>
              </a:rPr>
              <a:t> </a:t>
            </a:r>
            <a:r>
              <a:rPr lang="en-US" sz="2000" dirty="0" err="1">
                <a:solidFill>
                  <a:srgbClr val="FF0000"/>
                </a:solidFill>
                <a:latin typeface="+mj-lt"/>
              </a:rPr>
              <a:t>hữu</a:t>
            </a:r>
            <a:r>
              <a:rPr lang="en-US" sz="2000" dirty="0">
                <a:solidFill>
                  <a:srgbClr val="FF0000"/>
                </a:solidFill>
                <a:latin typeface="+mj-lt"/>
              </a:rPr>
              <a:t> </a:t>
            </a:r>
            <a:r>
              <a:rPr lang="en-US" sz="2000" dirty="0" err="1">
                <a:solidFill>
                  <a:srgbClr val="FF0000"/>
                </a:solidFill>
                <a:latin typeface="+mj-lt"/>
              </a:rPr>
              <a:t>trí</a:t>
            </a:r>
            <a:r>
              <a:rPr lang="en-US" sz="2000" dirty="0">
                <a:solidFill>
                  <a:srgbClr val="FF0000"/>
                </a:solidFill>
                <a:latin typeface="+mj-lt"/>
              </a:rPr>
              <a:t> </a:t>
            </a:r>
            <a:r>
              <a:rPr lang="en-US" sz="2000" dirty="0" err="1">
                <a:solidFill>
                  <a:srgbClr val="FF0000"/>
                </a:solidFill>
                <a:latin typeface="+mj-lt"/>
              </a:rPr>
              <a:t>tuệ</a:t>
            </a:r>
            <a:endParaRPr lang="en-US" sz="2000" dirty="0">
              <a:solidFill>
                <a:srgbClr val="FF0000"/>
              </a:solidFill>
              <a:latin typeface="+mj-lt"/>
            </a:endParaRPr>
          </a:p>
        </p:txBody>
      </p:sp>
    </p:spTree>
    <p:extLst>
      <p:ext uri="{BB962C8B-B14F-4D97-AF65-F5344CB8AC3E}">
        <p14:creationId xmlns:p14="http://schemas.microsoft.com/office/powerpoint/2010/main" val="19402868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sp>
        <p:nvSpPr>
          <p:cNvPr id="3" name="Rectangle 2"/>
          <p:cNvSpPr/>
          <p:nvPr/>
        </p:nvSpPr>
        <p:spPr>
          <a:xfrm>
            <a:off x="4530642" y="257090"/>
            <a:ext cx="3302507" cy="707886"/>
          </a:xfrm>
          <a:prstGeom prst="rect">
            <a:avLst/>
          </a:prstGeom>
          <a:noFill/>
        </p:spPr>
        <p:txBody>
          <a:bodyPr wrap="none" lIns="91440" tIns="45720" rIns="91440" bIns="45720">
            <a:spAutoFit/>
          </a:bodyPr>
          <a:lstStyle/>
          <a:p>
            <a:pPr algn="ct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Chủ</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thể</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quyền</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2" name="Diagram 1"/>
          <p:cNvGraphicFramePr/>
          <p:nvPr>
            <p:extLst>
              <p:ext uri="{D42A27DB-BD31-4B8C-83A1-F6EECF244321}">
                <p14:modId xmlns:p14="http://schemas.microsoft.com/office/powerpoint/2010/main" val="3582353689"/>
              </p:ext>
            </p:extLst>
          </p:nvPr>
        </p:nvGraphicFramePr>
        <p:xfrm>
          <a:off x="0" y="1700808"/>
          <a:ext cx="8748464"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93782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5589240"/>
            <a:ext cx="1368152" cy="684077"/>
          </a:xfrm>
          <a:prstGeom prst="rect">
            <a:avLst/>
          </a:prstGeom>
        </p:spPr>
      </p:pic>
      <p:pic>
        <p:nvPicPr>
          <p:cNvPr id="9" name="Picture Placeholder 8"/>
          <p:cNvPicPr>
            <a:picLocks noGrp="1" noChangeAspect="1"/>
          </p:cNvPicPr>
          <p:nvPr>
            <p:ph type="pic" idx="1"/>
          </p:nvPr>
        </p:nvPicPr>
        <p:blipFill>
          <a:blip r:embed="rId3">
            <a:extLst>
              <a:ext uri="{28A0092B-C50C-407E-A947-70E740481C1C}">
                <a14:useLocalDpi xmlns:a14="http://schemas.microsoft.com/office/drawing/2010/main" val="0"/>
              </a:ext>
            </a:extLst>
          </a:blip>
          <a:srcRect l="4732" r="4732"/>
          <a:stretch>
            <a:fillRect/>
          </a:stretch>
        </p:blipFill>
        <p:spPr/>
      </p:pic>
      <p:sp>
        <p:nvSpPr>
          <p:cNvPr id="10" name="Rectangle 9"/>
          <p:cNvSpPr/>
          <p:nvPr/>
        </p:nvSpPr>
        <p:spPr>
          <a:xfrm>
            <a:off x="4640714" y="2276872"/>
            <a:ext cx="4047903" cy="1200329"/>
          </a:xfrm>
          <a:prstGeom prst="rect">
            <a:avLst/>
          </a:prstGeom>
          <a:noFill/>
        </p:spPr>
        <p:txBody>
          <a:bodyPr wrap="none" lIns="91440" tIns="45720" rIns="91440" bIns="45720">
            <a:spAutoFit/>
          </a:bodyPr>
          <a:lstStyle/>
          <a:p>
            <a:pPr algn="ctr"/>
            <a:r>
              <a:rPr lang="en-US" sz="7200" b="1" cap="none" spc="0" dirty="0" err="1">
                <a:ln w="18415" cmpd="sng">
                  <a:solidFill>
                    <a:srgbClr val="FFFFFF"/>
                  </a:solidFill>
                  <a:prstDash val="solid"/>
                </a:ln>
                <a:solidFill>
                  <a:srgbClr val="FFFFFF"/>
                </a:solidFill>
                <a:effectLst>
                  <a:outerShdw blurRad="63500" dir="3600000" algn="tl" rotWithShape="0">
                    <a:srgbClr val="000000">
                      <a:alpha val="70000"/>
                    </a:srgbClr>
                  </a:outerShdw>
                </a:effectLst>
              </a:rPr>
              <a:t>Thảo</a:t>
            </a:r>
            <a:r>
              <a:rPr lang="en-US" sz="72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7200" b="1" cap="none" spc="0" dirty="0" err="1">
                <a:ln w="18415" cmpd="sng">
                  <a:solidFill>
                    <a:srgbClr val="FFFFFF"/>
                  </a:solidFill>
                  <a:prstDash val="solid"/>
                </a:ln>
                <a:solidFill>
                  <a:srgbClr val="FFFFFF"/>
                </a:solidFill>
                <a:effectLst>
                  <a:outerShdw blurRad="63500" dir="3600000" algn="tl" rotWithShape="0">
                    <a:srgbClr val="000000">
                      <a:alpha val="70000"/>
                    </a:srgbClr>
                  </a:outerShdw>
                </a:effectLst>
              </a:rPr>
              <a:t>luận</a:t>
            </a:r>
            <a:endParaRPr lang="en-US" sz="72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056417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3501008"/>
            <a:ext cx="5148064" cy="2896644"/>
          </a:xfrm>
          <a:prstGeom prst="rect">
            <a:avLst/>
          </a:prstGeom>
        </p:spPr>
      </p:pic>
      <p:sp>
        <p:nvSpPr>
          <p:cNvPr id="9" name="Rectangle 8"/>
          <p:cNvSpPr/>
          <p:nvPr/>
        </p:nvSpPr>
        <p:spPr>
          <a:xfrm>
            <a:off x="107504" y="1772816"/>
            <a:ext cx="8856984" cy="1323439"/>
          </a:xfrm>
          <a:prstGeom prst="rect">
            <a:avLst/>
          </a:prstGeom>
        </p:spPr>
        <p:txBody>
          <a:bodyPr wrap="square">
            <a:spAutoFit/>
          </a:bodyPr>
          <a:lstStyle/>
          <a:p>
            <a:r>
              <a:rPr lang="en-US" altLang="en-US" sz="2000" b="1" i="1" dirty="0" err="1"/>
              <a:t>Tài</a:t>
            </a:r>
            <a:r>
              <a:rPr lang="en-US" altLang="en-US" sz="2000" b="1" i="1" dirty="0"/>
              <a:t> </a:t>
            </a:r>
            <a:r>
              <a:rPr lang="en-US" altLang="en-US" sz="2000" b="1" i="1" dirty="0" err="1"/>
              <a:t>sản</a:t>
            </a:r>
            <a:r>
              <a:rPr lang="en-US" altLang="en-US" sz="2000" b="1" i="1" dirty="0"/>
              <a:t> </a:t>
            </a:r>
            <a:r>
              <a:rPr lang="en-US" altLang="en-US" sz="2000" b="1" i="1" dirty="0" err="1"/>
              <a:t>trí</a:t>
            </a:r>
            <a:r>
              <a:rPr lang="en-US" altLang="en-US" sz="2000" b="1" i="1" dirty="0"/>
              <a:t> </a:t>
            </a:r>
            <a:r>
              <a:rPr lang="en-US" altLang="en-US" sz="2000" b="1" i="1" dirty="0" err="1"/>
              <a:t>tuệ</a:t>
            </a:r>
            <a:r>
              <a:rPr lang="en-US" altLang="en-US" sz="2000" b="1" i="1" dirty="0"/>
              <a:t> </a:t>
            </a:r>
            <a:r>
              <a:rPr lang="en-US" altLang="en-US" sz="2000" dirty="0" err="1"/>
              <a:t>là</a:t>
            </a:r>
            <a:r>
              <a:rPr lang="en-US" altLang="en-US" sz="2000" dirty="0"/>
              <a:t> </a:t>
            </a:r>
            <a:r>
              <a:rPr lang="en-US" altLang="en-US" sz="2000" dirty="0" err="1"/>
              <a:t>những</a:t>
            </a:r>
            <a:r>
              <a:rPr lang="en-US" altLang="en-US" sz="2000" dirty="0"/>
              <a:t> </a:t>
            </a:r>
            <a:r>
              <a:rPr lang="en-US" altLang="en-US" sz="2000" dirty="0" err="1"/>
              <a:t>sản</a:t>
            </a:r>
            <a:r>
              <a:rPr lang="en-US" altLang="en-US" sz="2000" dirty="0"/>
              <a:t> </a:t>
            </a:r>
            <a:r>
              <a:rPr lang="en-US" altLang="en-US" sz="2000" dirty="0" err="1"/>
              <a:t>phẩm</a:t>
            </a:r>
            <a:r>
              <a:rPr lang="en-US" altLang="en-US" sz="2000" dirty="0"/>
              <a:t> do </a:t>
            </a:r>
            <a:r>
              <a:rPr lang="en-US" altLang="en-US" sz="2000" dirty="0" err="1"/>
              <a:t>trí</a:t>
            </a:r>
            <a:r>
              <a:rPr lang="en-US" altLang="en-US" sz="2000" dirty="0"/>
              <a:t> </a:t>
            </a:r>
            <a:r>
              <a:rPr lang="en-US" altLang="en-US" sz="2000" dirty="0" err="1"/>
              <a:t>tuệ</a:t>
            </a:r>
            <a:r>
              <a:rPr lang="en-US" altLang="en-US" sz="2000" dirty="0"/>
              <a:t> con </a:t>
            </a:r>
            <a:r>
              <a:rPr lang="en-US" altLang="en-US" sz="2000" dirty="0" err="1"/>
              <a:t>người</a:t>
            </a:r>
            <a:r>
              <a:rPr lang="en-US" altLang="en-US" sz="2000" dirty="0"/>
              <a:t> </a:t>
            </a:r>
            <a:r>
              <a:rPr lang="en-US" altLang="en-US" sz="2000" dirty="0" err="1"/>
              <a:t>sáng</a:t>
            </a:r>
            <a:r>
              <a:rPr lang="en-US" altLang="en-US" sz="2000" dirty="0"/>
              <a:t> </a:t>
            </a:r>
            <a:r>
              <a:rPr lang="en-US" altLang="en-US" sz="2000" dirty="0" err="1"/>
              <a:t>tạo</a:t>
            </a:r>
            <a:r>
              <a:rPr lang="en-US" altLang="en-US" sz="2000" dirty="0"/>
              <a:t> </a:t>
            </a:r>
            <a:r>
              <a:rPr lang="en-US" altLang="en-US" sz="2000" dirty="0" err="1"/>
              <a:t>ra</a:t>
            </a:r>
            <a:r>
              <a:rPr lang="en-US" altLang="en-US" sz="2000" dirty="0"/>
              <a:t> </a:t>
            </a:r>
            <a:r>
              <a:rPr lang="en-US" altLang="en-US" sz="2000" dirty="0" err="1"/>
              <a:t>thông</a:t>
            </a:r>
            <a:r>
              <a:rPr lang="en-US" altLang="en-US" sz="2000" dirty="0"/>
              <a:t> qua </a:t>
            </a:r>
            <a:r>
              <a:rPr lang="en-US" altLang="en-US" sz="2000" dirty="0" err="1"/>
              <a:t>các</a:t>
            </a:r>
            <a:r>
              <a:rPr lang="en-US" altLang="en-US" sz="2000" dirty="0"/>
              <a:t> </a:t>
            </a:r>
            <a:r>
              <a:rPr lang="en-US" altLang="en-US" sz="2000" dirty="0" err="1"/>
              <a:t>hoạt</a:t>
            </a:r>
            <a:r>
              <a:rPr lang="en-US" altLang="en-US" sz="2000" dirty="0"/>
              <a:t> </a:t>
            </a:r>
            <a:r>
              <a:rPr lang="en-US" altLang="en-US" sz="2000" dirty="0" err="1"/>
              <a:t>động</a:t>
            </a:r>
            <a:r>
              <a:rPr lang="en-US" altLang="en-US" sz="2000" dirty="0"/>
              <a:t> </a:t>
            </a:r>
            <a:r>
              <a:rPr lang="en-US" altLang="en-US" sz="2000" dirty="0" err="1"/>
              <a:t>tư</a:t>
            </a:r>
            <a:r>
              <a:rPr lang="en-US" altLang="en-US" sz="2000" dirty="0"/>
              <a:t> </a:t>
            </a:r>
            <a:r>
              <a:rPr lang="en-US" altLang="en-US" sz="2000" dirty="0" err="1"/>
              <a:t>duy</a:t>
            </a:r>
            <a:r>
              <a:rPr lang="en-US" altLang="en-US" sz="2000" dirty="0"/>
              <a:t>, </a:t>
            </a:r>
            <a:r>
              <a:rPr lang="en-US" altLang="en-US" sz="2000" dirty="0" err="1"/>
              <a:t>sáng</a:t>
            </a:r>
            <a:r>
              <a:rPr lang="en-US" altLang="en-US" sz="2000" dirty="0"/>
              <a:t> </a:t>
            </a:r>
            <a:r>
              <a:rPr lang="en-US" altLang="en-US" sz="2000" dirty="0" err="1"/>
              <a:t>tạo</a:t>
            </a:r>
            <a:r>
              <a:rPr lang="en-US" altLang="en-US" sz="2000" dirty="0"/>
              <a:t> </a:t>
            </a:r>
            <a:r>
              <a:rPr lang="en-US" altLang="en-US" sz="2000" dirty="0" err="1"/>
              <a:t>trong</a:t>
            </a:r>
            <a:r>
              <a:rPr lang="en-US" altLang="en-US" sz="2000" dirty="0"/>
              <a:t> </a:t>
            </a:r>
            <a:r>
              <a:rPr lang="en-US" altLang="en-US" sz="2000" dirty="0" err="1"/>
              <a:t>các</a:t>
            </a:r>
            <a:r>
              <a:rPr lang="en-US" altLang="en-US" sz="2000" dirty="0"/>
              <a:t> </a:t>
            </a:r>
            <a:r>
              <a:rPr lang="en-US" altLang="en-US" sz="2000" dirty="0" err="1"/>
              <a:t>lĩnh</a:t>
            </a:r>
            <a:r>
              <a:rPr lang="en-US" altLang="en-US" sz="2000" dirty="0"/>
              <a:t> </a:t>
            </a:r>
            <a:r>
              <a:rPr lang="en-US" altLang="en-US" sz="2000" dirty="0" err="1"/>
              <a:t>vực</a:t>
            </a:r>
            <a:r>
              <a:rPr lang="en-US" altLang="en-US" sz="2000" dirty="0"/>
              <a:t> </a:t>
            </a:r>
            <a:r>
              <a:rPr lang="en-US" altLang="en-US" sz="2000" dirty="0" err="1"/>
              <a:t>đời</a:t>
            </a:r>
            <a:r>
              <a:rPr lang="en-US" altLang="en-US" sz="2000" dirty="0"/>
              <a:t> </a:t>
            </a:r>
            <a:r>
              <a:rPr lang="en-US" altLang="en-US" sz="2000" dirty="0" err="1"/>
              <a:t>sống</a:t>
            </a:r>
            <a:r>
              <a:rPr lang="en-US" altLang="en-US" sz="2000" dirty="0"/>
              <a:t> </a:t>
            </a:r>
            <a:r>
              <a:rPr lang="en-US" altLang="en-US" sz="2000" dirty="0" err="1"/>
              <a:t>xã</a:t>
            </a:r>
            <a:r>
              <a:rPr lang="en-US" altLang="en-US" sz="2000" dirty="0"/>
              <a:t> </a:t>
            </a:r>
            <a:r>
              <a:rPr lang="en-US" altLang="en-US" sz="2000" dirty="0" err="1"/>
              <a:t>hội</a:t>
            </a:r>
            <a:r>
              <a:rPr lang="en-US" altLang="en-US" sz="2000" dirty="0"/>
              <a:t>.</a:t>
            </a:r>
          </a:p>
          <a:p>
            <a:endParaRPr lang="en-US" altLang="en-US" sz="2000" dirty="0"/>
          </a:p>
          <a:p>
            <a:r>
              <a:rPr lang="en-US" altLang="en-US" sz="2000" u="sng" dirty="0" err="1"/>
              <a:t>Đặc</a:t>
            </a:r>
            <a:r>
              <a:rPr lang="en-US" altLang="en-US" sz="2000" u="sng" dirty="0"/>
              <a:t> </a:t>
            </a:r>
            <a:r>
              <a:rPr lang="en-US" altLang="en-US" sz="2000" u="sng" dirty="0" err="1"/>
              <a:t>điểm</a:t>
            </a:r>
            <a:r>
              <a:rPr lang="en-US" altLang="en-US" sz="2000" dirty="0"/>
              <a:t>: </a:t>
            </a:r>
            <a:r>
              <a:rPr lang="en-US" altLang="en-US" sz="2000" dirty="0" err="1"/>
              <a:t>một</a:t>
            </a:r>
            <a:r>
              <a:rPr lang="en-US" altLang="en-US" sz="2000" dirty="0"/>
              <a:t> </a:t>
            </a:r>
            <a:r>
              <a:rPr lang="en-US" altLang="en-US" sz="2000" dirty="0" err="1"/>
              <a:t>loại</a:t>
            </a:r>
            <a:r>
              <a:rPr lang="en-US" altLang="en-US" sz="2000" dirty="0"/>
              <a:t> </a:t>
            </a:r>
            <a:r>
              <a:rPr lang="vi-VN" dirty="0"/>
              <a:t>tài sản vô hình</a:t>
            </a:r>
            <a:r>
              <a:rPr lang="en-US" dirty="0"/>
              <a:t>, </a:t>
            </a:r>
            <a:r>
              <a:rPr lang="vi-VN" dirty="0"/>
              <a:t>có khả năng sinh ra lợi nhuận.</a:t>
            </a:r>
            <a:endParaRPr lang="en-US" altLang="en-US" dirty="0"/>
          </a:p>
        </p:txBody>
      </p:sp>
      <p:sp>
        <p:nvSpPr>
          <p:cNvPr id="10" name="Rectangle 9"/>
          <p:cNvSpPr/>
          <p:nvPr/>
        </p:nvSpPr>
        <p:spPr>
          <a:xfrm>
            <a:off x="4686930" y="257090"/>
            <a:ext cx="2989921" cy="861774"/>
          </a:xfrm>
          <a:prstGeom prst="rect">
            <a:avLst/>
          </a:prstGeom>
          <a:noFill/>
        </p:spPr>
        <p:txBody>
          <a:bodyPr wrap="none" lIns="91440" tIns="45720" rIns="91440" bIns="45720">
            <a:spAutoFit/>
          </a:bodyPr>
          <a:lstStyle/>
          <a:p>
            <a:pPr algn="ct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Thuật</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ngữ</a:t>
            </a:r>
            <a:endPar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TextBox 10"/>
          <p:cNvSpPr txBox="1"/>
          <p:nvPr/>
        </p:nvSpPr>
        <p:spPr>
          <a:xfrm>
            <a:off x="5652120" y="3898337"/>
            <a:ext cx="3240360" cy="1815882"/>
          </a:xfrm>
          <a:prstGeom prst="rect">
            <a:avLst/>
          </a:prstGeom>
          <a:noFill/>
        </p:spPr>
        <p:txBody>
          <a:bodyPr wrap="square" rtlCol="0">
            <a:spAutoFit/>
          </a:bodyPr>
          <a:lstStyle/>
          <a:p>
            <a:r>
              <a:rPr lang="vi-VN" sz="1600" b="1" dirty="0">
                <a:solidFill>
                  <a:srgbClr val="FF0000"/>
                </a:solidFill>
                <a:latin typeface="Candara" pitchFamily="34" charset="0"/>
              </a:rPr>
              <a:t>Điều 2(viii) </a:t>
            </a:r>
            <a:r>
              <a:rPr lang="vi-VN" sz="1600" dirty="0">
                <a:latin typeface="Candara" pitchFamily="34" charset="0"/>
              </a:rPr>
              <a:t>của </a:t>
            </a:r>
            <a:r>
              <a:rPr lang="vi-VN" sz="1600" dirty="0">
                <a:latin typeface="Candara" pitchFamily="34" charset="0"/>
                <a:hlinkClick r:id="rId4"/>
              </a:rPr>
              <a:t>Công ước Stockholm</a:t>
            </a:r>
            <a:r>
              <a:rPr lang="vi-VN" sz="1600" dirty="0">
                <a:latin typeface="Candara" pitchFamily="34" charset="0"/>
              </a:rPr>
              <a:t> ngày </a:t>
            </a:r>
            <a:r>
              <a:rPr lang="vi-VN" sz="1600" dirty="0">
                <a:latin typeface="Candara" pitchFamily="34" charset="0"/>
                <a:hlinkClick r:id="rId5" tooltip="14 tháng 7"/>
              </a:rPr>
              <a:t>14 tháng 7</a:t>
            </a:r>
            <a:r>
              <a:rPr lang="vi-VN" sz="1600" dirty="0">
                <a:latin typeface="Candara" pitchFamily="34" charset="0"/>
              </a:rPr>
              <a:t> năm </a:t>
            </a:r>
            <a:r>
              <a:rPr lang="vi-VN" sz="1600" dirty="0">
                <a:latin typeface="Candara" pitchFamily="34" charset="0"/>
                <a:hlinkClick r:id="rId6" tooltip="1967"/>
              </a:rPr>
              <a:t>1967</a:t>
            </a:r>
            <a:r>
              <a:rPr lang="vi-VN" sz="1600" dirty="0">
                <a:latin typeface="Candara" pitchFamily="34" charset="0"/>
              </a:rPr>
              <a:t> về thành lập </a:t>
            </a:r>
            <a:r>
              <a:rPr lang="vi-VN" sz="1600" dirty="0">
                <a:latin typeface="Candara" pitchFamily="34" charset="0"/>
                <a:hlinkClick r:id="rId7" tooltip="Tổ chức Sở hữu Trí tuệ Thế giới"/>
              </a:rPr>
              <a:t>Tổ chức sở hữu trí tuệ thế giới</a:t>
            </a:r>
            <a:r>
              <a:rPr lang="vi-VN" sz="1600" dirty="0">
                <a:latin typeface="Candara" pitchFamily="34" charset="0"/>
              </a:rPr>
              <a:t>, </a:t>
            </a:r>
            <a:r>
              <a:rPr lang="vi-VN" sz="1600" b="1" dirty="0">
                <a:latin typeface="Candara" pitchFamily="34" charset="0"/>
              </a:rPr>
              <a:t>sở hữu trí tuệ</a:t>
            </a:r>
            <a:r>
              <a:rPr lang="vi-VN" sz="1600" dirty="0">
                <a:latin typeface="Candara" pitchFamily="34" charset="0"/>
              </a:rPr>
              <a:t> (</a:t>
            </a:r>
            <a:r>
              <a:rPr lang="vi-VN" sz="1600" i="1" dirty="0">
                <a:latin typeface="Candara" pitchFamily="34" charset="0"/>
              </a:rPr>
              <a:t>intellectual property</a:t>
            </a:r>
            <a:r>
              <a:rPr lang="en-US" sz="1600" i="1" dirty="0">
                <a:latin typeface="Candara" pitchFamily="34" charset="0"/>
              </a:rPr>
              <a:t>) </a:t>
            </a:r>
            <a:r>
              <a:rPr lang="en-US" sz="1600" i="1" dirty="0" err="1">
                <a:latin typeface="Candara" pitchFamily="34" charset="0"/>
              </a:rPr>
              <a:t>được</a:t>
            </a:r>
            <a:r>
              <a:rPr lang="en-US" sz="1600" i="1" dirty="0">
                <a:latin typeface="Candara" pitchFamily="34" charset="0"/>
              </a:rPr>
              <a:t> </a:t>
            </a:r>
            <a:r>
              <a:rPr lang="en-US" sz="1600" i="1" dirty="0" err="1">
                <a:latin typeface="Candara" pitchFamily="34" charset="0"/>
              </a:rPr>
              <a:t>các</a:t>
            </a:r>
            <a:r>
              <a:rPr lang="en-US" sz="1600" i="1" dirty="0">
                <a:latin typeface="Candara" pitchFamily="34" charset="0"/>
              </a:rPr>
              <a:t> </a:t>
            </a:r>
            <a:r>
              <a:rPr lang="en-US" sz="1600" i="1" dirty="0" err="1">
                <a:latin typeface="Candara" pitchFamily="34" charset="0"/>
              </a:rPr>
              <a:t>quốc</a:t>
            </a:r>
            <a:r>
              <a:rPr lang="en-US" sz="1600" i="1" dirty="0">
                <a:latin typeface="Candara" pitchFamily="34" charset="0"/>
              </a:rPr>
              <a:t> </a:t>
            </a:r>
            <a:r>
              <a:rPr lang="en-US" sz="1600" i="1" dirty="0" err="1">
                <a:latin typeface="Candara" pitchFamily="34" charset="0"/>
              </a:rPr>
              <a:t>gia</a:t>
            </a:r>
            <a:r>
              <a:rPr lang="en-US" sz="1600" i="1" dirty="0">
                <a:latin typeface="Candara" pitchFamily="34" charset="0"/>
              </a:rPr>
              <a:t> </a:t>
            </a:r>
            <a:r>
              <a:rPr lang="en-US" sz="1600" i="1" dirty="0" err="1">
                <a:latin typeface="Candara" pitchFamily="34" charset="0"/>
              </a:rPr>
              <a:t>thành</a:t>
            </a:r>
            <a:r>
              <a:rPr lang="en-US" sz="1600" i="1" dirty="0">
                <a:latin typeface="Candara" pitchFamily="34" charset="0"/>
              </a:rPr>
              <a:t> </a:t>
            </a:r>
            <a:r>
              <a:rPr lang="en-US" sz="1600" i="1" dirty="0" err="1">
                <a:latin typeface="Candara" pitchFamily="34" charset="0"/>
              </a:rPr>
              <a:t>viên</a:t>
            </a:r>
            <a:r>
              <a:rPr lang="en-US" sz="1600" i="1" dirty="0">
                <a:latin typeface="Candara" pitchFamily="34" charset="0"/>
              </a:rPr>
              <a:t> </a:t>
            </a:r>
            <a:r>
              <a:rPr lang="en-US" sz="1600" i="1" dirty="0" err="1">
                <a:latin typeface="Candara" pitchFamily="34" charset="0"/>
              </a:rPr>
              <a:t>soạn</a:t>
            </a:r>
            <a:r>
              <a:rPr lang="en-US" sz="1600" i="1" dirty="0">
                <a:latin typeface="Candara" pitchFamily="34" charset="0"/>
              </a:rPr>
              <a:t> </a:t>
            </a:r>
            <a:r>
              <a:rPr lang="en-US" sz="1600" i="1" dirty="0" err="1">
                <a:latin typeface="Candara" pitchFamily="34" charset="0"/>
              </a:rPr>
              <a:t>thảo</a:t>
            </a:r>
            <a:r>
              <a:rPr lang="en-US" sz="1600" i="1" dirty="0">
                <a:latin typeface="Candara" pitchFamily="34" charset="0"/>
              </a:rPr>
              <a:t> </a:t>
            </a:r>
            <a:r>
              <a:rPr lang="en-US" sz="1600" i="1" dirty="0" err="1">
                <a:latin typeface="Candara" pitchFamily="34" charset="0"/>
              </a:rPr>
              <a:t>Công</a:t>
            </a:r>
            <a:r>
              <a:rPr lang="en-US" sz="1600" i="1" dirty="0">
                <a:latin typeface="Candara" pitchFamily="34" charset="0"/>
              </a:rPr>
              <a:t> </a:t>
            </a:r>
            <a:r>
              <a:rPr lang="en-US" sz="1600" i="1" dirty="0" err="1">
                <a:latin typeface="Candara" pitchFamily="34" charset="0"/>
              </a:rPr>
              <a:t>ước</a:t>
            </a:r>
            <a:r>
              <a:rPr lang="en-US" sz="1600" i="1" dirty="0">
                <a:latin typeface="Candara" pitchFamily="34" charset="0"/>
              </a:rPr>
              <a:t> </a:t>
            </a:r>
            <a:r>
              <a:rPr lang="en-US" sz="1600" i="1" dirty="0" err="1">
                <a:latin typeface="Candara" pitchFamily="34" charset="0"/>
              </a:rPr>
              <a:t>đưa</a:t>
            </a:r>
            <a:r>
              <a:rPr lang="en-US" sz="1600" i="1" dirty="0">
                <a:latin typeface="Candara" pitchFamily="34" charset="0"/>
              </a:rPr>
              <a:t> </a:t>
            </a:r>
            <a:r>
              <a:rPr lang="en-US" sz="1600" i="1" dirty="0" err="1">
                <a:latin typeface="Candara" pitchFamily="34" charset="0"/>
              </a:rPr>
              <a:t>ra</a:t>
            </a:r>
            <a:r>
              <a:rPr lang="en-US" sz="1600" i="1" dirty="0">
                <a:latin typeface="Candara" pitchFamily="34" charset="0"/>
              </a:rPr>
              <a:t> </a:t>
            </a:r>
            <a:r>
              <a:rPr lang="en-US" sz="1600" i="1" dirty="0" err="1">
                <a:latin typeface="Candara" pitchFamily="34" charset="0"/>
              </a:rPr>
              <a:t>theo</a:t>
            </a:r>
            <a:r>
              <a:rPr lang="en-US" sz="1600" i="1" dirty="0">
                <a:latin typeface="Candara" pitchFamily="34" charset="0"/>
              </a:rPr>
              <a:t> </a:t>
            </a:r>
            <a:r>
              <a:rPr lang="en-US" sz="1600" i="1" dirty="0" err="1">
                <a:latin typeface="Candara" pitchFamily="34" charset="0"/>
              </a:rPr>
              <a:t>danh</a:t>
            </a:r>
            <a:r>
              <a:rPr lang="en-US" sz="1600" i="1" dirty="0">
                <a:latin typeface="Candara" pitchFamily="34" charset="0"/>
              </a:rPr>
              <a:t> </a:t>
            </a:r>
            <a:r>
              <a:rPr lang="en-US" sz="1600" i="1" dirty="0" err="1">
                <a:latin typeface="Candara" pitchFamily="34" charset="0"/>
              </a:rPr>
              <a:t>mục</a:t>
            </a:r>
            <a:r>
              <a:rPr lang="en-US" sz="1600" i="1" dirty="0">
                <a:latin typeface="Candara" pitchFamily="34" charset="0"/>
              </a:rPr>
              <a:t> </a:t>
            </a:r>
            <a:r>
              <a:rPr lang="en-US" sz="1600" i="1" dirty="0" err="1">
                <a:latin typeface="Candara" pitchFamily="34" charset="0"/>
              </a:rPr>
              <a:t>liệt</a:t>
            </a:r>
            <a:r>
              <a:rPr lang="en-US" sz="1600" i="1" dirty="0">
                <a:latin typeface="Candara" pitchFamily="34" charset="0"/>
              </a:rPr>
              <a:t> </a:t>
            </a:r>
            <a:r>
              <a:rPr lang="en-US" sz="1600" i="1" dirty="0" err="1">
                <a:latin typeface="Candara" pitchFamily="34" charset="0"/>
              </a:rPr>
              <a:t>kê</a:t>
            </a:r>
            <a:endParaRPr lang="en-US" sz="1600" dirty="0"/>
          </a:p>
        </p:txBody>
      </p:sp>
    </p:spTree>
    <p:extLst>
      <p:ext uri="{BB962C8B-B14F-4D97-AF65-F5344CB8AC3E}">
        <p14:creationId xmlns:p14="http://schemas.microsoft.com/office/powerpoint/2010/main" val="15966671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836712"/>
            <a:ext cx="1368152" cy="684077"/>
          </a:xfrm>
          <a:prstGeom prst="rect">
            <a:avLst/>
          </a:prstGeom>
        </p:spPr>
      </p:pic>
      <p:pic>
        <p:nvPicPr>
          <p:cNvPr id="9" name="Picture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20272" y="5277378"/>
            <a:ext cx="2127622" cy="1580621"/>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925" y="1628800"/>
            <a:ext cx="7056784" cy="3600400"/>
          </a:xfrm>
          <a:prstGeom prst="rect">
            <a:avLst/>
          </a:prstGeom>
        </p:spPr>
      </p:pic>
      <p:sp>
        <p:nvSpPr>
          <p:cNvPr id="6" name="TextBox 5"/>
          <p:cNvSpPr txBox="1"/>
          <p:nvPr/>
        </p:nvSpPr>
        <p:spPr>
          <a:xfrm>
            <a:off x="31976" y="5886564"/>
            <a:ext cx="7740352" cy="369332"/>
          </a:xfrm>
          <a:prstGeom prst="rect">
            <a:avLst/>
          </a:prstGeom>
          <a:noFill/>
        </p:spPr>
        <p:txBody>
          <a:bodyPr wrap="square" rtlCol="0">
            <a:spAutoFit/>
          </a:bodyPr>
          <a:lstStyle/>
          <a:p>
            <a:r>
              <a:rPr lang="en-US" dirty="0" err="1">
                <a:solidFill>
                  <a:srgbClr val="FF0000"/>
                </a:solidFill>
              </a:rPr>
              <a:t>Nhận</a:t>
            </a:r>
            <a:r>
              <a:rPr lang="en-US" dirty="0">
                <a:solidFill>
                  <a:srgbClr val="FF0000"/>
                </a:solidFill>
              </a:rPr>
              <a:t> </a:t>
            </a:r>
            <a:r>
              <a:rPr lang="en-US" dirty="0" err="1">
                <a:solidFill>
                  <a:srgbClr val="FF0000"/>
                </a:solidFill>
              </a:rPr>
              <a:t>diện</a:t>
            </a:r>
            <a:r>
              <a:rPr lang="en-US" dirty="0">
                <a:solidFill>
                  <a:srgbClr val="FF0000"/>
                </a:solidFill>
              </a:rPr>
              <a:t> </a:t>
            </a:r>
            <a:r>
              <a:rPr lang="en-US" dirty="0" err="1">
                <a:solidFill>
                  <a:srgbClr val="FF0000"/>
                </a:solidFill>
              </a:rPr>
              <a:t>đối</a:t>
            </a:r>
            <a:r>
              <a:rPr lang="en-US" dirty="0">
                <a:solidFill>
                  <a:srgbClr val="FF0000"/>
                </a:solidFill>
              </a:rPr>
              <a:t> </a:t>
            </a:r>
            <a:r>
              <a:rPr lang="en-US" dirty="0" err="1">
                <a:solidFill>
                  <a:srgbClr val="FF0000"/>
                </a:solidFill>
              </a:rPr>
              <a:t>tượng</a:t>
            </a:r>
            <a:r>
              <a:rPr lang="en-US" dirty="0">
                <a:solidFill>
                  <a:srgbClr val="FF0000"/>
                </a:solidFill>
              </a:rPr>
              <a:t> </a:t>
            </a:r>
            <a:r>
              <a:rPr lang="en-US" dirty="0" err="1">
                <a:solidFill>
                  <a:srgbClr val="FF0000"/>
                </a:solidFill>
              </a:rPr>
              <a:t>quyền</a:t>
            </a:r>
            <a:r>
              <a:rPr lang="en-US" dirty="0">
                <a:solidFill>
                  <a:srgbClr val="FF0000"/>
                </a:solidFill>
              </a:rPr>
              <a:t> </a:t>
            </a:r>
            <a:r>
              <a:rPr lang="en-US" dirty="0" err="1">
                <a:solidFill>
                  <a:srgbClr val="FF0000"/>
                </a:solidFill>
              </a:rPr>
              <a:t>sở</a:t>
            </a:r>
            <a:r>
              <a:rPr lang="en-US" dirty="0">
                <a:solidFill>
                  <a:srgbClr val="FF0000"/>
                </a:solidFill>
              </a:rPr>
              <a:t> </a:t>
            </a:r>
            <a:r>
              <a:rPr lang="en-US" dirty="0" err="1">
                <a:solidFill>
                  <a:srgbClr val="FF0000"/>
                </a:solidFill>
              </a:rPr>
              <a:t>hữu</a:t>
            </a:r>
            <a:r>
              <a:rPr lang="en-US" dirty="0">
                <a:solidFill>
                  <a:srgbClr val="FF0000"/>
                </a:solidFill>
              </a:rPr>
              <a:t> </a:t>
            </a:r>
            <a:r>
              <a:rPr lang="en-US" dirty="0" err="1">
                <a:solidFill>
                  <a:srgbClr val="FF0000"/>
                </a:solidFill>
              </a:rPr>
              <a:t>trí</a:t>
            </a:r>
            <a:r>
              <a:rPr lang="en-US" dirty="0">
                <a:solidFill>
                  <a:srgbClr val="FF0000"/>
                </a:solidFill>
              </a:rPr>
              <a:t> </a:t>
            </a:r>
            <a:r>
              <a:rPr lang="en-US" dirty="0" err="1">
                <a:solidFill>
                  <a:srgbClr val="FF0000"/>
                </a:solidFill>
              </a:rPr>
              <a:t>tuệ</a:t>
            </a:r>
            <a:r>
              <a:rPr lang="en-US" dirty="0">
                <a:solidFill>
                  <a:srgbClr val="FF0000"/>
                </a:solidFill>
              </a:rPr>
              <a:t> </a:t>
            </a:r>
            <a:r>
              <a:rPr lang="en-US" dirty="0" err="1">
                <a:solidFill>
                  <a:srgbClr val="FF0000"/>
                </a:solidFill>
              </a:rPr>
              <a:t>theo</a:t>
            </a:r>
            <a:r>
              <a:rPr lang="en-US" dirty="0">
                <a:solidFill>
                  <a:srgbClr val="FF0000"/>
                </a:solidFill>
              </a:rPr>
              <a:t> </a:t>
            </a:r>
            <a:r>
              <a:rPr lang="en-US" dirty="0" err="1">
                <a:solidFill>
                  <a:srgbClr val="FF0000"/>
                </a:solidFill>
              </a:rPr>
              <a:t>hình</a:t>
            </a:r>
            <a:r>
              <a:rPr lang="en-US" dirty="0">
                <a:solidFill>
                  <a:srgbClr val="FF0000"/>
                </a:solidFill>
              </a:rPr>
              <a:t> </a:t>
            </a:r>
            <a:r>
              <a:rPr lang="en-US" dirty="0" err="1">
                <a:solidFill>
                  <a:srgbClr val="FF0000"/>
                </a:solidFill>
              </a:rPr>
              <a:t>ảnh</a:t>
            </a:r>
            <a:r>
              <a:rPr lang="en-US" dirty="0">
                <a:solidFill>
                  <a:srgbClr val="FF0000"/>
                </a:solidFill>
              </a:rPr>
              <a:t> </a:t>
            </a:r>
            <a:r>
              <a:rPr lang="en-US" dirty="0" err="1">
                <a:solidFill>
                  <a:srgbClr val="FF0000"/>
                </a:solidFill>
              </a:rPr>
              <a:t>sản</a:t>
            </a:r>
            <a:r>
              <a:rPr lang="en-US" dirty="0">
                <a:solidFill>
                  <a:srgbClr val="FF0000"/>
                </a:solidFill>
              </a:rPr>
              <a:t> </a:t>
            </a:r>
            <a:r>
              <a:rPr lang="en-US" dirty="0" err="1">
                <a:solidFill>
                  <a:srgbClr val="FF0000"/>
                </a:solidFill>
              </a:rPr>
              <a:t>phẩm</a:t>
            </a:r>
            <a:r>
              <a:rPr lang="en-US" dirty="0">
                <a:solidFill>
                  <a:srgbClr val="FF0000"/>
                </a:solidFill>
              </a:rPr>
              <a:t> </a:t>
            </a:r>
            <a:r>
              <a:rPr lang="en-US" dirty="0" err="1">
                <a:solidFill>
                  <a:srgbClr val="FF0000"/>
                </a:solidFill>
              </a:rPr>
              <a:t>nêu</a:t>
            </a:r>
            <a:r>
              <a:rPr lang="en-US" dirty="0">
                <a:solidFill>
                  <a:srgbClr val="FF0000"/>
                </a:solidFill>
              </a:rPr>
              <a:t> </a:t>
            </a:r>
            <a:r>
              <a:rPr lang="en-US" dirty="0" err="1">
                <a:solidFill>
                  <a:srgbClr val="FF0000"/>
                </a:solidFill>
              </a:rPr>
              <a:t>trên</a:t>
            </a:r>
            <a:endParaRPr lang="en-US" dirty="0">
              <a:solidFill>
                <a:srgbClr val="FF0000"/>
              </a:solidFill>
            </a:endParaRPr>
          </a:p>
        </p:txBody>
      </p:sp>
    </p:spTree>
    <p:extLst>
      <p:ext uri="{BB962C8B-B14F-4D97-AF65-F5344CB8AC3E}">
        <p14:creationId xmlns:p14="http://schemas.microsoft.com/office/powerpoint/2010/main" val="30466871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4221088"/>
            <a:ext cx="1368152" cy="684077"/>
          </a:xfrm>
          <a:prstGeom prst="rect">
            <a:avLst/>
          </a:prstGeom>
        </p:spPr>
      </p:pic>
      <p:sp>
        <p:nvSpPr>
          <p:cNvPr id="2" name="Title 1"/>
          <p:cNvSpPr>
            <a:spLocks noGrp="1"/>
          </p:cNvSpPr>
          <p:nvPr>
            <p:ph type="title"/>
          </p:nvPr>
        </p:nvSpPr>
        <p:spPr>
          <a:xfrm>
            <a:off x="251520" y="764704"/>
            <a:ext cx="8640960" cy="1524000"/>
          </a:xfrm>
        </p:spPr>
        <p:txBody>
          <a:bodyPr>
            <a:normAutofit fontScale="90000"/>
          </a:bodyPr>
          <a:lstStyle/>
          <a:p>
            <a:r>
              <a:rPr lang="en-US" dirty="0"/>
              <a:t>VPĐD </a:t>
            </a:r>
            <a:r>
              <a:rPr lang="en-US" dirty="0" err="1"/>
              <a:t>Cục</a:t>
            </a:r>
            <a:r>
              <a:rPr lang="en-US" dirty="0"/>
              <a:t> </a:t>
            </a:r>
            <a:r>
              <a:rPr lang="en-US" dirty="0" err="1"/>
              <a:t>Sở</a:t>
            </a:r>
            <a:r>
              <a:rPr lang="en-US" dirty="0"/>
              <a:t> </a:t>
            </a:r>
            <a:r>
              <a:rPr lang="en-US" dirty="0" err="1"/>
              <a:t>hữu</a:t>
            </a:r>
            <a:r>
              <a:rPr lang="en-US" dirty="0"/>
              <a:t> </a:t>
            </a:r>
            <a:r>
              <a:rPr lang="en-US" dirty="0" err="1"/>
              <a:t>trí</a:t>
            </a:r>
            <a:r>
              <a:rPr lang="en-US" dirty="0"/>
              <a:t> </a:t>
            </a:r>
            <a:r>
              <a:rPr lang="en-US" dirty="0" err="1"/>
              <a:t>tuệ</a:t>
            </a:r>
            <a:r>
              <a:rPr lang="en-US" dirty="0"/>
              <a:t> </a:t>
            </a:r>
            <a:br>
              <a:rPr lang="en-US" dirty="0"/>
            </a:br>
            <a:r>
              <a:rPr lang="en-US" dirty="0" err="1"/>
              <a:t>tại</a:t>
            </a:r>
            <a:r>
              <a:rPr lang="en-US" dirty="0"/>
              <a:t> TP. </a:t>
            </a:r>
            <a:r>
              <a:rPr lang="en-US" dirty="0" err="1"/>
              <a:t>Đà</a:t>
            </a:r>
            <a:r>
              <a:rPr lang="en-US" dirty="0"/>
              <a:t> </a:t>
            </a:r>
            <a:r>
              <a:rPr lang="en-US" dirty="0" err="1"/>
              <a:t>Nẵng</a:t>
            </a:r>
            <a:r>
              <a:rPr lang="en-US" dirty="0"/>
              <a:t/>
            </a:r>
            <a:br>
              <a:rPr lang="en-US" dirty="0"/>
            </a:br>
            <a:r>
              <a:rPr lang="en-US" sz="3000" dirty="0" err="1"/>
              <a:t>Điện</a:t>
            </a:r>
            <a:r>
              <a:rPr lang="en-US" sz="3000" dirty="0"/>
              <a:t> </a:t>
            </a:r>
            <a:r>
              <a:rPr lang="en-US" sz="3000" dirty="0" err="1"/>
              <a:t>thoại</a:t>
            </a:r>
            <a:r>
              <a:rPr lang="en-US" sz="3000" dirty="0"/>
              <a:t>: 0236 3889955</a:t>
            </a:r>
            <a:br>
              <a:rPr lang="en-US" sz="3000" dirty="0"/>
            </a:br>
            <a:r>
              <a:rPr lang="en-US" sz="3000" dirty="0"/>
              <a:t>Email: vanphong3@ipvietnam.gov.vn</a:t>
            </a:r>
            <a:endParaRPr lang="en-US" dirty="0"/>
          </a:p>
        </p:txBody>
      </p:sp>
      <p:sp>
        <p:nvSpPr>
          <p:cNvPr id="4" name="TextBox 3"/>
          <p:cNvSpPr txBox="1"/>
          <p:nvPr/>
        </p:nvSpPr>
        <p:spPr>
          <a:xfrm>
            <a:off x="548529" y="5141883"/>
            <a:ext cx="8280920" cy="784830"/>
          </a:xfrm>
          <a:prstGeom prst="rect">
            <a:avLst/>
          </a:prstGeom>
          <a:noFill/>
        </p:spPr>
        <p:txBody>
          <a:bodyPr wrap="square" rtlCol="0">
            <a:spAutoFit/>
          </a:bodyPr>
          <a:lstStyle/>
          <a:p>
            <a:pPr algn="ctr"/>
            <a:r>
              <a:rPr lang="en-US" sz="4500" b="1" dirty="0" err="1">
                <a:solidFill>
                  <a:srgbClr val="FF0000"/>
                </a:solidFill>
                <a:latin typeface="ZapfChancery-Medium" pitchFamily="2" charset="-93"/>
                <a:ea typeface="ZapfChancery-Medium" pitchFamily="2" charset="-93"/>
                <a:cs typeface="ZapfChancery-Medium" pitchFamily="2" charset="-93"/>
              </a:rPr>
              <a:t>Cám</a:t>
            </a:r>
            <a:r>
              <a:rPr lang="en-US" sz="4500" b="1" dirty="0">
                <a:solidFill>
                  <a:srgbClr val="FF0000"/>
                </a:solidFill>
                <a:latin typeface="ZapfChancery-Medium" pitchFamily="2" charset="-93"/>
                <a:ea typeface="ZapfChancery-Medium" pitchFamily="2" charset="-93"/>
                <a:cs typeface="ZapfChancery-Medium" pitchFamily="2" charset="-93"/>
              </a:rPr>
              <a:t> </a:t>
            </a:r>
            <a:r>
              <a:rPr lang="en-US" sz="4500" b="1" dirty="0" err="1">
                <a:solidFill>
                  <a:srgbClr val="FF0000"/>
                </a:solidFill>
                <a:latin typeface="ZapfChancery-Medium" pitchFamily="2" charset="-93"/>
                <a:ea typeface="ZapfChancery-Medium" pitchFamily="2" charset="-93"/>
                <a:cs typeface="ZapfChancery-Medium" pitchFamily="2" charset="-93"/>
              </a:rPr>
              <a:t>ơn</a:t>
            </a:r>
            <a:r>
              <a:rPr lang="en-US" sz="4500" b="1" dirty="0">
                <a:solidFill>
                  <a:srgbClr val="FF0000"/>
                </a:solidFill>
                <a:latin typeface="ZapfChancery-Medium" pitchFamily="2" charset="-93"/>
                <a:ea typeface="ZapfChancery-Medium" pitchFamily="2" charset="-93"/>
                <a:cs typeface="ZapfChancery-Medium" pitchFamily="2" charset="-93"/>
              </a:rPr>
              <a:t> </a:t>
            </a:r>
            <a:r>
              <a:rPr lang="en-US" sz="4500" b="1" dirty="0" err="1">
                <a:solidFill>
                  <a:srgbClr val="FF0000"/>
                </a:solidFill>
                <a:latin typeface="ZapfChancery-Medium" pitchFamily="2" charset="-93"/>
                <a:ea typeface="ZapfChancery-Medium" pitchFamily="2" charset="-93"/>
                <a:cs typeface="ZapfChancery-Medium" pitchFamily="2" charset="-93"/>
              </a:rPr>
              <a:t>Quý</a:t>
            </a:r>
            <a:r>
              <a:rPr lang="en-US" sz="4500" b="1" dirty="0">
                <a:solidFill>
                  <a:srgbClr val="FF0000"/>
                </a:solidFill>
                <a:latin typeface="ZapfChancery-Medium" pitchFamily="2" charset="-93"/>
                <a:ea typeface="ZapfChancery-Medium" pitchFamily="2" charset="-93"/>
                <a:cs typeface="ZapfChancery-Medium" pitchFamily="2" charset="-93"/>
              </a:rPr>
              <a:t> </a:t>
            </a:r>
            <a:r>
              <a:rPr lang="en-US" sz="4500" b="1" dirty="0" err="1">
                <a:solidFill>
                  <a:srgbClr val="FF0000"/>
                </a:solidFill>
                <a:latin typeface="ZapfChancery-Medium" pitchFamily="2" charset="-93"/>
                <a:ea typeface="ZapfChancery-Medium" pitchFamily="2" charset="-93"/>
                <a:cs typeface="ZapfChancery-Medium" pitchFamily="2" charset="-93"/>
              </a:rPr>
              <a:t>vị</a:t>
            </a:r>
            <a:r>
              <a:rPr lang="en-US" sz="4500" b="1" dirty="0">
                <a:solidFill>
                  <a:srgbClr val="FF0000"/>
                </a:solidFill>
                <a:latin typeface="ZapfChancery-Medium" pitchFamily="2" charset="-93"/>
                <a:ea typeface="ZapfChancery-Medium" pitchFamily="2" charset="-93"/>
                <a:cs typeface="ZapfChancery-Medium" pitchFamily="2" charset="-93"/>
              </a:rPr>
              <a:t> </a:t>
            </a:r>
            <a:r>
              <a:rPr lang="en-US" sz="4500" b="1" dirty="0" err="1">
                <a:solidFill>
                  <a:srgbClr val="FF0000"/>
                </a:solidFill>
                <a:latin typeface="ZapfChancery-Medium" pitchFamily="2" charset="-93"/>
                <a:ea typeface="ZapfChancery-Medium" pitchFamily="2" charset="-93"/>
                <a:cs typeface="ZapfChancery-Medium" pitchFamily="2" charset="-93"/>
              </a:rPr>
              <a:t>đã</a:t>
            </a:r>
            <a:r>
              <a:rPr lang="en-US" sz="4500" b="1" dirty="0">
                <a:solidFill>
                  <a:srgbClr val="FF0000"/>
                </a:solidFill>
                <a:latin typeface="ZapfChancery-Medium" pitchFamily="2" charset="-93"/>
                <a:ea typeface="ZapfChancery-Medium" pitchFamily="2" charset="-93"/>
                <a:cs typeface="ZapfChancery-Medium" pitchFamily="2" charset="-93"/>
              </a:rPr>
              <a:t> </a:t>
            </a:r>
            <a:r>
              <a:rPr lang="en-US" sz="4500" b="1" dirty="0" err="1">
                <a:solidFill>
                  <a:srgbClr val="FF0000"/>
                </a:solidFill>
                <a:latin typeface="ZapfChancery-Medium" pitchFamily="2" charset="-93"/>
                <a:ea typeface="ZapfChancery-Medium" pitchFamily="2" charset="-93"/>
                <a:cs typeface="ZapfChancery-Medium" pitchFamily="2" charset="-93"/>
              </a:rPr>
              <a:t>quan</a:t>
            </a:r>
            <a:r>
              <a:rPr lang="en-US" sz="4500" b="1" dirty="0">
                <a:solidFill>
                  <a:srgbClr val="FF0000"/>
                </a:solidFill>
                <a:latin typeface="ZapfChancery-Medium" pitchFamily="2" charset="-93"/>
                <a:ea typeface="ZapfChancery-Medium" pitchFamily="2" charset="-93"/>
                <a:cs typeface="ZapfChancery-Medium" pitchFamily="2" charset="-93"/>
              </a:rPr>
              <a:t> </a:t>
            </a:r>
            <a:r>
              <a:rPr lang="en-US" sz="4500" b="1" dirty="0" err="1">
                <a:solidFill>
                  <a:srgbClr val="FF0000"/>
                </a:solidFill>
                <a:latin typeface="ZapfChancery-Medium" pitchFamily="2" charset="-93"/>
                <a:ea typeface="ZapfChancery-Medium" pitchFamily="2" charset="-93"/>
                <a:cs typeface="ZapfChancery-Medium" pitchFamily="2" charset="-93"/>
              </a:rPr>
              <a:t>tâm</a:t>
            </a:r>
            <a:r>
              <a:rPr lang="en-US" sz="4500" b="1" dirty="0">
                <a:solidFill>
                  <a:srgbClr val="FF0000"/>
                </a:solidFill>
                <a:latin typeface="ZapfChancery-Medium" pitchFamily="2" charset="-93"/>
                <a:ea typeface="ZapfChancery-Medium" pitchFamily="2" charset="-93"/>
                <a:cs typeface="ZapfChancery-Medium" pitchFamily="2" charset="-93"/>
              </a:rPr>
              <a:t> </a:t>
            </a:r>
            <a:r>
              <a:rPr lang="en-US" sz="4500" b="1" dirty="0" err="1">
                <a:solidFill>
                  <a:srgbClr val="FF0000"/>
                </a:solidFill>
                <a:latin typeface="ZapfChancery-Medium" pitchFamily="2" charset="-93"/>
                <a:ea typeface="ZapfChancery-Medium" pitchFamily="2" charset="-93"/>
                <a:cs typeface="ZapfChancery-Medium" pitchFamily="2" charset="-93"/>
              </a:rPr>
              <a:t>lắng</a:t>
            </a:r>
            <a:r>
              <a:rPr lang="en-US" sz="4500" b="1" dirty="0">
                <a:solidFill>
                  <a:srgbClr val="FF0000"/>
                </a:solidFill>
                <a:latin typeface="ZapfChancery-Medium" pitchFamily="2" charset="-93"/>
                <a:ea typeface="ZapfChancery-Medium" pitchFamily="2" charset="-93"/>
                <a:cs typeface="ZapfChancery-Medium" pitchFamily="2" charset="-93"/>
              </a:rPr>
              <a:t> </a:t>
            </a:r>
            <a:r>
              <a:rPr lang="en-US" sz="4500" b="1" dirty="0" err="1">
                <a:solidFill>
                  <a:srgbClr val="FF0000"/>
                </a:solidFill>
                <a:latin typeface="ZapfChancery-Medium" pitchFamily="2" charset="-93"/>
                <a:ea typeface="ZapfChancery-Medium" pitchFamily="2" charset="-93"/>
                <a:cs typeface="ZapfChancery-Medium" pitchFamily="2" charset="-93"/>
              </a:rPr>
              <a:t>nghe</a:t>
            </a:r>
            <a:endParaRPr lang="en-US" sz="4500" b="1" dirty="0">
              <a:solidFill>
                <a:srgbClr val="FF0000"/>
              </a:solidFill>
              <a:latin typeface="ZapfChancery-Medium" pitchFamily="2" charset="-93"/>
              <a:ea typeface="ZapfChancery-Medium" pitchFamily="2" charset="-93"/>
              <a:cs typeface="ZapfChancery-Medium" pitchFamily="2" charset="-93"/>
            </a:endParaRPr>
          </a:p>
        </p:txBody>
      </p:sp>
      <p:sp>
        <p:nvSpPr>
          <p:cNvPr id="3" name="TextBox 2"/>
          <p:cNvSpPr txBox="1"/>
          <p:nvPr/>
        </p:nvSpPr>
        <p:spPr>
          <a:xfrm>
            <a:off x="1321512" y="6459085"/>
            <a:ext cx="7848872" cy="338554"/>
          </a:xfrm>
          <a:prstGeom prst="rect">
            <a:avLst/>
          </a:prstGeom>
          <a:noFill/>
        </p:spPr>
        <p:txBody>
          <a:bodyPr wrap="square" rtlCol="0">
            <a:spAutoFit/>
          </a:bodyPr>
          <a:lstStyle/>
          <a:p>
            <a:r>
              <a:rPr lang="en-US" sz="1600" b="1" dirty="0" err="1">
                <a:solidFill>
                  <a:srgbClr val="FF0000"/>
                </a:solidFill>
              </a:rPr>
              <a:t>Bài</a:t>
            </a:r>
            <a:r>
              <a:rPr lang="en-US" sz="1600" b="1" dirty="0">
                <a:solidFill>
                  <a:srgbClr val="FF0000"/>
                </a:solidFill>
              </a:rPr>
              <a:t> </a:t>
            </a:r>
            <a:r>
              <a:rPr lang="en-US" sz="1600" b="1" dirty="0" err="1">
                <a:solidFill>
                  <a:srgbClr val="FF0000"/>
                </a:solidFill>
              </a:rPr>
              <a:t>trình</a:t>
            </a:r>
            <a:r>
              <a:rPr lang="en-US" sz="1600" b="1" dirty="0">
                <a:solidFill>
                  <a:srgbClr val="FF0000"/>
                </a:solidFill>
              </a:rPr>
              <a:t> </a:t>
            </a:r>
            <a:r>
              <a:rPr lang="en-US" sz="1600" b="1" dirty="0" err="1">
                <a:solidFill>
                  <a:srgbClr val="FF0000"/>
                </a:solidFill>
              </a:rPr>
              <a:t>bày</a:t>
            </a:r>
            <a:r>
              <a:rPr lang="en-US" sz="1600" b="1" dirty="0">
                <a:solidFill>
                  <a:srgbClr val="FF0000"/>
                </a:solidFill>
              </a:rPr>
              <a:t> </a:t>
            </a:r>
            <a:r>
              <a:rPr lang="en-US" sz="1600" b="1" dirty="0" err="1">
                <a:solidFill>
                  <a:srgbClr val="FF0000"/>
                </a:solidFill>
              </a:rPr>
              <a:t>có</a:t>
            </a:r>
            <a:r>
              <a:rPr lang="en-US" sz="1600" b="1" dirty="0">
                <a:solidFill>
                  <a:srgbClr val="FF0000"/>
                </a:solidFill>
              </a:rPr>
              <a:t> </a:t>
            </a:r>
            <a:r>
              <a:rPr lang="en-US" sz="1600" b="1" dirty="0" err="1">
                <a:solidFill>
                  <a:srgbClr val="FF0000"/>
                </a:solidFill>
              </a:rPr>
              <a:t>sử</a:t>
            </a:r>
            <a:r>
              <a:rPr lang="en-US" sz="1600" b="1" dirty="0">
                <a:solidFill>
                  <a:srgbClr val="FF0000"/>
                </a:solidFill>
              </a:rPr>
              <a:t> </a:t>
            </a:r>
            <a:r>
              <a:rPr lang="en-US" sz="1600" b="1" dirty="0" err="1">
                <a:solidFill>
                  <a:srgbClr val="FF0000"/>
                </a:solidFill>
              </a:rPr>
              <a:t>dụng</a:t>
            </a:r>
            <a:r>
              <a:rPr lang="en-US" sz="1600" b="1" dirty="0">
                <a:solidFill>
                  <a:srgbClr val="FF0000"/>
                </a:solidFill>
              </a:rPr>
              <a:t> </a:t>
            </a:r>
            <a:r>
              <a:rPr lang="en-US" sz="1600" b="1" dirty="0" err="1">
                <a:solidFill>
                  <a:srgbClr val="FF0000"/>
                </a:solidFill>
              </a:rPr>
              <a:t>các</a:t>
            </a:r>
            <a:r>
              <a:rPr lang="en-US" sz="1600" b="1" dirty="0">
                <a:solidFill>
                  <a:srgbClr val="FF0000"/>
                </a:solidFill>
              </a:rPr>
              <a:t> </a:t>
            </a:r>
            <a:r>
              <a:rPr lang="en-US" sz="1600" b="1" dirty="0" err="1">
                <a:solidFill>
                  <a:srgbClr val="FF0000"/>
                </a:solidFill>
              </a:rPr>
              <a:t>hình</a:t>
            </a:r>
            <a:r>
              <a:rPr lang="en-US" sz="1600" b="1" dirty="0">
                <a:solidFill>
                  <a:srgbClr val="FF0000"/>
                </a:solidFill>
              </a:rPr>
              <a:t> </a:t>
            </a:r>
            <a:r>
              <a:rPr lang="en-US" sz="1600" b="1" dirty="0" err="1">
                <a:solidFill>
                  <a:srgbClr val="FF0000"/>
                </a:solidFill>
              </a:rPr>
              <a:t>ảnh</a:t>
            </a:r>
            <a:r>
              <a:rPr lang="en-US" sz="1600" b="1" dirty="0">
                <a:solidFill>
                  <a:srgbClr val="FF0000"/>
                </a:solidFill>
              </a:rPr>
              <a:t> </a:t>
            </a:r>
            <a:r>
              <a:rPr lang="en-US" sz="1600" b="1" dirty="0" err="1">
                <a:solidFill>
                  <a:srgbClr val="FF0000"/>
                </a:solidFill>
              </a:rPr>
              <a:t>lấy</a:t>
            </a:r>
            <a:r>
              <a:rPr lang="en-US" sz="1600" b="1" dirty="0">
                <a:solidFill>
                  <a:srgbClr val="FF0000"/>
                </a:solidFill>
              </a:rPr>
              <a:t> </a:t>
            </a:r>
            <a:r>
              <a:rPr lang="en-US" sz="1600" b="1" dirty="0" err="1">
                <a:solidFill>
                  <a:srgbClr val="FF0000"/>
                </a:solidFill>
              </a:rPr>
              <a:t>từ</a:t>
            </a:r>
            <a:r>
              <a:rPr lang="en-US" sz="1600" b="1" dirty="0">
                <a:solidFill>
                  <a:srgbClr val="FF0000"/>
                </a:solidFill>
              </a:rPr>
              <a:t> internet, </a:t>
            </a:r>
            <a:r>
              <a:rPr lang="en-US" sz="1600" b="1" dirty="0" err="1">
                <a:solidFill>
                  <a:srgbClr val="FF0000"/>
                </a:solidFill>
              </a:rPr>
              <a:t>chỉ</a:t>
            </a:r>
            <a:r>
              <a:rPr lang="en-US" sz="1600" b="1" dirty="0">
                <a:solidFill>
                  <a:srgbClr val="FF0000"/>
                </a:solidFill>
              </a:rPr>
              <a:t> </a:t>
            </a:r>
            <a:r>
              <a:rPr lang="en-US" sz="1600" b="1" dirty="0" err="1">
                <a:solidFill>
                  <a:srgbClr val="FF0000"/>
                </a:solidFill>
              </a:rPr>
              <a:t>với</a:t>
            </a:r>
            <a:r>
              <a:rPr lang="en-US" sz="1600" b="1" dirty="0">
                <a:solidFill>
                  <a:srgbClr val="FF0000"/>
                </a:solidFill>
              </a:rPr>
              <a:t> </a:t>
            </a:r>
            <a:r>
              <a:rPr lang="en-US" sz="1600" b="1" dirty="0" err="1">
                <a:solidFill>
                  <a:srgbClr val="FF0000"/>
                </a:solidFill>
              </a:rPr>
              <a:t>mục</a:t>
            </a:r>
            <a:r>
              <a:rPr lang="en-US" sz="1600" b="1" dirty="0">
                <a:solidFill>
                  <a:srgbClr val="FF0000"/>
                </a:solidFill>
              </a:rPr>
              <a:t> </a:t>
            </a:r>
            <a:r>
              <a:rPr lang="en-US" sz="1600" b="1" dirty="0" err="1">
                <a:solidFill>
                  <a:srgbClr val="FF0000"/>
                </a:solidFill>
              </a:rPr>
              <a:t>đích</a:t>
            </a:r>
            <a:r>
              <a:rPr lang="en-US" sz="1600" b="1" dirty="0">
                <a:solidFill>
                  <a:srgbClr val="FF0000"/>
                </a:solidFill>
              </a:rPr>
              <a:t> minh </a:t>
            </a:r>
            <a:r>
              <a:rPr lang="en-US" sz="1600" b="1" dirty="0" err="1">
                <a:solidFill>
                  <a:srgbClr val="FF0000"/>
                </a:solidFill>
              </a:rPr>
              <a:t>họa</a:t>
            </a:r>
            <a:endParaRPr lang="en-US" sz="1600" b="1" dirty="0">
              <a:solidFill>
                <a:srgbClr val="FF0000"/>
              </a:solidFill>
            </a:endParaRPr>
          </a:p>
        </p:txBody>
      </p:sp>
    </p:spTree>
    <p:extLst>
      <p:ext uri="{BB962C8B-B14F-4D97-AF65-F5344CB8AC3E}">
        <p14:creationId xmlns:p14="http://schemas.microsoft.com/office/powerpoint/2010/main" val="974359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graphicFrame>
        <p:nvGraphicFramePr>
          <p:cNvPr id="3" name="Diagram 2"/>
          <p:cNvGraphicFramePr/>
          <p:nvPr>
            <p:extLst>
              <p:ext uri="{D42A27DB-BD31-4B8C-83A1-F6EECF244321}">
                <p14:modId xmlns:p14="http://schemas.microsoft.com/office/powerpoint/2010/main" val="299198649"/>
              </p:ext>
            </p:extLst>
          </p:nvPr>
        </p:nvGraphicFramePr>
        <p:xfrm>
          <a:off x="179512" y="1988840"/>
          <a:ext cx="8712968" cy="45708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81430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graphicFrame>
        <p:nvGraphicFramePr>
          <p:cNvPr id="2" name="Diagram 1"/>
          <p:cNvGraphicFramePr/>
          <p:nvPr>
            <p:extLst>
              <p:ext uri="{D42A27DB-BD31-4B8C-83A1-F6EECF244321}">
                <p14:modId xmlns:p14="http://schemas.microsoft.com/office/powerpoint/2010/main" val="4242802922"/>
              </p:ext>
            </p:extLst>
          </p:nvPr>
        </p:nvGraphicFramePr>
        <p:xfrm>
          <a:off x="3785359" y="1772816"/>
          <a:ext cx="5374360" cy="48056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 3"/>
          <p:cNvGraphicFramePr/>
          <p:nvPr>
            <p:extLst>
              <p:ext uri="{D42A27DB-BD31-4B8C-83A1-F6EECF244321}">
                <p14:modId xmlns:p14="http://schemas.microsoft.com/office/powerpoint/2010/main" val="2050238372"/>
              </p:ext>
            </p:extLst>
          </p:nvPr>
        </p:nvGraphicFramePr>
        <p:xfrm>
          <a:off x="179512" y="1700808"/>
          <a:ext cx="3744416" cy="515719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Rectangle 5"/>
          <p:cNvSpPr/>
          <p:nvPr/>
        </p:nvSpPr>
        <p:spPr>
          <a:xfrm>
            <a:off x="3487081" y="257090"/>
            <a:ext cx="5389617" cy="861774"/>
          </a:xfrm>
          <a:prstGeom prst="rect">
            <a:avLst/>
          </a:prstGeom>
          <a:noFill/>
        </p:spPr>
        <p:txBody>
          <a:bodyPr wrap="none" lIns="91440" tIns="45720" rIns="91440" bIns="45720">
            <a:spAutoFit/>
          </a:bodyPr>
          <a:lstStyle/>
          <a:p>
            <a:pPr algn="ct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thống</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pháp</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luật</a:t>
            </a:r>
            <a:endPar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tangle 6"/>
          <p:cNvSpPr/>
          <p:nvPr/>
        </p:nvSpPr>
        <p:spPr>
          <a:xfrm>
            <a:off x="7431134" y="1781200"/>
            <a:ext cx="1728192"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Quốc</a:t>
            </a: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gia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4076329" y="1781200"/>
            <a:ext cx="1728192"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Quốc</a:t>
            </a: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tế</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930394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sp>
        <p:nvSpPr>
          <p:cNvPr id="3" name="Rectangle 2"/>
          <p:cNvSpPr/>
          <p:nvPr/>
        </p:nvSpPr>
        <p:spPr>
          <a:xfrm>
            <a:off x="3487081" y="257090"/>
            <a:ext cx="5389617" cy="861774"/>
          </a:xfrm>
          <a:prstGeom prst="rect">
            <a:avLst/>
          </a:prstGeom>
          <a:noFill/>
        </p:spPr>
        <p:txBody>
          <a:bodyPr wrap="none" lIns="91440" tIns="45720" rIns="91440" bIns="45720">
            <a:spAutoFit/>
          </a:bodyPr>
          <a:lstStyle/>
          <a:p>
            <a:pPr algn="ct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thống</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pháp</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luật</a:t>
            </a:r>
            <a:endPar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678" y="1522459"/>
            <a:ext cx="2488795" cy="336849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8518" y="1522102"/>
            <a:ext cx="2520280" cy="3368490"/>
          </a:xfrm>
          <a:prstGeom prst="rect">
            <a:avLst/>
          </a:prstGeom>
        </p:spPr>
      </p:pic>
      <p:sp>
        <p:nvSpPr>
          <p:cNvPr id="6" name="TextBox 5"/>
          <p:cNvSpPr txBox="1"/>
          <p:nvPr/>
        </p:nvSpPr>
        <p:spPr>
          <a:xfrm>
            <a:off x="632294" y="5085184"/>
            <a:ext cx="4032448" cy="1631216"/>
          </a:xfrm>
          <a:prstGeom prst="rect">
            <a:avLst/>
          </a:prstGeom>
          <a:noFill/>
        </p:spPr>
        <p:txBody>
          <a:bodyPr wrap="square" rtlCol="0">
            <a:spAutoFit/>
          </a:bodyPr>
          <a:lstStyle/>
          <a:p>
            <a:pPr algn="ctr"/>
            <a:r>
              <a:rPr lang="en-US" sz="2500" b="1" dirty="0"/>
              <a:t>WIPO LEX</a:t>
            </a:r>
          </a:p>
          <a:p>
            <a:pPr algn="ctr"/>
            <a:r>
              <a:rPr lang="en-US" sz="2500" dirty="0">
                <a:hlinkClick r:id="rId5"/>
              </a:rPr>
              <a:t>https://wipolex.wipo.int/en/legislation/results?countryOrgs=VN&amp;last=true</a:t>
            </a:r>
            <a:endParaRPr lang="en-US" sz="2500" dirty="0"/>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6268" y="3140445"/>
            <a:ext cx="2472002" cy="3501008"/>
          </a:xfrm>
          <a:prstGeom prst="rect">
            <a:avLst/>
          </a:prstGeom>
        </p:spPr>
      </p:pic>
      <p:sp>
        <p:nvSpPr>
          <p:cNvPr id="8" name="TextBox 7"/>
          <p:cNvSpPr txBox="1"/>
          <p:nvPr/>
        </p:nvSpPr>
        <p:spPr>
          <a:xfrm>
            <a:off x="5168798" y="1974194"/>
            <a:ext cx="4032448" cy="861774"/>
          </a:xfrm>
          <a:prstGeom prst="rect">
            <a:avLst/>
          </a:prstGeom>
          <a:noFill/>
        </p:spPr>
        <p:txBody>
          <a:bodyPr wrap="square" rtlCol="0">
            <a:spAutoFit/>
          </a:bodyPr>
          <a:lstStyle/>
          <a:p>
            <a:pPr algn="ctr"/>
            <a:r>
              <a:rPr lang="en-US" sz="2500" b="1" dirty="0"/>
              <a:t>IP VIỆT NAM</a:t>
            </a:r>
          </a:p>
          <a:p>
            <a:pPr algn="ctr"/>
            <a:r>
              <a:rPr lang="en-US" sz="2500" dirty="0">
                <a:hlinkClick r:id="rId7"/>
              </a:rPr>
              <a:t>http://ipvietnam.gov.vn/</a:t>
            </a:r>
            <a:endParaRPr lang="en-US" sz="2500" dirty="0"/>
          </a:p>
        </p:txBody>
      </p:sp>
    </p:spTree>
    <p:extLst>
      <p:ext uri="{BB962C8B-B14F-4D97-AF65-F5344CB8AC3E}">
        <p14:creationId xmlns:p14="http://schemas.microsoft.com/office/powerpoint/2010/main" val="2254828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38382"/>
            <a:ext cx="1368152" cy="684077"/>
          </a:xfrm>
          <a:prstGeom prst="rect">
            <a:avLst/>
          </a:prstGeom>
        </p:spPr>
      </p:pic>
      <p:sp>
        <p:nvSpPr>
          <p:cNvPr id="3" name="Rectangle 2"/>
          <p:cNvSpPr/>
          <p:nvPr/>
        </p:nvSpPr>
        <p:spPr>
          <a:xfrm>
            <a:off x="3487081" y="257090"/>
            <a:ext cx="5389617" cy="861774"/>
          </a:xfrm>
          <a:prstGeom prst="rect">
            <a:avLst/>
          </a:prstGeom>
          <a:noFill/>
        </p:spPr>
        <p:txBody>
          <a:bodyPr wrap="none" lIns="91440" tIns="45720" rIns="91440" bIns="45720">
            <a:spAutoFit/>
          </a:bodyPr>
          <a:lstStyle/>
          <a:p>
            <a:pPr algn="ct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thống</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pháp</a:t>
            </a:r>
            <a:r>
              <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5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luật</a:t>
            </a:r>
            <a:endParaRPr 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9" name="Diagram 8"/>
          <p:cNvGraphicFramePr/>
          <p:nvPr>
            <p:extLst>
              <p:ext uri="{D42A27DB-BD31-4B8C-83A1-F6EECF244321}">
                <p14:modId xmlns:p14="http://schemas.microsoft.com/office/powerpoint/2010/main" val="1337677261"/>
              </p:ext>
            </p:extLst>
          </p:nvPr>
        </p:nvGraphicFramePr>
        <p:xfrm>
          <a:off x="251520" y="1772816"/>
          <a:ext cx="8625178"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20753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1486</TotalTime>
  <Words>3469</Words>
  <Application>Microsoft Office PowerPoint</Application>
  <PresentationFormat>On-screen Show (4:3)</PresentationFormat>
  <Paragraphs>411</Paragraphs>
  <Slides>51</Slides>
  <Notes>6</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Waveform</vt:lpstr>
      <vt:lpstr>TỔNG QUAN VỀ SỞ HỮU TRÍ TUỆ  VÀ PHÁP LUẬT SHTT TẠI VIỆT NAM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VPĐD Cục Sở hữu trí tuệ  tại TP. Đà Nẵng Điện thoại: 0236 3889955 Email: vanphong3@ipvietnam.gov.vn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Lê Khánh Hoàng</dc:creator>
  <cp:lastModifiedBy>Lê Khánh Hoàng</cp:lastModifiedBy>
  <cp:revision>472</cp:revision>
  <dcterms:created xsi:type="dcterms:W3CDTF">2021-03-15T08:44:21Z</dcterms:created>
  <dcterms:modified xsi:type="dcterms:W3CDTF">2021-03-24T02:03:42Z</dcterms:modified>
</cp:coreProperties>
</file>