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emf" ContentType="image/x-emf"/>
  <Override PartName="/ppt/slideLayouts/slideLayout4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858" r:id="rId1"/>
    <p:sldMasterId id="2147483871" r:id="rId2"/>
    <p:sldMasterId id="2147483914" r:id="rId3"/>
    <p:sldMasterId id="2147483967" r:id="rId4"/>
  </p:sldMasterIdLst>
  <p:notesMasterIdLst>
    <p:notesMasterId r:id="rId21"/>
  </p:notesMasterIdLst>
  <p:handoutMasterIdLst>
    <p:handoutMasterId r:id="rId22"/>
  </p:handoutMasterIdLst>
  <p:sldIdLst>
    <p:sldId id="287" r:id="rId5"/>
    <p:sldId id="536" r:id="rId6"/>
    <p:sldId id="525" r:id="rId7"/>
    <p:sldId id="543" r:id="rId8"/>
    <p:sldId id="546" r:id="rId9"/>
    <p:sldId id="552" r:id="rId10"/>
    <p:sldId id="553" r:id="rId11"/>
    <p:sldId id="554" r:id="rId12"/>
    <p:sldId id="555" r:id="rId13"/>
    <p:sldId id="556" r:id="rId14"/>
    <p:sldId id="557" r:id="rId15"/>
    <p:sldId id="545" r:id="rId16"/>
    <p:sldId id="547" r:id="rId17"/>
    <p:sldId id="548" r:id="rId18"/>
    <p:sldId id="551" r:id="rId19"/>
    <p:sldId id="346" r:id="rId20"/>
  </p:sldIdLst>
  <p:sldSz cx="9144000" cy="6858000" type="screen4x3"/>
  <p:notesSz cx="6669088" cy="9928225"/>
  <p:defaultTextStyle>
    <a:defPPr>
      <a:defRPr lang="en-US"/>
    </a:defPPr>
    <a:lvl1pPr marL="0" algn="l" defTabSz="914357" rtl="0" eaLnBrk="1" latinLnBrk="0" hangingPunct="1">
      <a:defRPr sz="1800" kern="1200">
        <a:solidFill>
          <a:schemeClr val="tx1"/>
        </a:solidFill>
        <a:latin typeface="+mn-lt"/>
        <a:ea typeface="+mn-ea"/>
        <a:cs typeface="+mn-cs"/>
      </a:defRPr>
    </a:lvl1pPr>
    <a:lvl2pPr marL="457179" algn="l" defTabSz="914357" rtl="0" eaLnBrk="1" latinLnBrk="0" hangingPunct="1">
      <a:defRPr sz="1800" kern="1200">
        <a:solidFill>
          <a:schemeClr val="tx1"/>
        </a:solidFill>
        <a:latin typeface="+mn-lt"/>
        <a:ea typeface="+mn-ea"/>
        <a:cs typeface="+mn-cs"/>
      </a:defRPr>
    </a:lvl2pPr>
    <a:lvl3pPr marL="914357" algn="l" defTabSz="914357" rtl="0" eaLnBrk="1" latinLnBrk="0" hangingPunct="1">
      <a:defRPr sz="1800" kern="1200">
        <a:solidFill>
          <a:schemeClr val="tx1"/>
        </a:solidFill>
        <a:latin typeface="+mn-lt"/>
        <a:ea typeface="+mn-ea"/>
        <a:cs typeface="+mn-cs"/>
      </a:defRPr>
    </a:lvl3pPr>
    <a:lvl4pPr marL="1371536" algn="l" defTabSz="914357" rtl="0" eaLnBrk="1" latinLnBrk="0" hangingPunct="1">
      <a:defRPr sz="1800" kern="1200">
        <a:solidFill>
          <a:schemeClr val="tx1"/>
        </a:solidFill>
        <a:latin typeface="+mn-lt"/>
        <a:ea typeface="+mn-ea"/>
        <a:cs typeface="+mn-cs"/>
      </a:defRPr>
    </a:lvl4pPr>
    <a:lvl5pPr marL="1828716" algn="l" defTabSz="914357" rtl="0" eaLnBrk="1" latinLnBrk="0" hangingPunct="1">
      <a:defRPr sz="1800" kern="1200">
        <a:solidFill>
          <a:schemeClr val="tx1"/>
        </a:solidFill>
        <a:latin typeface="+mn-lt"/>
        <a:ea typeface="+mn-ea"/>
        <a:cs typeface="+mn-cs"/>
      </a:defRPr>
    </a:lvl5pPr>
    <a:lvl6pPr marL="2285894" algn="l" defTabSz="914357" rtl="0" eaLnBrk="1" latinLnBrk="0" hangingPunct="1">
      <a:defRPr sz="1800" kern="1200">
        <a:solidFill>
          <a:schemeClr val="tx1"/>
        </a:solidFill>
        <a:latin typeface="+mn-lt"/>
        <a:ea typeface="+mn-ea"/>
        <a:cs typeface="+mn-cs"/>
      </a:defRPr>
    </a:lvl6pPr>
    <a:lvl7pPr marL="2743073" algn="l" defTabSz="914357" rtl="0" eaLnBrk="1" latinLnBrk="0" hangingPunct="1">
      <a:defRPr sz="1800" kern="1200">
        <a:solidFill>
          <a:schemeClr val="tx1"/>
        </a:solidFill>
        <a:latin typeface="+mn-lt"/>
        <a:ea typeface="+mn-ea"/>
        <a:cs typeface="+mn-cs"/>
      </a:defRPr>
    </a:lvl7pPr>
    <a:lvl8pPr marL="3200251" algn="l" defTabSz="914357" rtl="0" eaLnBrk="1" latinLnBrk="0" hangingPunct="1">
      <a:defRPr sz="1800" kern="1200">
        <a:solidFill>
          <a:schemeClr val="tx1"/>
        </a:solidFill>
        <a:latin typeface="+mn-lt"/>
        <a:ea typeface="+mn-ea"/>
        <a:cs typeface="+mn-cs"/>
      </a:defRPr>
    </a:lvl8pPr>
    <a:lvl9pPr marL="3657430" algn="l" defTabSz="914357"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333FF"/>
    <a:srgbClr val="3C79AB"/>
    <a:srgbClr val="002060"/>
    <a:srgbClr val="6E9CC1"/>
    <a:srgbClr val="06549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019" autoAdjust="0"/>
    <p:restoredTop sz="95015" autoAdjust="0"/>
  </p:normalViewPr>
  <p:slideViewPr>
    <p:cSldViewPr snapToGrid="0">
      <p:cViewPr>
        <p:scale>
          <a:sx n="60" d="100"/>
          <a:sy n="60" d="100"/>
        </p:scale>
        <p:origin x="-1596" y="-20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F8C80C-63CE-43E2-9417-1B9B1C3DD76E}" type="doc">
      <dgm:prSet loTypeId="urn:microsoft.com/office/officeart/2005/8/layout/chevron2" loCatId="process" qsTypeId="urn:microsoft.com/office/officeart/2005/8/quickstyle/simple1" qsCatId="simple" csTypeId="urn:microsoft.com/office/officeart/2005/8/colors/accent1_1" csCatId="accent1" phldr="1"/>
      <dgm:spPr/>
      <dgm:t>
        <a:bodyPr/>
        <a:lstStyle/>
        <a:p>
          <a:endParaRPr lang="en-US"/>
        </a:p>
      </dgm:t>
    </dgm:pt>
    <dgm:pt modelId="{FBBC0549-8A4F-4FDD-A741-1646DF81533A}">
      <dgm:prSet phldrT="[Text]"/>
      <dgm:spPr/>
      <dgm:t>
        <a:bodyPr/>
        <a:lstStyle/>
        <a:p>
          <a:r>
            <a:rPr lang="en-US" dirty="0" smtClean="0">
              <a:latin typeface="Arial" panose="020B0604020202020204" pitchFamily="34" charset="0"/>
              <a:cs typeface="Arial" panose="020B0604020202020204" pitchFamily="34" charset="0"/>
            </a:rPr>
            <a:t>1</a:t>
          </a:r>
          <a:endParaRPr lang="en-US" dirty="0">
            <a:latin typeface="Arial" panose="020B0604020202020204" pitchFamily="34" charset="0"/>
            <a:cs typeface="Arial" panose="020B0604020202020204" pitchFamily="34" charset="0"/>
          </a:endParaRPr>
        </a:p>
      </dgm:t>
    </dgm:pt>
    <dgm:pt modelId="{4DB2C2A1-2EC6-4EFE-8173-BD5E7B6A45B0}" type="parTrans" cxnId="{2B405931-C654-4662-B345-3F6772FD5D0F}">
      <dgm:prSet/>
      <dgm:spPr/>
      <dgm:t>
        <a:bodyPr/>
        <a:lstStyle/>
        <a:p>
          <a:endParaRPr lang="en-US"/>
        </a:p>
      </dgm:t>
    </dgm:pt>
    <dgm:pt modelId="{0FBB5D2B-A5F7-4F35-8C2C-974F32ED3FBD}" type="sibTrans" cxnId="{2B405931-C654-4662-B345-3F6772FD5D0F}">
      <dgm:prSet/>
      <dgm:spPr/>
      <dgm:t>
        <a:bodyPr/>
        <a:lstStyle/>
        <a:p>
          <a:endParaRPr lang="en-US"/>
        </a:p>
      </dgm:t>
    </dgm:pt>
    <dgm:pt modelId="{A98FA326-DE21-4DE3-A6A8-A0726935D60A}">
      <dgm:prSet phldrT="[Text]"/>
      <dgm:spPr/>
      <dgm:t>
        <a:bodyPr/>
        <a:lstStyle/>
        <a:p>
          <a:r>
            <a:rPr lang="en-US" dirty="0" err="1" smtClean="0">
              <a:solidFill>
                <a:srgbClr val="002060"/>
              </a:solidFill>
              <a:latin typeface="Arial" panose="020B0604020202020204" pitchFamily="34" charset="0"/>
              <a:cs typeface="Arial" panose="020B0604020202020204" pitchFamily="34" charset="0"/>
            </a:rPr>
            <a:t>Hỗ</a:t>
          </a:r>
          <a:r>
            <a:rPr lang="en-US" dirty="0" smtClean="0">
              <a:solidFill>
                <a:srgbClr val="002060"/>
              </a:solidFill>
              <a:latin typeface="Arial" panose="020B0604020202020204" pitchFamily="34" charset="0"/>
              <a:cs typeface="Arial" panose="020B0604020202020204" pitchFamily="34" charset="0"/>
            </a:rPr>
            <a:t> </a:t>
          </a:r>
          <a:r>
            <a:rPr lang="en-US" dirty="0" err="1" smtClean="0">
              <a:solidFill>
                <a:srgbClr val="002060"/>
              </a:solidFill>
              <a:latin typeface="Arial" panose="020B0604020202020204" pitchFamily="34" charset="0"/>
              <a:cs typeface="Arial" panose="020B0604020202020204" pitchFamily="34" charset="0"/>
            </a:rPr>
            <a:t>trợ</a:t>
          </a:r>
          <a:r>
            <a:rPr lang="en-US" dirty="0" smtClean="0">
              <a:solidFill>
                <a:srgbClr val="002060"/>
              </a:solidFill>
              <a:latin typeface="Arial" panose="020B0604020202020204" pitchFamily="34" charset="0"/>
              <a:cs typeface="Arial" panose="020B0604020202020204" pitchFamily="34" charset="0"/>
            </a:rPr>
            <a:t> </a:t>
          </a:r>
          <a:r>
            <a:rPr lang="en-US" dirty="0" err="1" smtClean="0">
              <a:solidFill>
                <a:srgbClr val="002060"/>
              </a:solidFill>
              <a:latin typeface="Arial" panose="020B0604020202020204" pitchFamily="34" charset="0"/>
              <a:cs typeface="Arial" panose="020B0604020202020204" pitchFamily="34" charset="0"/>
            </a:rPr>
            <a:t>trong</a:t>
          </a:r>
          <a:r>
            <a:rPr lang="en-US" dirty="0" smtClean="0">
              <a:solidFill>
                <a:srgbClr val="002060"/>
              </a:solidFill>
              <a:latin typeface="Arial" panose="020B0604020202020204" pitchFamily="34" charset="0"/>
              <a:cs typeface="Arial" panose="020B0604020202020204" pitchFamily="34" charset="0"/>
            </a:rPr>
            <a:t> </a:t>
          </a:r>
          <a:r>
            <a:rPr lang="en-US" dirty="0" err="1" smtClean="0">
              <a:solidFill>
                <a:srgbClr val="002060"/>
              </a:solidFill>
              <a:latin typeface="Arial" panose="020B0604020202020204" pitchFamily="34" charset="0"/>
              <a:cs typeface="Arial" panose="020B0604020202020204" pitchFamily="34" charset="0"/>
            </a:rPr>
            <a:t>hoạt</a:t>
          </a:r>
          <a:r>
            <a:rPr lang="en-US" dirty="0" smtClean="0">
              <a:solidFill>
                <a:srgbClr val="002060"/>
              </a:solidFill>
              <a:latin typeface="Arial" panose="020B0604020202020204" pitchFamily="34" charset="0"/>
              <a:cs typeface="Arial" panose="020B0604020202020204" pitchFamily="34" charset="0"/>
            </a:rPr>
            <a:t> </a:t>
          </a:r>
          <a:r>
            <a:rPr lang="en-US" dirty="0" err="1" smtClean="0">
              <a:solidFill>
                <a:srgbClr val="002060"/>
              </a:solidFill>
              <a:latin typeface="Arial" panose="020B0604020202020204" pitchFamily="34" charset="0"/>
              <a:cs typeface="Arial" panose="020B0604020202020204" pitchFamily="34" charset="0"/>
            </a:rPr>
            <a:t>động</a:t>
          </a:r>
          <a:r>
            <a:rPr lang="en-US" dirty="0" smtClean="0">
              <a:solidFill>
                <a:srgbClr val="002060"/>
              </a:solidFill>
              <a:latin typeface="Arial" panose="020B0604020202020204" pitchFamily="34" charset="0"/>
              <a:cs typeface="Arial" panose="020B0604020202020204" pitchFamily="34" charset="0"/>
            </a:rPr>
            <a:t> </a:t>
          </a:r>
          <a:r>
            <a:rPr lang="en-US" dirty="0" err="1" smtClean="0">
              <a:solidFill>
                <a:srgbClr val="002060"/>
              </a:solidFill>
              <a:latin typeface="Arial" panose="020B0604020202020204" pitchFamily="34" charset="0"/>
              <a:cs typeface="Arial" panose="020B0604020202020204" pitchFamily="34" charset="0"/>
            </a:rPr>
            <a:t>nghiên</a:t>
          </a:r>
          <a:r>
            <a:rPr lang="en-US" dirty="0" smtClean="0">
              <a:solidFill>
                <a:srgbClr val="002060"/>
              </a:solidFill>
              <a:latin typeface="Arial" panose="020B0604020202020204" pitchFamily="34" charset="0"/>
              <a:cs typeface="Arial" panose="020B0604020202020204" pitchFamily="34" charset="0"/>
            </a:rPr>
            <a:t> </a:t>
          </a:r>
          <a:r>
            <a:rPr lang="en-US" dirty="0" err="1" smtClean="0">
              <a:solidFill>
                <a:srgbClr val="002060"/>
              </a:solidFill>
              <a:latin typeface="Arial" panose="020B0604020202020204" pitchFamily="34" charset="0"/>
              <a:cs typeface="Arial" panose="020B0604020202020204" pitchFamily="34" charset="0"/>
            </a:rPr>
            <a:t>cứu</a:t>
          </a:r>
          <a:r>
            <a:rPr lang="en-US" dirty="0" smtClean="0">
              <a:solidFill>
                <a:srgbClr val="002060"/>
              </a:solidFill>
              <a:latin typeface="Arial" panose="020B0604020202020204" pitchFamily="34" charset="0"/>
              <a:cs typeface="Arial" panose="020B0604020202020204" pitchFamily="34" charset="0"/>
            </a:rPr>
            <a:t> </a:t>
          </a:r>
          <a:r>
            <a:rPr lang="en-US" dirty="0" err="1" smtClean="0">
              <a:solidFill>
                <a:srgbClr val="002060"/>
              </a:solidFill>
              <a:latin typeface="Arial" panose="020B0604020202020204" pitchFamily="34" charset="0"/>
              <a:cs typeface="Arial" panose="020B0604020202020204" pitchFamily="34" charset="0"/>
            </a:rPr>
            <a:t>và</a:t>
          </a:r>
          <a:r>
            <a:rPr lang="en-US" dirty="0" smtClean="0">
              <a:solidFill>
                <a:srgbClr val="002060"/>
              </a:solidFill>
              <a:latin typeface="Arial" panose="020B0604020202020204" pitchFamily="34" charset="0"/>
              <a:cs typeface="Arial" panose="020B0604020202020204" pitchFamily="34" charset="0"/>
            </a:rPr>
            <a:t> </a:t>
          </a:r>
          <a:r>
            <a:rPr lang="en-US" dirty="0" err="1" smtClean="0">
              <a:solidFill>
                <a:srgbClr val="002060"/>
              </a:solidFill>
              <a:latin typeface="Arial" panose="020B0604020202020204" pitchFamily="34" charset="0"/>
              <a:cs typeface="Arial" panose="020B0604020202020204" pitchFamily="34" charset="0"/>
            </a:rPr>
            <a:t>triển</a:t>
          </a:r>
          <a:r>
            <a:rPr lang="en-US" dirty="0" smtClean="0">
              <a:solidFill>
                <a:srgbClr val="002060"/>
              </a:solidFill>
              <a:latin typeface="Arial" panose="020B0604020202020204" pitchFamily="34" charset="0"/>
              <a:cs typeface="Arial" panose="020B0604020202020204" pitchFamily="34" charset="0"/>
            </a:rPr>
            <a:t> </a:t>
          </a:r>
          <a:r>
            <a:rPr lang="en-US" dirty="0" err="1" smtClean="0">
              <a:solidFill>
                <a:srgbClr val="002060"/>
              </a:solidFill>
              <a:latin typeface="Arial" panose="020B0604020202020204" pitchFamily="34" charset="0"/>
              <a:cs typeface="Arial" panose="020B0604020202020204" pitchFamily="34" charset="0"/>
            </a:rPr>
            <a:t>khai</a:t>
          </a:r>
          <a:r>
            <a:rPr lang="en-US" dirty="0" smtClean="0">
              <a:solidFill>
                <a:srgbClr val="002060"/>
              </a:solidFill>
              <a:latin typeface="Arial" panose="020B0604020202020204" pitchFamily="34" charset="0"/>
              <a:cs typeface="Arial" panose="020B0604020202020204" pitchFamily="34" charset="0"/>
            </a:rPr>
            <a:t>, </a:t>
          </a:r>
          <a:r>
            <a:rPr lang="en-US" dirty="0" err="1" smtClean="0">
              <a:solidFill>
                <a:srgbClr val="002060"/>
              </a:solidFill>
              <a:latin typeface="Arial" panose="020B0604020202020204" pitchFamily="34" charset="0"/>
              <a:cs typeface="Arial" panose="020B0604020202020204" pitchFamily="34" charset="0"/>
            </a:rPr>
            <a:t>chuyển</a:t>
          </a:r>
          <a:r>
            <a:rPr lang="en-US" dirty="0" smtClean="0">
              <a:solidFill>
                <a:srgbClr val="002060"/>
              </a:solidFill>
              <a:latin typeface="Arial" panose="020B0604020202020204" pitchFamily="34" charset="0"/>
              <a:cs typeface="Arial" panose="020B0604020202020204" pitchFamily="34" charset="0"/>
            </a:rPr>
            <a:t> </a:t>
          </a:r>
          <a:r>
            <a:rPr lang="en-US" dirty="0" err="1" smtClean="0">
              <a:solidFill>
                <a:srgbClr val="002060"/>
              </a:solidFill>
              <a:latin typeface="Arial" panose="020B0604020202020204" pitchFamily="34" charset="0"/>
              <a:cs typeface="Arial" panose="020B0604020202020204" pitchFamily="34" charset="0"/>
            </a:rPr>
            <a:t>giao</a:t>
          </a:r>
          <a:r>
            <a:rPr lang="en-US" dirty="0" smtClean="0">
              <a:solidFill>
                <a:srgbClr val="002060"/>
              </a:solidFill>
              <a:latin typeface="Arial" panose="020B0604020202020204" pitchFamily="34" charset="0"/>
              <a:cs typeface="Arial" panose="020B0604020202020204" pitchFamily="34" charset="0"/>
            </a:rPr>
            <a:t> </a:t>
          </a:r>
          <a:r>
            <a:rPr lang="en-US" dirty="0" err="1" smtClean="0">
              <a:solidFill>
                <a:srgbClr val="002060"/>
              </a:solidFill>
              <a:latin typeface="Arial" panose="020B0604020202020204" pitchFamily="34" charset="0"/>
              <a:cs typeface="Arial" panose="020B0604020202020204" pitchFamily="34" charset="0"/>
            </a:rPr>
            <a:t>công</a:t>
          </a:r>
          <a:r>
            <a:rPr lang="en-US" dirty="0" smtClean="0">
              <a:solidFill>
                <a:srgbClr val="002060"/>
              </a:solidFill>
              <a:latin typeface="Arial" panose="020B0604020202020204" pitchFamily="34" charset="0"/>
              <a:cs typeface="Arial" panose="020B0604020202020204" pitchFamily="34" charset="0"/>
            </a:rPr>
            <a:t> </a:t>
          </a:r>
          <a:r>
            <a:rPr lang="en-US" dirty="0" err="1" smtClean="0">
              <a:solidFill>
                <a:srgbClr val="002060"/>
              </a:solidFill>
              <a:latin typeface="Arial" panose="020B0604020202020204" pitchFamily="34" charset="0"/>
              <a:cs typeface="Arial" panose="020B0604020202020204" pitchFamily="34" charset="0"/>
            </a:rPr>
            <a:t>nghệ</a:t>
          </a:r>
          <a:endParaRPr lang="en-US" dirty="0">
            <a:solidFill>
              <a:srgbClr val="002060"/>
            </a:solidFill>
            <a:latin typeface="Arial" panose="020B0604020202020204" pitchFamily="34" charset="0"/>
            <a:cs typeface="Arial" panose="020B0604020202020204" pitchFamily="34" charset="0"/>
          </a:endParaRPr>
        </a:p>
      </dgm:t>
    </dgm:pt>
    <dgm:pt modelId="{A630C33B-6EE3-4BE9-930A-A2E87BC9B643}" type="parTrans" cxnId="{9D667CD5-74B5-4CF6-99C1-BFB3004DDFA4}">
      <dgm:prSet/>
      <dgm:spPr/>
      <dgm:t>
        <a:bodyPr/>
        <a:lstStyle/>
        <a:p>
          <a:endParaRPr lang="en-US"/>
        </a:p>
      </dgm:t>
    </dgm:pt>
    <dgm:pt modelId="{F47B315D-5B93-4791-AB1D-0080FA89F113}" type="sibTrans" cxnId="{9D667CD5-74B5-4CF6-99C1-BFB3004DDFA4}">
      <dgm:prSet/>
      <dgm:spPr/>
      <dgm:t>
        <a:bodyPr/>
        <a:lstStyle/>
        <a:p>
          <a:endParaRPr lang="en-US"/>
        </a:p>
      </dgm:t>
    </dgm:pt>
    <dgm:pt modelId="{A47BFDB3-1525-4FDB-831E-B2E192B25396}">
      <dgm:prSet phldrT="[Text]"/>
      <dgm:spPr/>
      <dgm:t>
        <a:bodyPr/>
        <a:lstStyle/>
        <a:p>
          <a:r>
            <a:rPr lang="en-US" dirty="0" smtClean="0">
              <a:latin typeface="Arial" panose="020B0604020202020204" pitchFamily="34" charset="0"/>
              <a:cs typeface="Arial" panose="020B0604020202020204" pitchFamily="34" charset="0"/>
            </a:rPr>
            <a:t>2</a:t>
          </a:r>
          <a:endParaRPr lang="en-US" dirty="0">
            <a:latin typeface="Arial" panose="020B0604020202020204" pitchFamily="34" charset="0"/>
            <a:cs typeface="Arial" panose="020B0604020202020204" pitchFamily="34" charset="0"/>
          </a:endParaRPr>
        </a:p>
      </dgm:t>
    </dgm:pt>
    <dgm:pt modelId="{5C001228-289F-4A79-A7FB-7A90B2ADBF87}" type="parTrans" cxnId="{F309BC25-546B-4FAB-9311-08339B613B49}">
      <dgm:prSet/>
      <dgm:spPr/>
      <dgm:t>
        <a:bodyPr/>
        <a:lstStyle/>
        <a:p>
          <a:endParaRPr lang="en-US"/>
        </a:p>
      </dgm:t>
    </dgm:pt>
    <dgm:pt modelId="{07ED510B-8A5F-4F63-94BE-B8450D65C505}" type="sibTrans" cxnId="{F309BC25-546B-4FAB-9311-08339B613B49}">
      <dgm:prSet/>
      <dgm:spPr/>
      <dgm:t>
        <a:bodyPr/>
        <a:lstStyle/>
        <a:p>
          <a:endParaRPr lang="en-US"/>
        </a:p>
      </dgm:t>
    </dgm:pt>
    <dgm:pt modelId="{E854A16F-C607-426D-8A70-03965ED891FE}">
      <dgm:prSet phldrT="[Text]"/>
      <dgm:spPr/>
      <dgm:t>
        <a:bodyPr/>
        <a:lstStyle/>
        <a:p>
          <a:r>
            <a:rPr lang="vi-VN" dirty="0" smtClean="0">
              <a:solidFill>
                <a:srgbClr val="002060"/>
              </a:solidFill>
              <a:latin typeface="Arial" panose="020B0604020202020204" pitchFamily="34" charset="0"/>
              <a:cs typeface="Arial" panose="020B0604020202020204" pitchFamily="34" charset="0"/>
            </a:rPr>
            <a:t>Hỗ trợ hoạt động </a:t>
          </a:r>
          <a:r>
            <a:rPr lang="en-US" dirty="0" smtClean="0">
              <a:solidFill>
                <a:srgbClr val="002060"/>
              </a:solidFill>
              <a:latin typeface="Arial" panose="020B0604020202020204" pitchFamily="34" charset="0"/>
              <a:cs typeface="Arial" panose="020B0604020202020204" pitchFamily="34" charset="0"/>
            </a:rPr>
            <a:t>TCĐLCL</a:t>
          </a:r>
          <a:endParaRPr lang="en-US" dirty="0">
            <a:solidFill>
              <a:srgbClr val="002060"/>
            </a:solidFill>
            <a:latin typeface="Arial" panose="020B0604020202020204" pitchFamily="34" charset="0"/>
            <a:cs typeface="Arial" panose="020B0604020202020204" pitchFamily="34" charset="0"/>
          </a:endParaRPr>
        </a:p>
      </dgm:t>
    </dgm:pt>
    <dgm:pt modelId="{3C10F391-D632-41CE-9BAF-D633B89D18FA}" type="parTrans" cxnId="{8E5A2038-2918-4279-93E4-7C43F2FF6A3C}">
      <dgm:prSet/>
      <dgm:spPr/>
      <dgm:t>
        <a:bodyPr/>
        <a:lstStyle/>
        <a:p>
          <a:endParaRPr lang="en-US"/>
        </a:p>
      </dgm:t>
    </dgm:pt>
    <dgm:pt modelId="{0E0D66BD-B4CE-4F6F-8391-B621F8701216}" type="sibTrans" cxnId="{8E5A2038-2918-4279-93E4-7C43F2FF6A3C}">
      <dgm:prSet/>
      <dgm:spPr/>
      <dgm:t>
        <a:bodyPr/>
        <a:lstStyle/>
        <a:p>
          <a:endParaRPr lang="en-US"/>
        </a:p>
      </dgm:t>
    </dgm:pt>
    <dgm:pt modelId="{B01A8E49-BD8A-45F6-BE8C-E0BB930FD4EA}">
      <dgm:prSet phldrT="[Text]"/>
      <dgm:spPr/>
      <dgm:t>
        <a:bodyPr/>
        <a:lstStyle/>
        <a:p>
          <a:r>
            <a:rPr lang="en-US" dirty="0" smtClean="0">
              <a:latin typeface="Arial" panose="020B0604020202020204" pitchFamily="34" charset="0"/>
              <a:cs typeface="Arial" panose="020B0604020202020204" pitchFamily="34" charset="0"/>
            </a:rPr>
            <a:t>3</a:t>
          </a:r>
          <a:endParaRPr lang="en-US" dirty="0">
            <a:latin typeface="Arial" panose="020B0604020202020204" pitchFamily="34" charset="0"/>
            <a:cs typeface="Arial" panose="020B0604020202020204" pitchFamily="34" charset="0"/>
          </a:endParaRPr>
        </a:p>
      </dgm:t>
    </dgm:pt>
    <dgm:pt modelId="{3936E82A-287D-48AA-9117-4030BF40FF8D}" type="parTrans" cxnId="{C67D9B16-1EF3-4FC4-9268-8AB7DEE2E14F}">
      <dgm:prSet/>
      <dgm:spPr/>
      <dgm:t>
        <a:bodyPr/>
        <a:lstStyle/>
        <a:p>
          <a:endParaRPr lang="en-US"/>
        </a:p>
      </dgm:t>
    </dgm:pt>
    <dgm:pt modelId="{9D48AB16-15D4-4FC2-8037-2ECF5E696888}" type="sibTrans" cxnId="{C67D9B16-1EF3-4FC4-9268-8AB7DEE2E14F}">
      <dgm:prSet/>
      <dgm:spPr/>
      <dgm:t>
        <a:bodyPr/>
        <a:lstStyle/>
        <a:p>
          <a:endParaRPr lang="en-US"/>
        </a:p>
      </dgm:t>
    </dgm:pt>
    <dgm:pt modelId="{DFA658DA-B9F7-414C-8594-88B5B97B4841}">
      <dgm:prSet phldrT="[Text]"/>
      <dgm:spPr/>
      <dgm:t>
        <a:bodyPr/>
        <a:lstStyle/>
        <a:p>
          <a:r>
            <a:rPr lang="en-US" dirty="0" err="1" smtClean="0">
              <a:solidFill>
                <a:srgbClr val="002060"/>
              </a:solidFill>
              <a:latin typeface="Arial" panose="020B0604020202020204" pitchFamily="34" charset="0"/>
              <a:cs typeface="Arial" panose="020B0604020202020204" pitchFamily="34" charset="0"/>
            </a:rPr>
            <a:t>Hỗ</a:t>
          </a:r>
          <a:r>
            <a:rPr lang="en-US" dirty="0" smtClean="0">
              <a:solidFill>
                <a:srgbClr val="002060"/>
              </a:solidFill>
              <a:latin typeface="Arial" panose="020B0604020202020204" pitchFamily="34" charset="0"/>
              <a:cs typeface="Arial" panose="020B0604020202020204" pitchFamily="34" charset="0"/>
            </a:rPr>
            <a:t> </a:t>
          </a:r>
          <a:r>
            <a:rPr lang="en-US" dirty="0" err="1" smtClean="0">
              <a:solidFill>
                <a:srgbClr val="002060"/>
              </a:solidFill>
              <a:latin typeface="Arial" panose="020B0604020202020204" pitchFamily="34" charset="0"/>
              <a:cs typeface="Arial" panose="020B0604020202020204" pitchFamily="34" charset="0"/>
            </a:rPr>
            <a:t>trợ</a:t>
          </a:r>
          <a:r>
            <a:rPr lang="en-US" dirty="0" smtClean="0">
              <a:solidFill>
                <a:srgbClr val="002060"/>
              </a:solidFill>
              <a:latin typeface="Arial" panose="020B0604020202020204" pitchFamily="34" charset="0"/>
              <a:cs typeface="Arial" panose="020B0604020202020204" pitchFamily="34" charset="0"/>
            </a:rPr>
            <a:t> đ</a:t>
          </a:r>
          <a:r>
            <a:rPr lang="vi-VN" dirty="0" smtClean="0">
              <a:solidFill>
                <a:srgbClr val="002060"/>
              </a:solidFill>
              <a:latin typeface="Arial" panose="020B0604020202020204" pitchFamily="34" charset="0"/>
              <a:cs typeface="Arial" panose="020B0604020202020204" pitchFamily="34" charset="0"/>
            </a:rPr>
            <a:t>ào </a:t>
          </a:r>
          <a:r>
            <a:rPr lang="vi-VN" dirty="0" smtClean="0">
              <a:solidFill>
                <a:srgbClr val="002060"/>
              </a:solidFill>
              <a:latin typeface="Arial" panose="020B0604020202020204" pitchFamily="34" charset="0"/>
              <a:cs typeface="Arial" panose="020B0604020202020204" pitchFamily="34" charset="0"/>
            </a:rPr>
            <a:t>tạo, bồi dưỡng kỹ năng</a:t>
          </a:r>
          <a:endParaRPr lang="en-US" dirty="0">
            <a:solidFill>
              <a:srgbClr val="002060"/>
            </a:solidFill>
            <a:latin typeface="Arial" panose="020B0604020202020204" pitchFamily="34" charset="0"/>
            <a:cs typeface="Arial" panose="020B0604020202020204" pitchFamily="34" charset="0"/>
          </a:endParaRPr>
        </a:p>
      </dgm:t>
    </dgm:pt>
    <dgm:pt modelId="{609467A4-556F-44A0-A506-136A1555844C}" type="parTrans" cxnId="{98F17B3A-228E-42B1-B66D-57BE9437295A}">
      <dgm:prSet/>
      <dgm:spPr/>
      <dgm:t>
        <a:bodyPr/>
        <a:lstStyle/>
        <a:p>
          <a:endParaRPr lang="en-US"/>
        </a:p>
      </dgm:t>
    </dgm:pt>
    <dgm:pt modelId="{78056FDA-111D-4A95-9A7C-9751D20E89DF}" type="sibTrans" cxnId="{98F17B3A-228E-42B1-B66D-57BE9437295A}">
      <dgm:prSet/>
      <dgm:spPr/>
      <dgm:t>
        <a:bodyPr/>
        <a:lstStyle/>
        <a:p>
          <a:endParaRPr lang="en-US"/>
        </a:p>
      </dgm:t>
    </dgm:pt>
    <dgm:pt modelId="{DECDB4A9-9BA7-4D9B-A6EA-418E548E8772}">
      <dgm:prSet phldrT="[Text]"/>
      <dgm:spPr/>
      <dgm:t>
        <a:bodyPr/>
        <a:lstStyle/>
        <a:p>
          <a:r>
            <a:rPr lang="en-US" dirty="0" smtClean="0">
              <a:latin typeface="Arial" panose="020B0604020202020204" pitchFamily="34" charset="0"/>
              <a:cs typeface="Arial" panose="020B0604020202020204" pitchFamily="34" charset="0"/>
            </a:rPr>
            <a:t>4</a:t>
          </a:r>
          <a:endParaRPr lang="en-US" dirty="0">
            <a:latin typeface="Arial" panose="020B0604020202020204" pitchFamily="34" charset="0"/>
            <a:cs typeface="Arial" panose="020B0604020202020204" pitchFamily="34" charset="0"/>
          </a:endParaRPr>
        </a:p>
      </dgm:t>
    </dgm:pt>
    <dgm:pt modelId="{B1AC331B-D092-4D39-955B-DAB64AE99697}" type="parTrans" cxnId="{5F7B9FAE-6071-4017-BD17-9BF7459190D6}">
      <dgm:prSet/>
      <dgm:spPr/>
      <dgm:t>
        <a:bodyPr/>
        <a:lstStyle/>
        <a:p>
          <a:endParaRPr lang="en-US"/>
        </a:p>
      </dgm:t>
    </dgm:pt>
    <dgm:pt modelId="{01523A8A-8ADD-4040-95D8-9A0DC68EF416}" type="sibTrans" cxnId="{5F7B9FAE-6071-4017-BD17-9BF7459190D6}">
      <dgm:prSet/>
      <dgm:spPr/>
      <dgm:t>
        <a:bodyPr/>
        <a:lstStyle/>
        <a:p>
          <a:endParaRPr lang="en-US"/>
        </a:p>
      </dgm:t>
    </dgm:pt>
    <dgm:pt modelId="{079AE329-3720-46D2-9285-6BC026F06269}">
      <dgm:prSet phldrT="[Text]"/>
      <dgm:spPr/>
      <dgm:t>
        <a:bodyPr/>
        <a:lstStyle/>
        <a:p>
          <a:r>
            <a:rPr lang="vi-VN" dirty="0" smtClean="0">
              <a:solidFill>
                <a:srgbClr val="002060"/>
              </a:solidFill>
              <a:latin typeface="Arial" panose="020B0604020202020204" pitchFamily="34" charset="0"/>
              <a:cs typeface="Arial" panose="020B0604020202020204" pitchFamily="34" charset="0"/>
            </a:rPr>
            <a:t>Hỗ trợ tư vấn công nghệ</a:t>
          </a:r>
          <a:endParaRPr lang="en-US" dirty="0">
            <a:solidFill>
              <a:srgbClr val="002060"/>
            </a:solidFill>
            <a:latin typeface="Arial" panose="020B0604020202020204" pitchFamily="34" charset="0"/>
            <a:cs typeface="Arial" panose="020B0604020202020204" pitchFamily="34" charset="0"/>
          </a:endParaRPr>
        </a:p>
      </dgm:t>
    </dgm:pt>
    <dgm:pt modelId="{6912E0FF-2BC6-47B6-9ECC-FA9807568BBD}" type="parTrans" cxnId="{78341DDA-8F0F-495F-99B1-DCD695D7CFB3}">
      <dgm:prSet/>
      <dgm:spPr/>
      <dgm:t>
        <a:bodyPr/>
        <a:lstStyle/>
        <a:p>
          <a:endParaRPr lang="en-US"/>
        </a:p>
      </dgm:t>
    </dgm:pt>
    <dgm:pt modelId="{265E5614-CCDF-48E1-8FC1-19F813909F08}" type="sibTrans" cxnId="{78341DDA-8F0F-495F-99B1-DCD695D7CFB3}">
      <dgm:prSet/>
      <dgm:spPr/>
      <dgm:t>
        <a:bodyPr/>
        <a:lstStyle/>
        <a:p>
          <a:endParaRPr lang="en-US"/>
        </a:p>
      </dgm:t>
    </dgm:pt>
    <dgm:pt modelId="{F14EA1B9-053D-4012-9B16-39384B8C3E1D}">
      <dgm:prSet phldrT="[Text]"/>
      <dgm:spPr/>
      <dgm:t>
        <a:bodyPr/>
        <a:lstStyle/>
        <a:p>
          <a:r>
            <a:rPr lang="en-US" dirty="0" smtClean="0">
              <a:latin typeface="Arial" panose="020B0604020202020204" pitchFamily="34" charset="0"/>
              <a:cs typeface="Arial" panose="020B0604020202020204" pitchFamily="34" charset="0"/>
            </a:rPr>
            <a:t>5</a:t>
          </a:r>
          <a:endParaRPr lang="en-US" dirty="0">
            <a:latin typeface="Arial" panose="020B0604020202020204" pitchFamily="34" charset="0"/>
            <a:cs typeface="Arial" panose="020B0604020202020204" pitchFamily="34" charset="0"/>
          </a:endParaRPr>
        </a:p>
      </dgm:t>
    </dgm:pt>
    <dgm:pt modelId="{E1B917B0-EC5F-446C-B381-77AF875BD360}" type="parTrans" cxnId="{91E37247-D2E1-4B58-805E-9FA7BABD7810}">
      <dgm:prSet/>
      <dgm:spPr/>
      <dgm:t>
        <a:bodyPr/>
        <a:lstStyle/>
        <a:p>
          <a:endParaRPr lang="en-US"/>
        </a:p>
      </dgm:t>
    </dgm:pt>
    <dgm:pt modelId="{E73CE6DE-5DBF-474A-80BC-5ABDEAA5667F}" type="sibTrans" cxnId="{91E37247-D2E1-4B58-805E-9FA7BABD7810}">
      <dgm:prSet/>
      <dgm:spPr/>
      <dgm:t>
        <a:bodyPr/>
        <a:lstStyle/>
        <a:p>
          <a:endParaRPr lang="en-US"/>
        </a:p>
      </dgm:t>
    </dgm:pt>
    <dgm:pt modelId="{FC53267E-9C07-4223-A3E4-2E413C9E308F}">
      <dgm:prSet phldrT="[Text]"/>
      <dgm:spPr/>
      <dgm:t>
        <a:bodyPr/>
        <a:lstStyle/>
        <a:p>
          <a:r>
            <a:rPr lang="vi-VN" dirty="0" smtClean="0">
              <a:solidFill>
                <a:srgbClr val="002060"/>
              </a:solidFill>
              <a:latin typeface="Arial" panose="020B0604020202020204" pitchFamily="34" charset="0"/>
              <a:cs typeface="Arial" panose="020B0604020202020204" pitchFamily="34" charset="0"/>
            </a:rPr>
            <a:t>Hỗ trợ tiếp cận các nguồn lực, các chương trình, dự án</a:t>
          </a:r>
          <a:endParaRPr lang="en-US" dirty="0">
            <a:solidFill>
              <a:srgbClr val="002060"/>
            </a:solidFill>
            <a:latin typeface="Arial" panose="020B0604020202020204" pitchFamily="34" charset="0"/>
            <a:cs typeface="Arial" panose="020B0604020202020204" pitchFamily="34" charset="0"/>
          </a:endParaRPr>
        </a:p>
      </dgm:t>
    </dgm:pt>
    <dgm:pt modelId="{BEC4EDF8-C691-4B34-8EE3-89116615C45A}" type="parTrans" cxnId="{D2C41AFD-6E9F-4900-BF07-ECF7DA471E19}">
      <dgm:prSet/>
      <dgm:spPr/>
      <dgm:t>
        <a:bodyPr/>
        <a:lstStyle/>
        <a:p>
          <a:endParaRPr lang="en-US"/>
        </a:p>
      </dgm:t>
    </dgm:pt>
    <dgm:pt modelId="{BDF0C464-C1C3-4B0F-B0A8-7C02A070CF72}" type="sibTrans" cxnId="{D2C41AFD-6E9F-4900-BF07-ECF7DA471E19}">
      <dgm:prSet/>
      <dgm:spPr/>
      <dgm:t>
        <a:bodyPr/>
        <a:lstStyle/>
        <a:p>
          <a:endParaRPr lang="en-US"/>
        </a:p>
      </dgm:t>
    </dgm:pt>
    <dgm:pt modelId="{8B089033-8C7E-4717-B065-297CD173A5F5}" type="pres">
      <dgm:prSet presAssocID="{C5F8C80C-63CE-43E2-9417-1B9B1C3DD76E}" presName="linearFlow" presStyleCnt="0">
        <dgm:presLayoutVars>
          <dgm:dir/>
          <dgm:animLvl val="lvl"/>
          <dgm:resizeHandles val="exact"/>
        </dgm:presLayoutVars>
      </dgm:prSet>
      <dgm:spPr/>
      <dgm:t>
        <a:bodyPr/>
        <a:lstStyle/>
        <a:p>
          <a:endParaRPr lang="en-US"/>
        </a:p>
      </dgm:t>
    </dgm:pt>
    <dgm:pt modelId="{AA8626E4-3C26-4ED1-8DFB-FD0BD5141E69}" type="pres">
      <dgm:prSet presAssocID="{FBBC0549-8A4F-4FDD-A741-1646DF81533A}" presName="composite" presStyleCnt="0"/>
      <dgm:spPr/>
      <dgm:t>
        <a:bodyPr/>
        <a:lstStyle/>
        <a:p>
          <a:endParaRPr lang="en-US"/>
        </a:p>
      </dgm:t>
    </dgm:pt>
    <dgm:pt modelId="{9F8AA30A-03DD-4749-99C3-AF638A27A7E5}" type="pres">
      <dgm:prSet presAssocID="{FBBC0549-8A4F-4FDD-A741-1646DF81533A}" presName="parentText" presStyleLbl="alignNode1" presStyleIdx="0" presStyleCnt="5">
        <dgm:presLayoutVars>
          <dgm:chMax val="1"/>
          <dgm:bulletEnabled val="1"/>
        </dgm:presLayoutVars>
      </dgm:prSet>
      <dgm:spPr/>
      <dgm:t>
        <a:bodyPr/>
        <a:lstStyle/>
        <a:p>
          <a:endParaRPr lang="en-US"/>
        </a:p>
      </dgm:t>
    </dgm:pt>
    <dgm:pt modelId="{C8E8F12D-1D26-427A-9859-05F48DFFC888}" type="pres">
      <dgm:prSet presAssocID="{FBBC0549-8A4F-4FDD-A741-1646DF81533A}" presName="descendantText" presStyleLbl="alignAcc1" presStyleIdx="0" presStyleCnt="5">
        <dgm:presLayoutVars>
          <dgm:bulletEnabled val="1"/>
        </dgm:presLayoutVars>
      </dgm:prSet>
      <dgm:spPr/>
      <dgm:t>
        <a:bodyPr/>
        <a:lstStyle/>
        <a:p>
          <a:endParaRPr lang="en-US"/>
        </a:p>
      </dgm:t>
    </dgm:pt>
    <dgm:pt modelId="{3AEE3E98-2CF8-43FA-8E26-A06ADD7F6930}" type="pres">
      <dgm:prSet presAssocID="{0FBB5D2B-A5F7-4F35-8C2C-974F32ED3FBD}" presName="sp" presStyleCnt="0"/>
      <dgm:spPr/>
      <dgm:t>
        <a:bodyPr/>
        <a:lstStyle/>
        <a:p>
          <a:endParaRPr lang="en-US"/>
        </a:p>
      </dgm:t>
    </dgm:pt>
    <dgm:pt modelId="{B6EEEE7B-CC29-45DD-8140-2F18E88DF977}" type="pres">
      <dgm:prSet presAssocID="{A47BFDB3-1525-4FDB-831E-B2E192B25396}" presName="composite" presStyleCnt="0"/>
      <dgm:spPr/>
      <dgm:t>
        <a:bodyPr/>
        <a:lstStyle/>
        <a:p>
          <a:endParaRPr lang="en-US"/>
        </a:p>
      </dgm:t>
    </dgm:pt>
    <dgm:pt modelId="{332BBC51-6DFF-477F-9577-06E967093D9D}" type="pres">
      <dgm:prSet presAssocID="{A47BFDB3-1525-4FDB-831E-B2E192B25396}" presName="parentText" presStyleLbl="alignNode1" presStyleIdx="1" presStyleCnt="5">
        <dgm:presLayoutVars>
          <dgm:chMax val="1"/>
          <dgm:bulletEnabled val="1"/>
        </dgm:presLayoutVars>
      </dgm:prSet>
      <dgm:spPr/>
      <dgm:t>
        <a:bodyPr/>
        <a:lstStyle/>
        <a:p>
          <a:endParaRPr lang="en-US"/>
        </a:p>
      </dgm:t>
    </dgm:pt>
    <dgm:pt modelId="{A2501C73-699F-42B3-A15C-01DA0D4A4E9D}" type="pres">
      <dgm:prSet presAssocID="{A47BFDB3-1525-4FDB-831E-B2E192B25396}" presName="descendantText" presStyleLbl="alignAcc1" presStyleIdx="1" presStyleCnt="5">
        <dgm:presLayoutVars>
          <dgm:bulletEnabled val="1"/>
        </dgm:presLayoutVars>
      </dgm:prSet>
      <dgm:spPr/>
      <dgm:t>
        <a:bodyPr/>
        <a:lstStyle/>
        <a:p>
          <a:endParaRPr lang="en-US"/>
        </a:p>
      </dgm:t>
    </dgm:pt>
    <dgm:pt modelId="{E5D7AE30-EF7F-4F13-814D-3D987E381B20}" type="pres">
      <dgm:prSet presAssocID="{07ED510B-8A5F-4F63-94BE-B8450D65C505}" presName="sp" presStyleCnt="0"/>
      <dgm:spPr/>
      <dgm:t>
        <a:bodyPr/>
        <a:lstStyle/>
        <a:p>
          <a:endParaRPr lang="en-US"/>
        </a:p>
      </dgm:t>
    </dgm:pt>
    <dgm:pt modelId="{954C9B9A-3422-4821-8C76-339F4D9F38DD}" type="pres">
      <dgm:prSet presAssocID="{B01A8E49-BD8A-45F6-BE8C-E0BB930FD4EA}" presName="composite" presStyleCnt="0"/>
      <dgm:spPr/>
      <dgm:t>
        <a:bodyPr/>
        <a:lstStyle/>
        <a:p>
          <a:endParaRPr lang="en-US"/>
        </a:p>
      </dgm:t>
    </dgm:pt>
    <dgm:pt modelId="{D67A0459-57F4-4E42-B652-946511F05D04}" type="pres">
      <dgm:prSet presAssocID="{B01A8E49-BD8A-45F6-BE8C-E0BB930FD4EA}" presName="parentText" presStyleLbl="alignNode1" presStyleIdx="2" presStyleCnt="5">
        <dgm:presLayoutVars>
          <dgm:chMax val="1"/>
          <dgm:bulletEnabled val="1"/>
        </dgm:presLayoutVars>
      </dgm:prSet>
      <dgm:spPr/>
      <dgm:t>
        <a:bodyPr/>
        <a:lstStyle/>
        <a:p>
          <a:endParaRPr lang="en-US"/>
        </a:p>
      </dgm:t>
    </dgm:pt>
    <dgm:pt modelId="{B2448F67-A588-4233-AFCD-ED61F052D997}" type="pres">
      <dgm:prSet presAssocID="{B01A8E49-BD8A-45F6-BE8C-E0BB930FD4EA}" presName="descendantText" presStyleLbl="alignAcc1" presStyleIdx="2" presStyleCnt="5">
        <dgm:presLayoutVars>
          <dgm:bulletEnabled val="1"/>
        </dgm:presLayoutVars>
      </dgm:prSet>
      <dgm:spPr/>
      <dgm:t>
        <a:bodyPr/>
        <a:lstStyle/>
        <a:p>
          <a:endParaRPr lang="en-US"/>
        </a:p>
      </dgm:t>
    </dgm:pt>
    <dgm:pt modelId="{36629F06-431C-48DD-9C59-7B733583F34B}" type="pres">
      <dgm:prSet presAssocID="{9D48AB16-15D4-4FC2-8037-2ECF5E696888}" presName="sp" presStyleCnt="0"/>
      <dgm:spPr/>
      <dgm:t>
        <a:bodyPr/>
        <a:lstStyle/>
        <a:p>
          <a:endParaRPr lang="en-US"/>
        </a:p>
      </dgm:t>
    </dgm:pt>
    <dgm:pt modelId="{0C99E44E-A5AD-4A5C-891B-4BF435C62FA3}" type="pres">
      <dgm:prSet presAssocID="{DECDB4A9-9BA7-4D9B-A6EA-418E548E8772}" presName="composite" presStyleCnt="0"/>
      <dgm:spPr/>
      <dgm:t>
        <a:bodyPr/>
        <a:lstStyle/>
        <a:p>
          <a:endParaRPr lang="en-US"/>
        </a:p>
      </dgm:t>
    </dgm:pt>
    <dgm:pt modelId="{09CAE6A7-8419-4EFF-994B-F11A64C73C12}" type="pres">
      <dgm:prSet presAssocID="{DECDB4A9-9BA7-4D9B-A6EA-418E548E8772}" presName="parentText" presStyleLbl="alignNode1" presStyleIdx="3" presStyleCnt="5">
        <dgm:presLayoutVars>
          <dgm:chMax val="1"/>
          <dgm:bulletEnabled val="1"/>
        </dgm:presLayoutVars>
      </dgm:prSet>
      <dgm:spPr/>
      <dgm:t>
        <a:bodyPr/>
        <a:lstStyle/>
        <a:p>
          <a:endParaRPr lang="en-US"/>
        </a:p>
      </dgm:t>
    </dgm:pt>
    <dgm:pt modelId="{ED163E2F-7F1E-425F-8458-5581B799DF1E}" type="pres">
      <dgm:prSet presAssocID="{DECDB4A9-9BA7-4D9B-A6EA-418E548E8772}" presName="descendantText" presStyleLbl="alignAcc1" presStyleIdx="3" presStyleCnt="5">
        <dgm:presLayoutVars>
          <dgm:bulletEnabled val="1"/>
        </dgm:presLayoutVars>
      </dgm:prSet>
      <dgm:spPr/>
      <dgm:t>
        <a:bodyPr/>
        <a:lstStyle/>
        <a:p>
          <a:endParaRPr lang="en-US"/>
        </a:p>
      </dgm:t>
    </dgm:pt>
    <dgm:pt modelId="{A9A3E44C-260B-48DB-9E79-09BC74C587C4}" type="pres">
      <dgm:prSet presAssocID="{01523A8A-8ADD-4040-95D8-9A0DC68EF416}" presName="sp" presStyleCnt="0"/>
      <dgm:spPr/>
      <dgm:t>
        <a:bodyPr/>
        <a:lstStyle/>
        <a:p>
          <a:endParaRPr lang="en-US"/>
        </a:p>
      </dgm:t>
    </dgm:pt>
    <dgm:pt modelId="{EA43384C-A7AB-4A5C-8AE9-59F65B206EB6}" type="pres">
      <dgm:prSet presAssocID="{F14EA1B9-053D-4012-9B16-39384B8C3E1D}" presName="composite" presStyleCnt="0"/>
      <dgm:spPr/>
      <dgm:t>
        <a:bodyPr/>
        <a:lstStyle/>
        <a:p>
          <a:endParaRPr lang="en-US"/>
        </a:p>
      </dgm:t>
    </dgm:pt>
    <dgm:pt modelId="{F1BF611F-B53C-43A4-8CFB-87EB2D166A1E}" type="pres">
      <dgm:prSet presAssocID="{F14EA1B9-053D-4012-9B16-39384B8C3E1D}" presName="parentText" presStyleLbl="alignNode1" presStyleIdx="4" presStyleCnt="5">
        <dgm:presLayoutVars>
          <dgm:chMax val="1"/>
          <dgm:bulletEnabled val="1"/>
        </dgm:presLayoutVars>
      </dgm:prSet>
      <dgm:spPr/>
      <dgm:t>
        <a:bodyPr/>
        <a:lstStyle/>
        <a:p>
          <a:endParaRPr lang="en-US"/>
        </a:p>
      </dgm:t>
    </dgm:pt>
    <dgm:pt modelId="{6BBEE2C7-4B97-4338-B959-36EE4985831C}" type="pres">
      <dgm:prSet presAssocID="{F14EA1B9-053D-4012-9B16-39384B8C3E1D}" presName="descendantText" presStyleLbl="alignAcc1" presStyleIdx="4" presStyleCnt="5">
        <dgm:presLayoutVars>
          <dgm:bulletEnabled val="1"/>
        </dgm:presLayoutVars>
      </dgm:prSet>
      <dgm:spPr/>
      <dgm:t>
        <a:bodyPr/>
        <a:lstStyle/>
        <a:p>
          <a:endParaRPr lang="en-US"/>
        </a:p>
      </dgm:t>
    </dgm:pt>
  </dgm:ptLst>
  <dgm:cxnLst>
    <dgm:cxn modelId="{3E4DD6C5-DB29-4F16-9E43-5AB7348BDCC6}" type="presOf" srcId="{DFA658DA-B9F7-414C-8594-88B5B97B4841}" destId="{B2448F67-A588-4233-AFCD-ED61F052D997}" srcOrd="0" destOrd="0" presId="urn:microsoft.com/office/officeart/2005/8/layout/chevron2"/>
    <dgm:cxn modelId="{782AC545-E2EB-4E69-97F8-9FA211A11596}" type="presOf" srcId="{F14EA1B9-053D-4012-9B16-39384B8C3E1D}" destId="{F1BF611F-B53C-43A4-8CFB-87EB2D166A1E}" srcOrd="0" destOrd="0" presId="urn:microsoft.com/office/officeart/2005/8/layout/chevron2"/>
    <dgm:cxn modelId="{78341DDA-8F0F-495F-99B1-DCD695D7CFB3}" srcId="{DECDB4A9-9BA7-4D9B-A6EA-418E548E8772}" destId="{079AE329-3720-46D2-9285-6BC026F06269}" srcOrd="0" destOrd="0" parTransId="{6912E0FF-2BC6-47B6-9ECC-FA9807568BBD}" sibTransId="{265E5614-CCDF-48E1-8FC1-19F813909F08}"/>
    <dgm:cxn modelId="{3D2CD500-FFA0-40EB-8A59-23BFE575966F}" type="presOf" srcId="{E854A16F-C607-426D-8A70-03965ED891FE}" destId="{A2501C73-699F-42B3-A15C-01DA0D4A4E9D}" srcOrd="0" destOrd="0" presId="urn:microsoft.com/office/officeart/2005/8/layout/chevron2"/>
    <dgm:cxn modelId="{5F7B9FAE-6071-4017-BD17-9BF7459190D6}" srcId="{C5F8C80C-63CE-43E2-9417-1B9B1C3DD76E}" destId="{DECDB4A9-9BA7-4D9B-A6EA-418E548E8772}" srcOrd="3" destOrd="0" parTransId="{B1AC331B-D092-4D39-955B-DAB64AE99697}" sibTransId="{01523A8A-8ADD-4040-95D8-9A0DC68EF416}"/>
    <dgm:cxn modelId="{8E5A2038-2918-4279-93E4-7C43F2FF6A3C}" srcId="{A47BFDB3-1525-4FDB-831E-B2E192B25396}" destId="{E854A16F-C607-426D-8A70-03965ED891FE}" srcOrd="0" destOrd="0" parTransId="{3C10F391-D632-41CE-9BAF-D633B89D18FA}" sibTransId="{0E0D66BD-B4CE-4F6F-8391-B621F8701216}"/>
    <dgm:cxn modelId="{50F081A7-DB91-4E15-9EE9-758C62B5F57F}" type="presOf" srcId="{079AE329-3720-46D2-9285-6BC026F06269}" destId="{ED163E2F-7F1E-425F-8458-5581B799DF1E}" srcOrd="0" destOrd="0" presId="urn:microsoft.com/office/officeart/2005/8/layout/chevron2"/>
    <dgm:cxn modelId="{F93D2B48-76B8-4ADD-9247-B2B24C7C2DFF}" type="presOf" srcId="{DECDB4A9-9BA7-4D9B-A6EA-418E548E8772}" destId="{09CAE6A7-8419-4EFF-994B-F11A64C73C12}" srcOrd="0" destOrd="0" presId="urn:microsoft.com/office/officeart/2005/8/layout/chevron2"/>
    <dgm:cxn modelId="{06ADBC7F-930A-4D61-9F42-6E58223E8429}" type="presOf" srcId="{A47BFDB3-1525-4FDB-831E-B2E192B25396}" destId="{332BBC51-6DFF-477F-9577-06E967093D9D}" srcOrd="0" destOrd="0" presId="urn:microsoft.com/office/officeart/2005/8/layout/chevron2"/>
    <dgm:cxn modelId="{4A013559-707E-40A9-9C35-686F5AF518F6}" type="presOf" srcId="{B01A8E49-BD8A-45F6-BE8C-E0BB930FD4EA}" destId="{D67A0459-57F4-4E42-B652-946511F05D04}" srcOrd="0" destOrd="0" presId="urn:microsoft.com/office/officeart/2005/8/layout/chevron2"/>
    <dgm:cxn modelId="{22D158CB-6928-4454-98A0-CD37177953B2}" type="presOf" srcId="{C5F8C80C-63CE-43E2-9417-1B9B1C3DD76E}" destId="{8B089033-8C7E-4717-B065-297CD173A5F5}" srcOrd="0" destOrd="0" presId="urn:microsoft.com/office/officeart/2005/8/layout/chevron2"/>
    <dgm:cxn modelId="{C67D9B16-1EF3-4FC4-9268-8AB7DEE2E14F}" srcId="{C5F8C80C-63CE-43E2-9417-1B9B1C3DD76E}" destId="{B01A8E49-BD8A-45F6-BE8C-E0BB930FD4EA}" srcOrd="2" destOrd="0" parTransId="{3936E82A-287D-48AA-9117-4030BF40FF8D}" sibTransId="{9D48AB16-15D4-4FC2-8037-2ECF5E696888}"/>
    <dgm:cxn modelId="{9D667CD5-74B5-4CF6-99C1-BFB3004DDFA4}" srcId="{FBBC0549-8A4F-4FDD-A741-1646DF81533A}" destId="{A98FA326-DE21-4DE3-A6A8-A0726935D60A}" srcOrd="0" destOrd="0" parTransId="{A630C33B-6EE3-4BE9-930A-A2E87BC9B643}" sibTransId="{F47B315D-5B93-4791-AB1D-0080FA89F113}"/>
    <dgm:cxn modelId="{D2C41AFD-6E9F-4900-BF07-ECF7DA471E19}" srcId="{F14EA1B9-053D-4012-9B16-39384B8C3E1D}" destId="{FC53267E-9C07-4223-A3E4-2E413C9E308F}" srcOrd="0" destOrd="0" parTransId="{BEC4EDF8-C691-4B34-8EE3-89116615C45A}" sibTransId="{BDF0C464-C1C3-4B0F-B0A8-7C02A070CF72}"/>
    <dgm:cxn modelId="{98F17B3A-228E-42B1-B66D-57BE9437295A}" srcId="{B01A8E49-BD8A-45F6-BE8C-E0BB930FD4EA}" destId="{DFA658DA-B9F7-414C-8594-88B5B97B4841}" srcOrd="0" destOrd="0" parTransId="{609467A4-556F-44A0-A506-136A1555844C}" sibTransId="{78056FDA-111D-4A95-9A7C-9751D20E89DF}"/>
    <dgm:cxn modelId="{F309BC25-546B-4FAB-9311-08339B613B49}" srcId="{C5F8C80C-63CE-43E2-9417-1B9B1C3DD76E}" destId="{A47BFDB3-1525-4FDB-831E-B2E192B25396}" srcOrd="1" destOrd="0" parTransId="{5C001228-289F-4A79-A7FB-7A90B2ADBF87}" sibTransId="{07ED510B-8A5F-4F63-94BE-B8450D65C505}"/>
    <dgm:cxn modelId="{D3BA31EB-9408-4089-9279-71EA36D23B6E}" type="presOf" srcId="{FC53267E-9C07-4223-A3E4-2E413C9E308F}" destId="{6BBEE2C7-4B97-4338-B959-36EE4985831C}" srcOrd="0" destOrd="0" presId="urn:microsoft.com/office/officeart/2005/8/layout/chevron2"/>
    <dgm:cxn modelId="{91E37247-D2E1-4B58-805E-9FA7BABD7810}" srcId="{C5F8C80C-63CE-43E2-9417-1B9B1C3DD76E}" destId="{F14EA1B9-053D-4012-9B16-39384B8C3E1D}" srcOrd="4" destOrd="0" parTransId="{E1B917B0-EC5F-446C-B381-77AF875BD360}" sibTransId="{E73CE6DE-5DBF-474A-80BC-5ABDEAA5667F}"/>
    <dgm:cxn modelId="{99903950-CB30-455B-AB93-CE797C087C76}" type="presOf" srcId="{A98FA326-DE21-4DE3-A6A8-A0726935D60A}" destId="{C8E8F12D-1D26-427A-9859-05F48DFFC888}" srcOrd="0" destOrd="0" presId="urn:microsoft.com/office/officeart/2005/8/layout/chevron2"/>
    <dgm:cxn modelId="{2B405931-C654-4662-B345-3F6772FD5D0F}" srcId="{C5F8C80C-63CE-43E2-9417-1B9B1C3DD76E}" destId="{FBBC0549-8A4F-4FDD-A741-1646DF81533A}" srcOrd="0" destOrd="0" parTransId="{4DB2C2A1-2EC6-4EFE-8173-BD5E7B6A45B0}" sibTransId="{0FBB5D2B-A5F7-4F35-8C2C-974F32ED3FBD}"/>
    <dgm:cxn modelId="{AAC876CC-73F5-4EB2-8E42-595580862814}" type="presOf" srcId="{FBBC0549-8A4F-4FDD-A741-1646DF81533A}" destId="{9F8AA30A-03DD-4749-99C3-AF638A27A7E5}" srcOrd="0" destOrd="0" presId="urn:microsoft.com/office/officeart/2005/8/layout/chevron2"/>
    <dgm:cxn modelId="{ABBDE95A-92BD-4911-AA1A-DE98E1F7A473}" type="presParOf" srcId="{8B089033-8C7E-4717-B065-297CD173A5F5}" destId="{AA8626E4-3C26-4ED1-8DFB-FD0BD5141E69}" srcOrd="0" destOrd="0" presId="urn:microsoft.com/office/officeart/2005/8/layout/chevron2"/>
    <dgm:cxn modelId="{CE361525-71C9-4A45-BAE2-E14F317FA785}" type="presParOf" srcId="{AA8626E4-3C26-4ED1-8DFB-FD0BD5141E69}" destId="{9F8AA30A-03DD-4749-99C3-AF638A27A7E5}" srcOrd="0" destOrd="0" presId="urn:microsoft.com/office/officeart/2005/8/layout/chevron2"/>
    <dgm:cxn modelId="{995BB2D8-C5B6-4619-A655-C002E3B6F6F8}" type="presParOf" srcId="{AA8626E4-3C26-4ED1-8DFB-FD0BD5141E69}" destId="{C8E8F12D-1D26-427A-9859-05F48DFFC888}" srcOrd="1" destOrd="0" presId="urn:microsoft.com/office/officeart/2005/8/layout/chevron2"/>
    <dgm:cxn modelId="{72EEC423-32DA-471B-AEAD-5C0815570314}" type="presParOf" srcId="{8B089033-8C7E-4717-B065-297CD173A5F5}" destId="{3AEE3E98-2CF8-43FA-8E26-A06ADD7F6930}" srcOrd="1" destOrd="0" presId="urn:microsoft.com/office/officeart/2005/8/layout/chevron2"/>
    <dgm:cxn modelId="{BE4BDF4C-5248-4721-80AE-06B71E6605DF}" type="presParOf" srcId="{8B089033-8C7E-4717-B065-297CD173A5F5}" destId="{B6EEEE7B-CC29-45DD-8140-2F18E88DF977}" srcOrd="2" destOrd="0" presId="urn:microsoft.com/office/officeart/2005/8/layout/chevron2"/>
    <dgm:cxn modelId="{BAD6CF16-5FD0-460B-838A-0F7686A38162}" type="presParOf" srcId="{B6EEEE7B-CC29-45DD-8140-2F18E88DF977}" destId="{332BBC51-6DFF-477F-9577-06E967093D9D}" srcOrd="0" destOrd="0" presId="urn:microsoft.com/office/officeart/2005/8/layout/chevron2"/>
    <dgm:cxn modelId="{CA3D4D1D-5C58-433F-AB49-628AC88ACDE9}" type="presParOf" srcId="{B6EEEE7B-CC29-45DD-8140-2F18E88DF977}" destId="{A2501C73-699F-42B3-A15C-01DA0D4A4E9D}" srcOrd="1" destOrd="0" presId="urn:microsoft.com/office/officeart/2005/8/layout/chevron2"/>
    <dgm:cxn modelId="{57317F96-345A-444F-B121-0651B81563F8}" type="presParOf" srcId="{8B089033-8C7E-4717-B065-297CD173A5F5}" destId="{E5D7AE30-EF7F-4F13-814D-3D987E381B20}" srcOrd="3" destOrd="0" presId="urn:microsoft.com/office/officeart/2005/8/layout/chevron2"/>
    <dgm:cxn modelId="{C3B6A28A-D0DD-41F1-8531-BA89DDF44FD2}" type="presParOf" srcId="{8B089033-8C7E-4717-B065-297CD173A5F5}" destId="{954C9B9A-3422-4821-8C76-339F4D9F38DD}" srcOrd="4" destOrd="0" presId="urn:microsoft.com/office/officeart/2005/8/layout/chevron2"/>
    <dgm:cxn modelId="{ED1028B4-C3F4-4793-AE10-49EDD9E378FC}" type="presParOf" srcId="{954C9B9A-3422-4821-8C76-339F4D9F38DD}" destId="{D67A0459-57F4-4E42-B652-946511F05D04}" srcOrd="0" destOrd="0" presId="urn:microsoft.com/office/officeart/2005/8/layout/chevron2"/>
    <dgm:cxn modelId="{A4E4F844-FE1B-4831-983B-D75939DE2C08}" type="presParOf" srcId="{954C9B9A-3422-4821-8C76-339F4D9F38DD}" destId="{B2448F67-A588-4233-AFCD-ED61F052D997}" srcOrd="1" destOrd="0" presId="urn:microsoft.com/office/officeart/2005/8/layout/chevron2"/>
    <dgm:cxn modelId="{26BFC43B-A75D-49ED-A253-65A37B8D4624}" type="presParOf" srcId="{8B089033-8C7E-4717-B065-297CD173A5F5}" destId="{36629F06-431C-48DD-9C59-7B733583F34B}" srcOrd="5" destOrd="0" presId="urn:microsoft.com/office/officeart/2005/8/layout/chevron2"/>
    <dgm:cxn modelId="{D19A6353-CDE8-4957-824A-BC024E47508C}" type="presParOf" srcId="{8B089033-8C7E-4717-B065-297CD173A5F5}" destId="{0C99E44E-A5AD-4A5C-891B-4BF435C62FA3}" srcOrd="6" destOrd="0" presId="urn:microsoft.com/office/officeart/2005/8/layout/chevron2"/>
    <dgm:cxn modelId="{3250E468-0E58-4E29-9A83-24DCB92A0291}" type="presParOf" srcId="{0C99E44E-A5AD-4A5C-891B-4BF435C62FA3}" destId="{09CAE6A7-8419-4EFF-994B-F11A64C73C12}" srcOrd="0" destOrd="0" presId="urn:microsoft.com/office/officeart/2005/8/layout/chevron2"/>
    <dgm:cxn modelId="{FDD569F3-A7A3-4A3C-8616-D37C6EA8249C}" type="presParOf" srcId="{0C99E44E-A5AD-4A5C-891B-4BF435C62FA3}" destId="{ED163E2F-7F1E-425F-8458-5581B799DF1E}" srcOrd="1" destOrd="0" presId="urn:microsoft.com/office/officeart/2005/8/layout/chevron2"/>
    <dgm:cxn modelId="{348ADDC2-8A3A-423C-8A03-026D50280D87}" type="presParOf" srcId="{8B089033-8C7E-4717-B065-297CD173A5F5}" destId="{A9A3E44C-260B-48DB-9E79-09BC74C587C4}" srcOrd="7" destOrd="0" presId="urn:microsoft.com/office/officeart/2005/8/layout/chevron2"/>
    <dgm:cxn modelId="{B97A84C5-4DC4-4ACC-A700-111D5E771ECE}" type="presParOf" srcId="{8B089033-8C7E-4717-B065-297CD173A5F5}" destId="{EA43384C-A7AB-4A5C-8AE9-59F65B206EB6}" srcOrd="8" destOrd="0" presId="urn:microsoft.com/office/officeart/2005/8/layout/chevron2"/>
    <dgm:cxn modelId="{035D29DA-3BFD-47D7-837E-CDAC412B5404}" type="presParOf" srcId="{EA43384C-A7AB-4A5C-8AE9-59F65B206EB6}" destId="{F1BF611F-B53C-43A4-8CFB-87EB2D166A1E}" srcOrd="0" destOrd="0" presId="urn:microsoft.com/office/officeart/2005/8/layout/chevron2"/>
    <dgm:cxn modelId="{8E91FFC0-A5AD-4D48-A397-B1D9F90714F5}" type="presParOf" srcId="{EA43384C-A7AB-4A5C-8AE9-59F65B206EB6}" destId="{6BBEE2C7-4B97-4338-B959-36EE4985831C}" srcOrd="1" destOrd="0" presId="urn:microsoft.com/office/officeart/2005/8/layout/chevron2"/>
  </dgm:cxnLst>
  <dgm:bg/>
  <dgm:whole/>
</dgm:dataModel>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77607" y="0"/>
            <a:ext cx="2889938" cy="498135"/>
          </a:xfrm>
          <a:prstGeom prst="rect">
            <a:avLst/>
          </a:prstGeom>
        </p:spPr>
        <p:txBody>
          <a:bodyPr vert="horz" lIns="91440" tIns="45720" rIns="91440" bIns="45720" rtlCol="0"/>
          <a:lstStyle>
            <a:lvl1pPr algn="r">
              <a:defRPr sz="1200"/>
            </a:lvl1pPr>
          </a:lstStyle>
          <a:p>
            <a:fld id="{164BD1B4-7C9B-450F-85DA-4898D6DB112E}" type="datetimeFigureOut">
              <a:rPr lang="en-US" smtClean="0"/>
              <a:pPr/>
              <a:t>3/25/2021</a:t>
            </a:fld>
            <a:endParaRPr lang="en-US"/>
          </a:p>
        </p:txBody>
      </p:sp>
      <p:sp>
        <p:nvSpPr>
          <p:cNvPr id="4" name="Footer Placeholder 3"/>
          <p:cNvSpPr>
            <a:spLocks noGrp="1"/>
          </p:cNvSpPr>
          <p:nvPr>
            <p:ph type="ftr" sz="quarter" idx="2"/>
          </p:nvPr>
        </p:nvSpPr>
        <p:spPr>
          <a:xfrm>
            <a:off x="0" y="9430090"/>
            <a:ext cx="2889938" cy="49813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77607" y="9430090"/>
            <a:ext cx="2889938" cy="498135"/>
          </a:xfrm>
          <a:prstGeom prst="rect">
            <a:avLst/>
          </a:prstGeom>
        </p:spPr>
        <p:txBody>
          <a:bodyPr vert="horz" lIns="91440" tIns="45720" rIns="91440" bIns="45720" rtlCol="0" anchor="b"/>
          <a:lstStyle>
            <a:lvl1pPr algn="r">
              <a:defRPr sz="1200"/>
            </a:lvl1pPr>
          </a:lstStyle>
          <a:p>
            <a:fld id="{CA08F70F-8BCD-48FD-A307-E6E478704D85}" type="slidenum">
              <a:rPr lang="en-US" smtClean="0"/>
              <a:pPr/>
              <a:t>‹#›</a:t>
            </a:fld>
            <a:endParaRPr lang="en-US"/>
          </a:p>
        </p:txBody>
      </p:sp>
    </p:spTree>
    <p:extLst>
      <p:ext uri="{BB962C8B-B14F-4D97-AF65-F5344CB8AC3E}">
        <p14:creationId xmlns:p14="http://schemas.microsoft.com/office/powerpoint/2010/main" xmlns="" val="2202274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0"/>
            <a:ext cx="2889938" cy="498135"/>
          </a:xfrm>
          <a:prstGeom prst="rect">
            <a:avLst/>
          </a:prstGeom>
        </p:spPr>
        <p:txBody>
          <a:bodyPr vert="horz" lIns="91440" tIns="45720" rIns="91440" bIns="45720" rtlCol="0"/>
          <a:lstStyle>
            <a:lvl1pPr algn="r">
              <a:defRPr sz="1200"/>
            </a:lvl1pPr>
          </a:lstStyle>
          <a:p>
            <a:fld id="{2F1CE04A-627D-44A0-9165-903F1EB04A39}" type="datetimeFigureOut">
              <a:rPr lang="en-US" smtClean="0"/>
              <a:pPr/>
              <a:t>3/25/2021</a:t>
            </a:fld>
            <a:endParaRPr lang="en-US"/>
          </a:p>
        </p:txBody>
      </p:sp>
      <p:sp>
        <p:nvSpPr>
          <p:cNvPr id="4" name="Slide Image Placeholder 3"/>
          <p:cNvSpPr>
            <a:spLocks noGrp="1" noRot="1" noChangeAspect="1"/>
          </p:cNvSpPr>
          <p:nvPr>
            <p:ph type="sldImg" idx="2"/>
          </p:nvPr>
        </p:nvSpPr>
        <p:spPr>
          <a:xfrm>
            <a:off x="1101725" y="1241425"/>
            <a:ext cx="4465638"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77959"/>
            <a:ext cx="5335270" cy="390923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0090"/>
            <a:ext cx="2889938" cy="49813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430090"/>
            <a:ext cx="2889938" cy="498135"/>
          </a:xfrm>
          <a:prstGeom prst="rect">
            <a:avLst/>
          </a:prstGeom>
        </p:spPr>
        <p:txBody>
          <a:bodyPr vert="horz" lIns="91440" tIns="45720" rIns="91440" bIns="45720" rtlCol="0" anchor="b"/>
          <a:lstStyle>
            <a:lvl1pPr algn="r">
              <a:defRPr sz="1200"/>
            </a:lvl1pPr>
          </a:lstStyle>
          <a:p>
            <a:fld id="{EFE2A7DD-0B57-40FB-9C58-CCD2C7997FCD}" type="slidenum">
              <a:rPr lang="en-US" smtClean="0"/>
              <a:pPr/>
              <a:t>‹#›</a:t>
            </a:fld>
            <a:endParaRPr lang="en-US"/>
          </a:p>
        </p:txBody>
      </p:sp>
    </p:spTree>
    <p:extLst>
      <p:ext uri="{BB962C8B-B14F-4D97-AF65-F5344CB8AC3E}">
        <p14:creationId xmlns:p14="http://schemas.microsoft.com/office/powerpoint/2010/main" xmlns="" val="2335970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E2A7DD-0B57-40FB-9C58-CCD2C7997FCD}" type="slidenum">
              <a:rPr lang="en-US" smtClean="0"/>
              <a:pPr/>
              <a:t>1</a:t>
            </a:fld>
            <a:endParaRPr lang="en-US"/>
          </a:p>
        </p:txBody>
      </p:sp>
    </p:spTree>
    <p:extLst>
      <p:ext uri="{BB962C8B-B14F-4D97-AF65-F5344CB8AC3E}">
        <p14:creationId xmlns:p14="http://schemas.microsoft.com/office/powerpoint/2010/main" xmlns="" val="856047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7703" indent="-291424">
              <a:defRPr>
                <a:solidFill>
                  <a:schemeClr val="tx1"/>
                </a:solidFill>
                <a:latin typeface="Calibri" panose="020F0502020204030204" pitchFamily="34" charset="0"/>
              </a:defRPr>
            </a:lvl2pPr>
            <a:lvl3pPr marL="1165697" indent="-233139">
              <a:defRPr>
                <a:solidFill>
                  <a:schemeClr val="tx1"/>
                </a:solidFill>
                <a:latin typeface="Calibri" panose="020F0502020204030204" pitchFamily="34" charset="0"/>
              </a:defRPr>
            </a:lvl3pPr>
            <a:lvl4pPr marL="1631975" indent="-233139">
              <a:defRPr>
                <a:solidFill>
                  <a:schemeClr val="tx1"/>
                </a:solidFill>
                <a:latin typeface="Calibri" panose="020F0502020204030204" pitchFamily="34" charset="0"/>
              </a:defRPr>
            </a:lvl4pPr>
            <a:lvl5pPr marL="2098254" indent="-233139">
              <a:defRPr>
                <a:solidFill>
                  <a:schemeClr val="tx1"/>
                </a:solidFill>
                <a:latin typeface="Calibri" panose="020F0502020204030204" pitchFamily="34" charset="0"/>
              </a:defRPr>
            </a:lvl5pPr>
            <a:lvl6pPr marL="2564533" indent="-233139" fontAlgn="base">
              <a:spcBef>
                <a:spcPct val="0"/>
              </a:spcBef>
              <a:spcAft>
                <a:spcPct val="0"/>
              </a:spcAft>
              <a:defRPr>
                <a:solidFill>
                  <a:schemeClr val="tx1"/>
                </a:solidFill>
                <a:latin typeface="Calibri" panose="020F0502020204030204" pitchFamily="34" charset="0"/>
              </a:defRPr>
            </a:lvl6pPr>
            <a:lvl7pPr marL="3030811" indent="-233139" fontAlgn="base">
              <a:spcBef>
                <a:spcPct val="0"/>
              </a:spcBef>
              <a:spcAft>
                <a:spcPct val="0"/>
              </a:spcAft>
              <a:defRPr>
                <a:solidFill>
                  <a:schemeClr val="tx1"/>
                </a:solidFill>
                <a:latin typeface="Calibri" panose="020F0502020204030204" pitchFamily="34" charset="0"/>
              </a:defRPr>
            </a:lvl7pPr>
            <a:lvl8pPr marL="3497090" indent="-233139" fontAlgn="base">
              <a:spcBef>
                <a:spcPct val="0"/>
              </a:spcBef>
              <a:spcAft>
                <a:spcPct val="0"/>
              </a:spcAft>
              <a:defRPr>
                <a:solidFill>
                  <a:schemeClr val="tx1"/>
                </a:solidFill>
                <a:latin typeface="Calibri" panose="020F0502020204030204" pitchFamily="34" charset="0"/>
              </a:defRPr>
            </a:lvl8pPr>
            <a:lvl9pPr marL="3963368" indent="-233139" fontAlgn="base">
              <a:spcBef>
                <a:spcPct val="0"/>
              </a:spcBef>
              <a:spcAft>
                <a:spcPct val="0"/>
              </a:spcAft>
              <a:defRPr>
                <a:solidFill>
                  <a:schemeClr val="tx1"/>
                </a:solidFill>
                <a:latin typeface="Calibri" panose="020F0502020204030204" pitchFamily="34" charset="0"/>
              </a:defRPr>
            </a:lvl9pPr>
          </a:lstStyle>
          <a:p>
            <a:fld id="{A06F7213-26B4-4788-9280-14CCBD52B6ED}" type="slidenum">
              <a:rPr lang="en-US">
                <a:solidFill>
                  <a:prstClr val="black"/>
                </a:solidFill>
              </a:rPr>
              <a:pPr/>
              <a:t>10</a:t>
            </a:fld>
            <a:endParaRPr lang="en-US">
              <a:solidFill>
                <a:prstClr val="black"/>
              </a:solidFill>
            </a:endParaRPr>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6324" name="Rectangle 3"/>
          <p:cNvSpPr>
            <a:spLocks noGrp="1" noChangeArrowheads="1"/>
          </p:cNvSpPr>
          <p:nvPr>
            <p:ph type="body" idx="1"/>
          </p:nvPr>
        </p:nvSpPr>
        <p:spPr bwMode="auto">
          <a:xfrm>
            <a:off x="889213" y="4715910"/>
            <a:ext cx="4890665" cy="4467701"/>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Tree>
    <p:extLst>
      <p:ext uri="{BB962C8B-B14F-4D97-AF65-F5344CB8AC3E}">
        <p14:creationId xmlns="" xmlns:p14="http://schemas.microsoft.com/office/powerpoint/2010/main" val="1423176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7703" indent="-291424">
              <a:defRPr>
                <a:solidFill>
                  <a:schemeClr val="tx1"/>
                </a:solidFill>
                <a:latin typeface="Calibri" panose="020F0502020204030204" pitchFamily="34" charset="0"/>
              </a:defRPr>
            </a:lvl2pPr>
            <a:lvl3pPr marL="1165697" indent="-233139">
              <a:defRPr>
                <a:solidFill>
                  <a:schemeClr val="tx1"/>
                </a:solidFill>
                <a:latin typeface="Calibri" panose="020F0502020204030204" pitchFamily="34" charset="0"/>
              </a:defRPr>
            </a:lvl3pPr>
            <a:lvl4pPr marL="1631975" indent="-233139">
              <a:defRPr>
                <a:solidFill>
                  <a:schemeClr val="tx1"/>
                </a:solidFill>
                <a:latin typeface="Calibri" panose="020F0502020204030204" pitchFamily="34" charset="0"/>
              </a:defRPr>
            </a:lvl4pPr>
            <a:lvl5pPr marL="2098254" indent="-233139">
              <a:defRPr>
                <a:solidFill>
                  <a:schemeClr val="tx1"/>
                </a:solidFill>
                <a:latin typeface="Calibri" panose="020F0502020204030204" pitchFamily="34" charset="0"/>
              </a:defRPr>
            </a:lvl5pPr>
            <a:lvl6pPr marL="2564533" indent="-233139" fontAlgn="base">
              <a:spcBef>
                <a:spcPct val="0"/>
              </a:spcBef>
              <a:spcAft>
                <a:spcPct val="0"/>
              </a:spcAft>
              <a:defRPr>
                <a:solidFill>
                  <a:schemeClr val="tx1"/>
                </a:solidFill>
                <a:latin typeface="Calibri" panose="020F0502020204030204" pitchFamily="34" charset="0"/>
              </a:defRPr>
            </a:lvl6pPr>
            <a:lvl7pPr marL="3030811" indent="-233139" fontAlgn="base">
              <a:spcBef>
                <a:spcPct val="0"/>
              </a:spcBef>
              <a:spcAft>
                <a:spcPct val="0"/>
              </a:spcAft>
              <a:defRPr>
                <a:solidFill>
                  <a:schemeClr val="tx1"/>
                </a:solidFill>
                <a:latin typeface="Calibri" panose="020F0502020204030204" pitchFamily="34" charset="0"/>
              </a:defRPr>
            </a:lvl7pPr>
            <a:lvl8pPr marL="3497090" indent="-233139" fontAlgn="base">
              <a:spcBef>
                <a:spcPct val="0"/>
              </a:spcBef>
              <a:spcAft>
                <a:spcPct val="0"/>
              </a:spcAft>
              <a:defRPr>
                <a:solidFill>
                  <a:schemeClr val="tx1"/>
                </a:solidFill>
                <a:latin typeface="Calibri" panose="020F0502020204030204" pitchFamily="34" charset="0"/>
              </a:defRPr>
            </a:lvl8pPr>
            <a:lvl9pPr marL="3963368" indent="-233139" fontAlgn="base">
              <a:spcBef>
                <a:spcPct val="0"/>
              </a:spcBef>
              <a:spcAft>
                <a:spcPct val="0"/>
              </a:spcAft>
              <a:defRPr>
                <a:solidFill>
                  <a:schemeClr val="tx1"/>
                </a:solidFill>
                <a:latin typeface="Calibri" panose="020F0502020204030204" pitchFamily="34" charset="0"/>
              </a:defRPr>
            </a:lvl9pPr>
          </a:lstStyle>
          <a:p>
            <a:fld id="{A06F7213-26B4-4788-9280-14CCBD52B6ED}" type="slidenum">
              <a:rPr lang="en-US">
                <a:solidFill>
                  <a:prstClr val="black"/>
                </a:solidFill>
              </a:rPr>
              <a:pPr/>
              <a:t>11</a:t>
            </a:fld>
            <a:endParaRPr lang="en-US">
              <a:solidFill>
                <a:prstClr val="black"/>
              </a:solidFill>
            </a:endParaRPr>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6324" name="Rectangle 3"/>
          <p:cNvSpPr>
            <a:spLocks noGrp="1" noChangeArrowheads="1"/>
          </p:cNvSpPr>
          <p:nvPr>
            <p:ph type="body" idx="1"/>
          </p:nvPr>
        </p:nvSpPr>
        <p:spPr bwMode="auto">
          <a:xfrm>
            <a:off x="889213" y="4715910"/>
            <a:ext cx="4890665" cy="4467701"/>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Tree>
    <p:extLst>
      <p:ext uri="{BB962C8B-B14F-4D97-AF65-F5344CB8AC3E}">
        <p14:creationId xmlns="" xmlns:p14="http://schemas.microsoft.com/office/powerpoint/2010/main" val="3197546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A06F7213-26B4-4788-9280-14CCBD52B6ED}" type="slidenum">
              <a:rPr lang="en-US"/>
              <a:pPr/>
              <a:t>12</a:t>
            </a:fld>
            <a:endParaRPr lang="en-US"/>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6324"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z="1200" u="none" strike="noStrike" kern="1200">
              <a:solidFill>
                <a:schemeClr val="tx1"/>
              </a:solidFill>
              <a:effectLst/>
              <a:latin typeface="+mn-lt"/>
              <a:ea typeface="+mn-ea"/>
              <a:cs typeface="+mn-cs"/>
            </a:endParaRPr>
          </a:p>
        </p:txBody>
      </p:sp>
    </p:spTree>
    <p:extLst>
      <p:ext uri="{BB962C8B-B14F-4D97-AF65-F5344CB8AC3E}">
        <p14:creationId xmlns:p14="http://schemas.microsoft.com/office/powerpoint/2010/main" xmlns="" val="20464807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A06F7213-26B4-4788-9280-14CCBD52B6ED}" type="slidenum">
              <a:rPr lang="en-US"/>
              <a:pPr/>
              <a:t>13</a:t>
            </a:fld>
            <a:endParaRPr lang="en-US"/>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6324"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z="1200" u="none" strike="noStrike" kern="1200">
              <a:solidFill>
                <a:schemeClr val="tx1"/>
              </a:solidFill>
              <a:effectLst/>
              <a:latin typeface="+mn-lt"/>
              <a:ea typeface="+mn-ea"/>
              <a:cs typeface="+mn-cs"/>
            </a:endParaRPr>
          </a:p>
        </p:txBody>
      </p:sp>
    </p:spTree>
    <p:extLst>
      <p:ext uri="{BB962C8B-B14F-4D97-AF65-F5344CB8AC3E}">
        <p14:creationId xmlns:p14="http://schemas.microsoft.com/office/powerpoint/2010/main" xmlns="" val="2046480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A06F7213-26B4-4788-9280-14CCBD52B6ED}" type="slidenum">
              <a:rPr lang="en-US"/>
              <a:pPr/>
              <a:t>14</a:t>
            </a:fld>
            <a:endParaRPr lang="en-US"/>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6324"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z="1200" u="none" strike="noStrike" kern="1200">
              <a:solidFill>
                <a:schemeClr val="tx1"/>
              </a:solidFill>
              <a:effectLst/>
              <a:latin typeface="+mn-lt"/>
              <a:ea typeface="+mn-ea"/>
              <a:cs typeface="+mn-cs"/>
            </a:endParaRPr>
          </a:p>
        </p:txBody>
      </p:sp>
    </p:spTree>
    <p:extLst>
      <p:ext uri="{BB962C8B-B14F-4D97-AF65-F5344CB8AC3E}">
        <p14:creationId xmlns:p14="http://schemas.microsoft.com/office/powerpoint/2010/main" xmlns="" val="20464807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A06F7213-26B4-4788-9280-14CCBD52B6ED}" type="slidenum">
              <a:rPr lang="en-US"/>
              <a:pPr/>
              <a:t>15</a:t>
            </a:fld>
            <a:endParaRPr lang="en-US"/>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6324"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z="1200" u="none" strike="noStrike" kern="1200">
              <a:solidFill>
                <a:schemeClr val="tx1"/>
              </a:solidFill>
              <a:effectLst/>
              <a:latin typeface="+mn-lt"/>
              <a:ea typeface="+mn-ea"/>
              <a:cs typeface="+mn-cs"/>
            </a:endParaRPr>
          </a:p>
        </p:txBody>
      </p:sp>
    </p:spTree>
    <p:extLst>
      <p:ext uri="{BB962C8B-B14F-4D97-AF65-F5344CB8AC3E}">
        <p14:creationId xmlns:p14="http://schemas.microsoft.com/office/powerpoint/2010/main" xmlns="" val="20464807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A06F7213-26B4-4788-9280-14CCBD52B6ED}" type="slidenum">
              <a:rPr lang="en-US"/>
              <a:pPr/>
              <a:t>16</a:t>
            </a:fld>
            <a:endParaRPr lang="en-US"/>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6324"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xmlns="" val="1028142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A06F7213-26B4-4788-9280-14CCBD52B6ED}" type="slidenum">
              <a:rPr lang="en-US"/>
              <a:pPr/>
              <a:t>2</a:t>
            </a:fld>
            <a:endParaRPr lang="en-US"/>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6324"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z="1200" u="none" strike="noStrike" kern="1200">
              <a:solidFill>
                <a:schemeClr val="tx1"/>
              </a:solidFill>
              <a:effectLst/>
              <a:latin typeface="+mn-lt"/>
              <a:ea typeface="+mn-ea"/>
              <a:cs typeface="+mn-cs"/>
            </a:endParaRPr>
          </a:p>
        </p:txBody>
      </p:sp>
    </p:spTree>
    <p:extLst>
      <p:ext uri="{BB962C8B-B14F-4D97-AF65-F5344CB8AC3E}">
        <p14:creationId xmlns:p14="http://schemas.microsoft.com/office/powerpoint/2010/main" xmlns="" val="3302458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A06F7213-26B4-4788-9280-14CCBD52B6ED}" type="slidenum">
              <a:rPr lang="en-US"/>
              <a:pPr/>
              <a:t>3</a:t>
            </a:fld>
            <a:endParaRPr lang="en-US"/>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6324"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z="1200" u="none" strike="noStrike" kern="1200">
              <a:solidFill>
                <a:schemeClr val="tx1"/>
              </a:solidFill>
              <a:effectLst/>
              <a:latin typeface="+mn-lt"/>
              <a:ea typeface="+mn-ea"/>
              <a:cs typeface="+mn-cs"/>
            </a:endParaRPr>
          </a:p>
        </p:txBody>
      </p:sp>
    </p:spTree>
    <p:extLst>
      <p:ext uri="{BB962C8B-B14F-4D97-AF65-F5344CB8AC3E}">
        <p14:creationId xmlns:p14="http://schemas.microsoft.com/office/powerpoint/2010/main" xmlns="" val="2258337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A06F7213-26B4-4788-9280-14CCBD52B6ED}" type="slidenum">
              <a:rPr lang="en-US"/>
              <a:pPr/>
              <a:t>4</a:t>
            </a:fld>
            <a:endParaRPr lang="en-US"/>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6324"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z="1200" u="none" strike="noStrike" kern="1200">
              <a:solidFill>
                <a:schemeClr val="tx1"/>
              </a:solidFill>
              <a:effectLst/>
              <a:latin typeface="+mn-lt"/>
              <a:ea typeface="+mn-ea"/>
              <a:cs typeface="+mn-cs"/>
            </a:endParaRPr>
          </a:p>
        </p:txBody>
      </p:sp>
    </p:spTree>
    <p:extLst>
      <p:ext uri="{BB962C8B-B14F-4D97-AF65-F5344CB8AC3E}">
        <p14:creationId xmlns:p14="http://schemas.microsoft.com/office/powerpoint/2010/main" xmlns="" val="2258337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A06F7213-26B4-4788-9280-14CCBD52B6ED}" type="slidenum">
              <a:rPr lang="en-US"/>
              <a:pPr/>
              <a:t>5</a:t>
            </a:fld>
            <a:endParaRPr lang="en-US"/>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6324"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z="1200" u="none" strike="noStrike" kern="1200">
              <a:solidFill>
                <a:schemeClr val="tx1"/>
              </a:solidFill>
              <a:effectLst/>
              <a:latin typeface="+mn-lt"/>
              <a:ea typeface="+mn-ea"/>
              <a:cs typeface="+mn-cs"/>
            </a:endParaRPr>
          </a:p>
        </p:txBody>
      </p:sp>
    </p:spTree>
    <p:extLst>
      <p:ext uri="{BB962C8B-B14F-4D97-AF65-F5344CB8AC3E}">
        <p14:creationId xmlns:p14="http://schemas.microsoft.com/office/powerpoint/2010/main" xmlns="" val="2046480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7703" indent="-291424">
              <a:defRPr>
                <a:solidFill>
                  <a:schemeClr val="tx1"/>
                </a:solidFill>
                <a:latin typeface="Calibri" panose="020F0502020204030204" pitchFamily="34" charset="0"/>
              </a:defRPr>
            </a:lvl2pPr>
            <a:lvl3pPr marL="1165697" indent="-233139">
              <a:defRPr>
                <a:solidFill>
                  <a:schemeClr val="tx1"/>
                </a:solidFill>
                <a:latin typeface="Calibri" panose="020F0502020204030204" pitchFamily="34" charset="0"/>
              </a:defRPr>
            </a:lvl3pPr>
            <a:lvl4pPr marL="1631975" indent="-233139">
              <a:defRPr>
                <a:solidFill>
                  <a:schemeClr val="tx1"/>
                </a:solidFill>
                <a:latin typeface="Calibri" panose="020F0502020204030204" pitchFamily="34" charset="0"/>
              </a:defRPr>
            </a:lvl4pPr>
            <a:lvl5pPr marL="2098254" indent="-233139">
              <a:defRPr>
                <a:solidFill>
                  <a:schemeClr val="tx1"/>
                </a:solidFill>
                <a:latin typeface="Calibri" panose="020F0502020204030204" pitchFamily="34" charset="0"/>
              </a:defRPr>
            </a:lvl5pPr>
            <a:lvl6pPr marL="2564533" indent="-233139" fontAlgn="base">
              <a:spcBef>
                <a:spcPct val="0"/>
              </a:spcBef>
              <a:spcAft>
                <a:spcPct val="0"/>
              </a:spcAft>
              <a:defRPr>
                <a:solidFill>
                  <a:schemeClr val="tx1"/>
                </a:solidFill>
                <a:latin typeface="Calibri" panose="020F0502020204030204" pitchFamily="34" charset="0"/>
              </a:defRPr>
            </a:lvl6pPr>
            <a:lvl7pPr marL="3030811" indent="-233139" fontAlgn="base">
              <a:spcBef>
                <a:spcPct val="0"/>
              </a:spcBef>
              <a:spcAft>
                <a:spcPct val="0"/>
              </a:spcAft>
              <a:defRPr>
                <a:solidFill>
                  <a:schemeClr val="tx1"/>
                </a:solidFill>
                <a:latin typeface="Calibri" panose="020F0502020204030204" pitchFamily="34" charset="0"/>
              </a:defRPr>
            </a:lvl7pPr>
            <a:lvl8pPr marL="3497090" indent="-233139" fontAlgn="base">
              <a:spcBef>
                <a:spcPct val="0"/>
              </a:spcBef>
              <a:spcAft>
                <a:spcPct val="0"/>
              </a:spcAft>
              <a:defRPr>
                <a:solidFill>
                  <a:schemeClr val="tx1"/>
                </a:solidFill>
                <a:latin typeface="Calibri" panose="020F0502020204030204" pitchFamily="34" charset="0"/>
              </a:defRPr>
            </a:lvl8pPr>
            <a:lvl9pPr marL="3963368" indent="-233139" fontAlgn="base">
              <a:spcBef>
                <a:spcPct val="0"/>
              </a:spcBef>
              <a:spcAft>
                <a:spcPct val="0"/>
              </a:spcAft>
              <a:defRPr>
                <a:solidFill>
                  <a:schemeClr val="tx1"/>
                </a:solidFill>
                <a:latin typeface="Calibri" panose="020F0502020204030204" pitchFamily="34" charset="0"/>
              </a:defRPr>
            </a:lvl9pPr>
          </a:lstStyle>
          <a:p>
            <a:fld id="{A06F7213-26B4-4788-9280-14CCBD52B6ED}" type="slidenum">
              <a:rPr lang="en-US">
                <a:solidFill>
                  <a:prstClr val="black"/>
                </a:solidFill>
              </a:rPr>
              <a:pPr/>
              <a:t>6</a:t>
            </a:fld>
            <a:endParaRPr lang="en-US">
              <a:solidFill>
                <a:prstClr val="black"/>
              </a:solidFill>
            </a:endParaRPr>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6324" name="Rectangle 3"/>
          <p:cNvSpPr>
            <a:spLocks noGrp="1" noChangeArrowheads="1"/>
          </p:cNvSpPr>
          <p:nvPr>
            <p:ph type="body" idx="1"/>
          </p:nvPr>
        </p:nvSpPr>
        <p:spPr bwMode="auto">
          <a:xfrm>
            <a:off x="889213" y="4715910"/>
            <a:ext cx="4890665" cy="4467701"/>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Tree>
    <p:extLst>
      <p:ext uri="{BB962C8B-B14F-4D97-AF65-F5344CB8AC3E}">
        <p14:creationId xmlns="" xmlns:p14="http://schemas.microsoft.com/office/powerpoint/2010/main" val="2959923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7703" indent="-291424">
              <a:defRPr>
                <a:solidFill>
                  <a:schemeClr val="tx1"/>
                </a:solidFill>
                <a:latin typeface="Calibri" panose="020F0502020204030204" pitchFamily="34" charset="0"/>
              </a:defRPr>
            </a:lvl2pPr>
            <a:lvl3pPr marL="1165697" indent="-233139">
              <a:defRPr>
                <a:solidFill>
                  <a:schemeClr val="tx1"/>
                </a:solidFill>
                <a:latin typeface="Calibri" panose="020F0502020204030204" pitchFamily="34" charset="0"/>
              </a:defRPr>
            </a:lvl3pPr>
            <a:lvl4pPr marL="1631975" indent="-233139">
              <a:defRPr>
                <a:solidFill>
                  <a:schemeClr val="tx1"/>
                </a:solidFill>
                <a:latin typeface="Calibri" panose="020F0502020204030204" pitchFamily="34" charset="0"/>
              </a:defRPr>
            </a:lvl4pPr>
            <a:lvl5pPr marL="2098254" indent="-233139">
              <a:defRPr>
                <a:solidFill>
                  <a:schemeClr val="tx1"/>
                </a:solidFill>
                <a:latin typeface="Calibri" panose="020F0502020204030204" pitchFamily="34" charset="0"/>
              </a:defRPr>
            </a:lvl5pPr>
            <a:lvl6pPr marL="2564533" indent="-233139" fontAlgn="base">
              <a:spcBef>
                <a:spcPct val="0"/>
              </a:spcBef>
              <a:spcAft>
                <a:spcPct val="0"/>
              </a:spcAft>
              <a:defRPr>
                <a:solidFill>
                  <a:schemeClr val="tx1"/>
                </a:solidFill>
                <a:latin typeface="Calibri" panose="020F0502020204030204" pitchFamily="34" charset="0"/>
              </a:defRPr>
            </a:lvl6pPr>
            <a:lvl7pPr marL="3030811" indent="-233139" fontAlgn="base">
              <a:spcBef>
                <a:spcPct val="0"/>
              </a:spcBef>
              <a:spcAft>
                <a:spcPct val="0"/>
              </a:spcAft>
              <a:defRPr>
                <a:solidFill>
                  <a:schemeClr val="tx1"/>
                </a:solidFill>
                <a:latin typeface="Calibri" panose="020F0502020204030204" pitchFamily="34" charset="0"/>
              </a:defRPr>
            </a:lvl7pPr>
            <a:lvl8pPr marL="3497090" indent="-233139" fontAlgn="base">
              <a:spcBef>
                <a:spcPct val="0"/>
              </a:spcBef>
              <a:spcAft>
                <a:spcPct val="0"/>
              </a:spcAft>
              <a:defRPr>
                <a:solidFill>
                  <a:schemeClr val="tx1"/>
                </a:solidFill>
                <a:latin typeface="Calibri" panose="020F0502020204030204" pitchFamily="34" charset="0"/>
              </a:defRPr>
            </a:lvl8pPr>
            <a:lvl9pPr marL="3963368" indent="-233139" fontAlgn="base">
              <a:spcBef>
                <a:spcPct val="0"/>
              </a:spcBef>
              <a:spcAft>
                <a:spcPct val="0"/>
              </a:spcAft>
              <a:defRPr>
                <a:solidFill>
                  <a:schemeClr val="tx1"/>
                </a:solidFill>
                <a:latin typeface="Calibri" panose="020F0502020204030204" pitchFamily="34" charset="0"/>
              </a:defRPr>
            </a:lvl9pPr>
          </a:lstStyle>
          <a:p>
            <a:fld id="{A06F7213-26B4-4788-9280-14CCBD52B6ED}" type="slidenum">
              <a:rPr lang="en-US">
                <a:solidFill>
                  <a:prstClr val="black"/>
                </a:solidFill>
              </a:rPr>
              <a:pPr/>
              <a:t>7</a:t>
            </a:fld>
            <a:endParaRPr lang="en-US">
              <a:solidFill>
                <a:prstClr val="black"/>
              </a:solidFill>
            </a:endParaRPr>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6324" name="Rectangle 3"/>
          <p:cNvSpPr>
            <a:spLocks noGrp="1" noChangeArrowheads="1"/>
          </p:cNvSpPr>
          <p:nvPr>
            <p:ph type="body" idx="1"/>
          </p:nvPr>
        </p:nvSpPr>
        <p:spPr bwMode="auto">
          <a:xfrm>
            <a:off x="889213" y="4715910"/>
            <a:ext cx="4890665" cy="4467701"/>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Tree>
    <p:extLst>
      <p:ext uri="{BB962C8B-B14F-4D97-AF65-F5344CB8AC3E}">
        <p14:creationId xmlns="" xmlns:p14="http://schemas.microsoft.com/office/powerpoint/2010/main" val="3590551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7703" indent="-291424">
              <a:defRPr>
                <a:solidFill>
                  <a:schemeClr val="tx1"/>
                </a:solidFill>
                <a:latin typeface="Calibri" panose="020F0502020204030204" pitchFamily="34" charset="0"/>
              </a:defRPr>
            </a:lvl2pPr>
            <a:lvl3pPr marL="1165697" indent="-233139">
              <a:defRPr>
                <a:solidFill>
                  <a:schemeClr val="tx1"/>
                </a:solidFill>
                <a:latin typeface="Calibri" panose="020F0502020204030204" pitchFamily="34" charset="0"/>
              </a:defRPr>
            </a:lvl3pPr>
            <a:lvl4pPr marL="1631975" indent="-233139">
              <a:defRPr>
                <a:solidFill>
                  <a:schemeClr val="tx1"/>
                </a:solidFill>
                <a:latin typeface="Calibri" panose="020F0502020204030204" pitchFamily="34" charset="0"/>
              </a:defRPr>
            </a:lvl4pPr>
            <a:lvl5pPr marL="2098254" indent="-233139">
              <a:defRPr>
                <a:solidFill>
                  <a:schemeClr val="tx1"/>
                </a:solidFill>
                <a:latin typeface="Calibri" panose="020F0502020204030204" pitchFamily="34" charset="0"/>
              </a:defRPr>
            </a:lvl5pPr>
            <a:lvl6pPr marL="2564533" indent="-233139" fontAlgn="base">
              <a:spcBef>
                <a:spcPct val="0"/>
              </a:spcBef>
              <a:spcAft>
                <a:spcPct val="0"/>
              </a:spcAft>
              <a:defRPr>
                <a:solidFill>
                  <a:schemeClr val="tx1"/>
                </a:solidFill>
                <a:latin typeface="Calibri" panose="020F0502020204030204" pitchFamily="34" charset="0"/>
              </a:defRPr>
            </a:lvl6pPr>
            <a:lvl7pPr marL="3030811" indent="-233139" fontAlgn="base">
              <a:spcBef>
                <a:spcPct val="0"/>
              </a:spcBef>
              <a:spcAft>
                <a:spcPct val="0"/>
              </a:spcAft>
              <a:defRPr>
                <a:solidFill>
                  <a:schemeClr val="tx1"/>
                </a:solidFill>
                <a:latin typeface="Calibri" panose="020F0502020204030204" pitchFamily="34" charset="0"/>
              </a:defRPr>
            </a:lvl7pPr>
            <a:lvl8pPr marL="3497090" indent="-233139" fontAlgn="base">
              <a:spcBef>
                <a:spcPct val="0"/>
              </a:spcBef>
              <a:spcAft>
                <a:spcPct val="0"/>
              </a:spcAft>
              <a:defRPr>
                <a:solidFill>
                  <a:schemeClr val="tx1"/>
                </a:solidFill>
                <a:latin typeface="Calibri" panose="020F0502020204030204" pitchFamily="34" charset="0"/>
              </a:defRPr>
            </a:lvl8pPr>
            <a:lvl9pPr marL="3963368" indent="-233139" fontAlgn="base">
              <a:spcBef>
                <a:spcPct val="0"/>
              </a:spcBef>
              <a:spcAft>
                <a:spcPct val="0"/>
              </a:spcAft>
              <a:defRPr>
                <a:solidFill>
                  <a:schemeClr val="tx1"/>
                </a:solidFill>
                <a:latin typeface="Calibri" panose="020F0502020204030204" pitchFamily="34" charset="0"/>
              </a:defRPr>
            </a:lvl9pPr>
          </a:lstStyle>
          <a:p>
            <a:fld id="{A06F7213-26B4-4788-9280-14CCBD52B6ED}" type="slidenum">
              <a:rPr lang="en-US">
                <a:solidFill>
                  <a:prstClr val="black"/>
                </a:solidFill>
              </a:rPr>
              <a:pPr/>
              <a:t>8</a:t>
            </a:fld>
            <a:endParaRPr lang="en-US">
              <a:solidFill>
                <a:prstClr val="black"/>
              </a:solidFill>
            </a:endParaRPr>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6324" name="Rectangle 3"/>
          <p:cNvSpPr>
            <a:spLocks noGrp="1" noChangeArrowheads="1"/>
          </p:cNvSpPr>
          <p:nvPr>
            <p:ph type="body" idx="1"/>
          </p:nvPr>
        </p:nvSpPr>
        <p:spPr bwMode="auto">
          <a:xfrm>
            <a:off x="889213" y="4715910"/>
            <a:ext cx="4890665" cy="4467701"/>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Tree>
    <p:extLst>
      <p:ext uri="{BB962C8B-B14F-4D97-AF65-F5344CB8AC3E}">
        <p14:creationId xmlns="" xmlns:p14="http://schemas.microsoft.com/office/powerpoint/2010/main" val="2715760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7703" indent="-291424">
              <a:defRPr>
                <a:solidFill>
                  <a:schemeClr val="tx1"/>
                </a:solidFill>
                <a:latin typeface="Calibri" panose="020F0502020204030204" pitchFamily="34" charset="0"/>
              </a:defRPr>
            </a:lvl2pPr>
            <a:lvl3pPr marL="1165697" indent="-233139">
              <a:defRPr>
                <a:solidFill>
                  <a:schemeClr val="tx1"/>
                </a:solidFill>
                <a:latin typeface="Calibri" panose="020F0502020204030204" pitchFamily="34" charset="0"/>
              </a:defRPr>
            </a:lvl3pPr>
            <a:lvl4pPr marL="1631975" indent="-233139">
              <a:defRPr>
                <a:solidFill>
                  <a:schemeClr val="tx1"/>
                </a:solidFill>
                <a:latin typeface="Calibri" panose="020F0502020204030204" pitchFamily="34" charset="0"/>
              </a:defRPr>
            </a:lvl4pPr>
            <a:lvl5pPr marL="2098254" indent="-233139">
              <a:defRPr>
                <a:solidFill>
                  <a:schemeClr val="tx1"/>
                </a:solidFill>
                <a:latin typeface="Calibri" panose="020F0502020204030204" pitchFamily="34" charset="0"/>
              </a:defRPr>
            </a:lvl5pPr>
            <a:lvl6pPr marL="2564533" indent="-233139" fontAlgn="base">
              <a:spcBef>
                <a:spcPct val="0"/>
              </a:spcBef>
              <a:spcAft>
                <a:spcPct val="0"/>
              </a:spcAft>
              <a:defRPr>
                <a:solidFill>
                  <a:schemeClr val="tx1"/>
                </a:solidFill>
                <a:latin typeface="Calibri" panose="020F0502020204030204" pitchFamily="34" charset="0"/>
              </a:defRPr>
            </a:lvl6pPr>
            <a:lvl7pPr marL="3030811" indent="-233139" fontAlgn="base">
              <a:spcBef>
                <a:spcPct val="0"/>
              </a:spcBef>
              <a:spcAft>
                <a:spcPct val="0"/>
              </a:spcAft>
              <a:defRPr>
                <a:solidFill>
                  <a:schemeClr val="tx1"/>
                </a:solidFill>
                <a:latin typeface="Calibri" panose="020F0502020204030204" pitchFamily="34" charset="0"/>
              </a:defRPr>
            </a:lvl7pPr>
            <a:lvl8pPr marL="3497090" indent="-233139" fontAlgn="base">
              <a:spcBef>
                <a:spcPct val="0"/>
              </a:spcBef>
              <a:spcAft>
                <a:spcPct val="0"/>
              </a:spcAft>
              <a:defRPr>
                <a:solidFill>
                  <a:schemeClr val="tx1"/>
                </a:solidFill>
                <a:latin typeface="Calibri" panose="020F0502020204030204" pitchFamily="34" charset="0"/>
              </a:defRPr>
            </a:lvl8pPr>
            <a:lvl9pPr marL="3963368" indent="-233139" fontAlgn="base">
              <a:spcBef>
                <a:spcPct val="0"/>
              </a:spcBef>
              <a:spcAft>
                <a:spcPct val="0"/>
              </a:spcAft>
              <a:defRPr>
                <a:solidFill>
                  <a:schemeClr val="tx1"/>
                </a:solidFill>
                <a:latin typeface="Calibri" panose="020F0502020204030204" pitchFamily="34" charset="0"/>
              </a:defRPr>
            </a:lvl9pPr>
          </a:lstStyle>
          <a:p>
            <a:fld id="{A06F7213-26B4-4788-9280-14CCBD52B6ED}" type="slidenum">
              <a:rPr lang="en-US">
                <a:solidFill>
                  <a:prstClr val="black"/>
                </a:solidFill>
              </a:rPr>
              <a:pPr/>
              <a:t>9</a:t>
            </a:fld>
            <a:endParaRPr lang="en-US">
              <a:solidFill>
                <a:prstClr val="black"/>
              </a:solidFill>
            </a:endParaRPr>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6324" name="Rectangle 3"/>
          <p:cNvSpPr>
            <a:spLocks noGrp="1" noChangeArrowheads="1"/>
          </p:cNvSpPr>
          <p:nvPr>
            <p:ph type="body" idx="1"/>
          </p:nvPr>
        </p:nvSpPr>
        <p:spPr bwMode="auto">
          <a:xfrm>
            <a:off x="889213" y="4715910"/>
            <a:ext cx="4890665" cy="4467701"/>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Tree>
    <p:extLst>
      <p:ext uri="{BB962C8B-B14F-4D97-AF65-F5344CB8AC3E}">
        <p14:creationId xmlns="" xmlns:p14="http://schemas.microsoft.com/office/powerpoint/2010/main" val="7595230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2310" name="Rectangle 86"/>
          <p:cNvSpPr>
            <a:spLocks noChangeArrowheads="1"/>
          </p:cNvSpPr>
          <p:nvPr/>
        </p:nvSpPr>
        <p:spPr bwMode="ltGray">
          <a:xfrm>
            <a:off x="0" y="0"/>
            <a:ext cx="9144000" cy="457200"/>
          </a:xfrm>
          <a:prstGeom prst="rect">
            <a:avLst/>
          </a:prstGeom>
          <a:gradFill rotWithShape="1">
            <a:gsLst>
              <a:gs pos="0">
                <a:schemeClr val="tx2">
                  <a:gamma/>
                  <a:shade val="46275"/>
                  <a:invGamma/>
                </a:schemeClr>
              </a:gs>
              <a:gs pos="100000">
                <a:schemeClr val="tx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2226" name="Rectangle 2"/>
          <p:cNvSpPr>
            <a:spLocks noGrp="1" noChangeArrowheads="1"/>
          </p:cNvSpPr>
          <p:nvPr>
            <p:ph type="ctrTitle"/>
          </p:nvPr>
        </p:nvSpPr>
        <p:spPr>
          <a:xfrm>
            <a:off x="609600" y="4876800"/>
            <a:ext cx="8153400" cy="838200"/>
          </a:xfrm>
        </p:spPr>
        <p:txBody>
          <a:bodyPr/>
          <a:lstStyle>
            <a:lvl1pPr algn="r">
              <a:defRPr sz="4800">
                <a:solidFill>
                  <a:schemeClr val="tx1"/>
                </a:solidFill>
              </a:defRPr>
            </a:lvl1pPr>
          </a:lstStyle>
          <a:p>
            <a:pPr lvl="0"/>
            <a:r>
              <a:rPr lang="en-US" noProof="0" smtClean="0"/>
              <a:t>Click to edit Master title style</a:t>
            </a:r>
          </a:p>
        </p:txBody>
      </p:sp>
      <p:sp>
        <p:nvSpPr>
          <p:cNvPr id="52227" name="Rectangle 3"/>
          <p:cNvSpPr>
            <a:spLocks noGrp="1" noChangeArrowheads="1"/>
          </p:cNvSpPr>
          <p:nvPr>
            <p:ph type="subTitle" idx="1"/>
          </p:nvPr>
        </p:nvSpPr>
        <p:spPr bwMode="black">
          <a:xfrm>
            <a:off x="2438400" y="5715000"/>
            <a:ext cx="6324600" cy="533400"/>
          </a:xfrm>
        </p:spPr>
        <p:txBody>
          <a:bodyPr/>
          <a:lstStyle>
            <a:lvl1pPr marL="0" indent="0" algn="r">
              <a:buFont typeface="Wingdings" panose="05000000000000000000" pitchFamily="2" charset="2"/>
              <a:buNone/>
              <a:defRPr sz="2400">
                <a:solidFill>
                  <a:schemeClr val="tx2"/>
                </a:solidFill>
              </a:defRPr>
            </a:lvl1pPr>
          </a:lstStyle>
          <a:p>
            <a:pPr lvl="0"/>
            <a:r>
              <a:rPr lang="en-US" noProof="0" smtClean="0"/>
              <a:t>Click to edit Master subtitle style</a:t>
            </a:r>
          </a:p>
        </p:txBody>
      </p:sp>
      <p:sp>
        <p:nvSpPr>
          <p:cNvPr id="52228" name="Rectangle 4"/>
          <p:cNvSpPr>
            <a:spLocks noGrp="1" noChangeArrowheads="1"/>
          </p:cNvSpPr>
          <p:nvPr>
            <p:ph type="dt" sz="half" idx="2"/>
          </p:nvPr>
        </p:nvSpPr>
        <p:spPr>
          <a:xfrm>
            <a:off x="457200" y="6537325"/>
            <a:ext cx="2133600" cy="244475"/>
          </a:xfrm>
        </p:spPr>
        <p:txBody>
          <a:bodyPr/>
          <a:lstStyle>
            <a:lvl1pPr>
              <a:defRPr sz="1400"/>
            </a:lvl1pPr>
          </a:lstStyle>
          <a:p>
            <a:fld id="{DD0BEBBC-09EC-4E76-ABA0-8494DCDFFE4B}" type="datetimeFigureOut">
              <a:rPr lang="en-US" smtClean="0"/>
              <a:pPr/>
              <a:t>3/25/2021</a:t>
            </a:fld>
            <a:endParaRPr lang="en-US"/>
          </a:p>
        </p:txBody>
      </p:sp>
      <p:sp>
        <p:nvSpPr>
          <p:cNvPr id="52229" name="Rectangle 5"/>
          <p:cNvSpPr>
            <a:spLocks noGrp="1" noChangeArrowheads="1"/>
          </p:cNvSpPr>
          <p:nvPr>
            <p:ph type="ftr" sz="quarter" idx="3"/>
          </p:nvPr>
        </p:nvSpPr>
        <p:spPr>
          <a:xfrm>
            <a:off x="3124200" y="6537325"/>
            <a:ext cx="2895600" cy="244475"/>
          </a:xfrm>
        </p:spPr>
        <p:txBody>
          <a:bodyPr/>
          <a:lstStyle>
            <a:lvl1pPr>
              <a:defRPr/>
            </a:lvl1pPr>
          </a:lstStyle>
          <a:p>
            <a:endParaRPr lang="en-US"/>
          </a:p>
        </p:txBody>
      </p:sp>
      <p:sp>
        <p:nvSpPr>
          <p:cNvPr id="52230" name="Rectangle 6"/>
          <p:cNvSpPr>
            <a:spLocks noGrp="1" noChangeArrowheads="1"/>
          </p:cNvSpPr>
          <p:nvPr>
            <p:ph type="sldNum" sz="quarter" idx="4"/>
          </p:nvPr>
        </p:nvSpPr>
        <p:spPr>
          <a:xfrm>
            <a:off x="6553200" y="6537325"/>
            <a:ext cx="2133600" cy="244475"/>
          </a:xfrm>
        </p:spPr>
        <p:txBody>
          <a:bodyPr/>
          <a:lstStyle>
            <a:lvl1pPr>
              <a:defRPr sz="1400"/>
            </a:lvl1pPr>
          </a:lstStyle>
          <a:p>
            <a:fld id="{DF1D40C6-1F3A-4521-8732-7BF9741B85DC}" type="slidenum">
              <a:rPr lang="en-US" smtClean="0"/>
              <a:pPr/>
              <a:t>‹#›</a:t>
            </a:fld>
            <a:endParaRPr lang="en-US"/>
          </a:p>
        </p:txBody>
      </p:sp>
      <p:sp>
        <p:nvSpPr>
          <p:cNvPr id="52303" name="Text Box 79"/>
          <p:cNvSpPr txBox="1">
            <a:spLocks noChangeArrowheads="1"/>
          </p:cNvSpPr>
          <p:nvPr/>
        </p:nvSpPr>
        <p:spPr bwMode="white">
          <a:xfrm>
            <a:off x="152400" y="60325"/>
            <a:ext cx="27432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rPr>
              <a:t>Company Logo</a:t>
            </a:r>
          </a:p>
        </p:txBody>
      </p:sp>
    </p:spTree>
    <p:extLst>
      <p:ext uri="{BB962C8B-B14F-4D97-AF65-F5344CB8AC3E}">
        <p14:creationId xmlns:p14="http://schemas.microsoft.com/office/powerpoint/2010/main" xmlns="" val="877077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D4C7D90-4F65-4411-8DD9-0A3129DC9017}" type="datetimeFigureOut">
              <a:rPr lang="en-US" smtClean="0"/>
              <a:pPr/>
              <a:t>3/25/2021</a:t>
            </a:fld>
            <a:endParaRPr lang="en-US"/>
          </a:p>
        </p:txBody>
      </p:sp>
      <p:sp>
        <p:nvSpPr>
          <p:cNvPr id="5" name="Slide Number Placeholder 4"/>
          <p:cNvSpPr>
            <a:spLocks noGrp="1"/>
          </p:cNvSpPr>
          <p:nvPr>
            <p:ph type="sldNum" sz="quarter" idx="11"/>
          </p:nvPr>
        </p:nvSpPr>
        <p:spPr/>
        <p:txBody>
          <a:bodyPr/>
          <a:lstStyle>
            <a:lvl1pPr>
              <a:defRPr/>
            </a:lvl1pPr>
          </a:lstStyle>
          <a:p>
            <a:fld id="{ECB3706C-C61F-48B2-AF41-D392056A40E8}" type="slidenum">
              <a:rPr lang="en-US" smtClean="0"/>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xmlns="" val="2556212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3850" y="466725"/>
            <a:ext cx="2147888" cy="5934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466725"/>
            <a:ext cx="6292850" cy="5934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D4C7D90-4F65-4411-8DD9-0A3129DC9017}" type="datetimeFigureOut">
              <a:rPr lang="en-US" smtClean="0"/>
              <a:pPr/>
              <a:t>3/25/2021</a:t>
            </a:fld>
            <a:endParaRPr lang="en-US"/>
          </a:p>
        </p:txBody>
      </p:sp>
      <p:sp>
        <p:nvSpPr>
          <p:cNvPr id="5" name="Slide Number Placeholder 4"/>
          <p:cNvSpPr>
            <a:spLocks noGrp="1"/>
          </p:cNvSpPr>
          <p:nvPr>
            <p:ph type="sldNum" sz="quarter" idx="11"/>
          </p:nvPr>
        </p:nvSpPr>
        <p:spPr/>
        <p:txBody>
          <a:bodyPr/>
          <a:lstStyle>
            <a:lvl1pPr>
              <a:defRPr/>
            </a:lvl1pPr>
          </a:lstStyle>
          <a:p>
            <a:fld id="{ECB3706C-C61F-48B2-AF41-D392056A40E8}" type="slidenum">
              <a:rPr lang="en-US" smtClean="0"/>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xmlns="" val="1527650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28600" y="466725"/>
            <a:ext cx="8593138" cy="67627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214438"/>
            <a:ext cx="8229600" cy="5186362"/>
          </a:xfrm>
        </p:spPr>
        <p:txBody>
          <a:bodyPr/>
          <a:lstStyle/>
          <a:p>
            <a:r>
              <a:rPr lang="en-US" smtClean="0"/>
              <a:t>Click icon to add chart</a:t>
            </a:r>
            <a:endParaRPr lang="en-US"/>
          </a:p>
        </p:txBody>
      </p:sp>
      <p:sp>
        <p:nvSpPr>
          <p:cNvPr id="4" name="Date Placeholder 3"/>
          <p:cNvSpPr>
            <a:spLocks noGrp="1"/>
          </p:cNvSpPr>
          <p:nvPr>
            <p:ph type="dt" sz="half" idx="10"/>
          </p:nvPr>
        </p:nvSpPr>
        <p:spPr>
          <a:xfrm>
            <a:off x="457200" y="6575425"/>
            <a:ext cx="2133600" cy="244475"/>
          </a:xfrm>
        </p:spPr>
        <p:txBody>
          <a:bodyPr/>
          <a:lstStyle>
            <a:lvl1pPr>
              <a:defRPr/>
            </a:lvl1pPr>
          </a:lstStyle>
          <a:p>
            <a:fld id="{7D4C7D90-4F65-4411-8DD9-0A3129DC9017}" type="datetimeFigureOut">
              <a:rPr lang="en-US" smtClean="0"/>
              <a:pPr/>
              <a:t>3/25/2021</a:t>
            </a:fld>
            <a:endParaRPr lang="en-US"/>
          </a:p>
        </p:txBody>
      </p:sp>
      <p:sp>
        <p:nvSpPr>
          <p:cNvPr id="5" name="Slide Number Placeholder 4"/>
          <p:cNvSpPr>
            <a:spLocks noGrp="1"/>
          </p:cNvSpPr>
          <p:nvPr>
            <p:ph type="sldNum" sz="quarter" idx="11"/>
          </p:nvPr>
        </p:nvSpPr>
        <p:spPr>
          <a:xfrm>
            <a:off x="6553200" y="6575425"/>
            <a:ext cx="2133600" cy="244475"/>
          </a:xfrm>
        </p:spPr>
        <p:txBody>
          <a:bodyPr/>
          <a:lstStyle>
            <a:lvl1pPr>
              <a:defRPr/>
            </a:lvl1pPr>
          </a:lstStyle>
          <a:p>
            <a:fld id="{ECB3706C-C61F-48B2-AF41-D392056A40E8}" type="slidenum">
              <a:rPr lang="en-US" smtClean="0"/>
              <a:pPr/>
              <a:t>‹#›</a:t>
            </a:fld>
            <a:endParaRPr lang="en-US"/>
          </a:p>
        </p:txBody>
      </p:sp>
      <p:sp>
        <p:nvSpPr>
          <p:cNvPr id="6" name="Footer Placeholder 5"/>
          <p:cNvSpPr>
            <a:spLocks noGrp="1"/>
          </p:cNvSpPr>
          <p:nvPr>
            <p:ph type="ftr" sz="quarter" idx="12"/>
          </p:nvPr>
        </p:nvSpPr>
        <p:spPr>
          <a:xfrm>
            <a:off x="3113088" y="6538913"/>
            <a:ext cx="2895600" cy="244475"/>
          </a:xfrm>
        </p:spPr>
        <p:txBody>
          <a:bodyPr/>
          <a:lstStyle>
            <a:lvl1pPr>
              <a:defRPr/>
            </a:lvl1pPr>
          </a:lstStyle>
          <a:p>
            <a:endParaRPr lang="en-US"/>
          </a:p>
        </p:txBody>
      </p:sp>
    </p:spTree>
    <p:extLst>
      <p:ext uri="{BB962C8B-B14F-4D97-AF65-F5344CB8AC3E}">
        <p14:creationId xmlns:p14="http://schemas.microsoft.com/office/powerpoint/2010/main" xmlns="" val="3968382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4C7D90-4F65-4411-8DD9-0A3129DC9017}" type="datetimeFigureOut">
              <a:rPr lang="en-US" smtClean="0"/>
              <a:pPr/>
              <a:t>3/25/2021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B3706C-C61F-48B2-AF41-D392056A40E8}" type="slidenum">
              <a:rPr lang="en-US" smtClean="0"/>
              <a:pPr/>
              <a:t>‹#›</a:t>
            </a:fld>
            <a:endParaRPr lang="en-US"/>
          </a:p>
        </p:txBody>
      </p:sp>
      <p:sp>
        <p:nvSpPr>
          <p:cNvPr id="5" name="Title 1"/>
          <p:cNvSpPr>
            <a:spLocks noGrp="1"/>
          </p:cNvSpPr>
          <p:nvPr>
            <p:ph type="title"/>
          </p:nvPr>
        </p:nvSpPr>
        <p:spPr>
          <a:xfrm>
            <a:off x="0" y="65317"/>
            <a:ext cx="9144000" cy="609600"/>
          </a:xfrm>
        </p:spPr>
        <p:txBody>
          <a:bodyPr>
            <a:noAutofit/>
          </a:bodyPr>
          <a:lstStyle/>
          <a:p>
            <a:pPr algn="ctr"/>
            <a:r>
              <a:rPr lang="en-US" sz="2401" b="1" dirty="0" smtClean="0">
                <a:latin typeface="Times New Roman" panose="02020603050405020304" pitchFamily="18" charset="0"/>
                <a:cs typeface="Times New Roman" panose="02020603050405020304" pitchFamily="18" charset="0"/>
              </a:rPr>
              <a:t>BẢO HỘ THÀNH QUẢ SÁNG TẠO, BẢN QUYỀN TÁC GIẢ VÀ SỞ HỮU TRÍ TUỆ</a:t>
            </a:r>
            <a:endParaRPr lang="en-US" sz="2401"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76862003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2310" name="Rectangle 86"/>
          <p:cNvSpPr>
            <a:spLocks noChangeArrowheads="1"/>
          </p:cNvSpPr>
          <p:nvPr/>
        </p:nvSpPr>
        <p:spPr bwMode="ltGray">
          <a:xfrm>
            <a:off x="0" y="0"/>
            <a:ext cx="9144000" cy="457200"/>
          </a:xfrm>
          <a:prstGeom prst="rect">
            <a:avLst/>
          </a:prstGeom>
          <a:gradFill rotWithShape="1">
            <a:gsLst>
              <a:gs pos="0">
                <a:schemeClr val="tx2">
                  <a:gamma/>
                  <a:shade val="46275"/>
                  <a:invGamma/>
                </a:schemeClr>
              </a:gs>
              <a:gs pos="100000">
                <a:schemeClr val="tx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2226" name="Rectangle 2"/>
          <p:cNvSpPr>
            <a:spLocks noGrp="1" noChangeArrowheads="1"/>
          </p:cNvSpPr>
          <p:nvPr>
            <p:ph type="ctrTitle"/>
          </p:nvPr>
        </p:nvSpPr>
        <p:spPr>
          <a:xfrm>
            <a:off x="609600" y="4876800"/>
            <a:ext cx="8153400" cy="838200"/>
          </a:xfrm>
        </p:spPr>
        <p:txBody>
          <a:bodyPr/>
          <a:lstStyle>
            <a:lvl1pPr algn="r">
              <a:defRPr sz="4800">
                <a:solidFill>
                  <a:schemeClr val="tx1"/>
                </a:solidFill>
              </a:defRPr>
            </a:lvl1pPr>
          </a:lstStyle>
          <a:p>
            <a:pPr lvl="0"/>
            <a:r>
              <a:rPr lang="en-US" noProof="0" smtClean="0"/>
              <a:t>Click to edit Master title style</a:t>
            </a:r>
          </a:p>
        </p:txBody>
      </p:sp>
      <p:sp>
        <p:nvSpPr>
          <p:cNvPr id="52227" name="Rectangle 3"/>
          <p:cNvSpPr>
            <a:spLocks noGrp="1" noChangeArrowheads="1"/>
          </p:cNvSpPr>
          <p:nvPr>
            <p:ph type="subTitle" idx="1"/>
          </p:nvPr>
        </p:nvSpPr>
        <p:spPr bwMode="black">
          <a:xfrm>
            <a:off x="2438400" y="5715000"/>
            <a:ext cx="6324600" cy="533400"/>
          </a:xfrm>
        </p:spPr>
        <p:txBody>
          <a:bodyPr/>
          <a:lstStyle>
            <a:lvl1pPr marL="0" indent="0" algn="r">
              <a:buFont typeface="Wingdings" panose="05000000000000000000" pitchFamily="2" charset="2"/>
              <a:buNone/>
              <a:defRPr sz="2400">
                <a:solidFill>
                  <a:schemeClr val="tx2"/>
                </a:solidFill>
              </a:defRPr>
            </a:lvl1pPr>
          </a:lstStyle>
          <a:p>
            <a:pPr lvl="0"/>
            <a:r>
              <a:rPr lang="en-US" noProof="0" smtClean="0"/>
              <a:t>Click to edit Master subtitle style</a:t>
            </a:r>
          </a:p>
        </p:txBody>
      </p:sp>
      <p:sp>
        <p:nvSpPr>
          <p:cNvPr id="52228" name="Rectangle 4"/>
          <p:cNvSpPr>
            <a:spLocks noGrp="1" noChangeArrowheads="1"/>
          </p:cNvSpPr>
          <p:nvPr>
            <p:ph type="dt" sz="half" idx="2"/>
          </p:nvPr>
        </p:nvSpPr>
        <p:spPr>
          <a:xfrm>
            <a:off x="457200" y="6537325"/>
            <a:ext cx="2133600" cy="244475"/>
          </a:xfrm>
        </p:spPr>
        <p:txBody>
          <a:bodyPr/>
          <a:lstStyle>
            <a:lvl1pPr>
              <a:defRPr sz="1400"/>
            </a:lvl1pPr>
          </a:lstStyle>
          <a:p>
            <a:fld id="{DD0BEBBC-09EC-4E76-ABA0-8494DCDFFE4B}" type="datetimeFigureOut">
              <a:rPr lang="en-US" smtClean="0"/>
              <a:pPr/>
              <a:t>3/25/2021</a:t>
            </a:fld>
            <a:endParaRPr lang="en-US"/>
          </a:p>
        </p:txBody>
      </p:sp>
      <p:sp>
        <p:nvSpPr>
          <p:cNvPr id="52229" name="Rectangle 5"/>
          <p:cNvSpPr>
            <a:spLocks noGrp="1" noChangeArrowheads="1"/>
          </p:cNvSpPr>
          <p:nvPr>
            <p:ph type="ftr" sz="quarter" idx="3"/>
          </p:nvPr>
        </p:nvSpPr>
        <p:spPr>
          <a:xfrm>
            <a:off x="3124200" y="6537325"/>
            <a:ext cx="2895600" cy="244475"/>
          </a:xfrm>
        </p:spPr>
        <p:txBody>
          <a:bodyPr/>
          <a:lstStyle>
            <a:lvl1pPr>
              <a:defRPr/>
            </a:lvl1pPr>
          </a:lstStyle>
          <a:p>
            <a:endParaRPr lang="en-US"/>
          </a:p>
        </p:txBody>
      </p:sp>
      <p:sp>
        <p:nvSpPr>
          <p:cNvPr id="52230" name="Rectangle 6"/>
          <p:cNvSpPr>
            <a:spLocks noGrp="1" noChangeArrowheads="1"/>
          </p:cNvSpPr>
          <p:nvPr>
            <p:ph type="sldNum" sz="quarter" idx="4"/>
          </p:nvPr>
        </p:nvSpPr>
        <p:spPr>
          <a:xfrm>
            <a:off x="6553200" y="6537325"/>
            <a:ext cx="2133600" cy="244475"/>
          </a:xfrm>
        </p:spPr>
        <p:txBody>
          <a:bodyPr/>
          <a:lstStyle>
            <a:lvl1pPr>
              <a:defRPr sz="1400"/>
            </a:lvl1pPr>
          </a:lstStyle>
          <a:p>
            <a:fld id="{DF1D40C6-1F3A-4521-8732-7BF9741B85DC}" type="slidenum">
              <a:rPr lang="en-US" smtClean="0"/>
              <a:pPr/>
              <a:t>‹#›</a:t>
            </a:fld>
            <a:endParaRPr lang="en-US"/>
          </a:p>
        </p:txBody>
      </p:sp>
      <p:sp>
        <p:nvSpPr>
          <p:cNvPr id="52303" name="Text Box 79"/>
          <p:cNvSpPr txBox="1">
            <a:spLocks noChangeArrowheads="1"/>
          </p:cNvSpPr>
          <p:nvPr/>
        </p:nvSpPr>
        <p:spPr bwMode="white">
          <a:xfrm>
            <a:off x="152400" y="60325"/>
            <a:ext cx="27432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rPr>
              <a:t>Company Logo</a:t>
            </a:r>
          </a:p>
        </p:txBody>
      </p:sp>
    </p:spTree>
    <p:extLst>
      <p:ext uri="{BB962C8B-B14F-4D97-AF65-F5344CB8AC3E}">
        <p14:creationId xmlns:p14="http://schemas.microsoft.com/office/powerpoint/2010/main" xmlns="" val="18972536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D4C7D90-4F65-4411-8DD9-0A3129DC9017}" type="datetimeFigureOut">
              <a:rPr lang="en-US" smtClean="0"/>
              <a:pPr/>
              <a:t>3/25/2021</a:t>
            </a:fld>
            <a:endParaRPr lang="en-US"/>
          </a:p>
        </p:txBody>
      </p:sp>
      <p:sp>
        <p:nvSpPr>
          <p:cNvPr id="5" name="Slide Number Placeholder 4"/>
          <p:cNvSpPr>
            <a:spLocks noGrp="1"/>
          </p:cNvSpPr>
          <p:nvPr>
            <p:ph type="sldNum" sz="quarter" idx="11"/>
          </p:nvPr>
        </p:nvSpPr>
        <p:spPr/>
        <p:txBody>
          <a:bodyPr/>
          <a:lstStyle>
            <a:lvl1pPr>
              <a:defRPr/>
            </a:lvl1pPr>
          </a:lstStyle>
          <a:p>
            <a:fld id="{ECB3706C-C61F-48B2-AF41-D392056A40E8}" type="slidenum">
              <a:rPr lang="en-US" smtClean="0"/>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xmlns="" val="2177918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7D4C7D90-4F65-4411-8DD9-0A3129DC9017}" type="datetimeFigureOut">
              <a:rPr lang="en-US" smtClean="0"/>
              <a:pPr/>
              <a:t>3/25/2021</a:t>
            </a:fld>
            <a:endParaRPr lang="en-US"/>
          </a:p>
        </p:txBody>
      </p:sp>
      <p:sp>
        <p:nvSpPr>
          <p:cNvPr id="5" name="Slide Number Placeholder 4"/>
          <p:cNvSpPr>
            <a:spLocks noGrp="1"/>
          </p:cNvSpPr>
          <p:nvPr>
            <p:ph type="sldNum" sz="quarter" idx="11"/>
          </p:nvPr>
        </p:nvSpPr>
        <p:spPr/>
        <p:txBody>
          <a:bodyPr/>
          <a:lstStyle>
            <a:lvl1pPr>
              <a:defRPr/>
            </a:lvl1pPr>
          </a:lstStyle>
          <a:p>
            <a:fld id="{ECB3706C-C61F-48B2-AF41-D392056A40E8}" type="slidenum">
              <a:rPr lang="en-US" smtClean="0"/>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
        <p:nvSpPr>
          <p:cNvPr id="7" name="Title 1"/>
          <p:cNvSpPr txBox="1">
            <a:spLocks/>
          </p:cNvSpPr>
          <p:nvPr userDrawn="1"/>
        </p:nvSpPr>
        <p:spPr>
          <a:xfrm>
            <a:off x="0" y="65317"/>
            <a:ext cx="9144000" cy="609600"/>
          </a:xfrm>
          <a:prstGeom prst="rect">
            <a:avLst/>
          </a:prstGeom>
        </p:spPr>
        <p:txBody>
          <a:bodyPr vert="horz" lIns="91440" tIns="45721" rIns="91440" bIns="4572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1" b="1" smtClean="0">
                <a:latin typeface="Times New Roman" panose="02020603050405020304" pitchFamily="18" charset="0"/>
                <a:cs typeface="Times New Roman" panose="02020603050405020304" pitchFamily="18" charset="0"/>
              </a:rPr>
              <a:t>BẢO HỘ THÀNH QUẢ SÁNG TẠO, BẢN QUYỀN TÁC GIẢ VÀ SỞ HỮU TRÍ TUỆ</a:t>
            </a:r>
            <a:endParaRPr lang="en-US" sz="2401"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9301686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4438"/>
            <a:ext cx="4038600" cy="5186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4438"/>
            <a:ext cx="4038600" cy="5186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7D4C7D90-4F65-4411-8DD9-0A3129DC9017}" type="datetimeFigureOut">
              <a:rPr lang="en-US" smtClean="0"/>
              <a:pPr/>
              <a:t>3/25/2021</a:t>
            </a:fld>
            <a:endParaRPr lang="en-US"/>
          </a:p>
        </p:txBody>
      </p:sp>
      <p:sp>
        <p:nvSpPr>
          <p:cNvPr id="6" name="Slide Number Placeholder 5"/>
          <p:cNvSpPr>
            <a:spLocks noGrp="1"/>
          </p:cNvSpPr>
          <p:nvPr>
            <p:ph type="sldNum" sz="quarter" idx="11"/>
          </p:nvPr>
        </p:nvSpPr>
        <p:spPr/>
        <p:txBody>
          <a:bodyPr/>
          <a:lstStyle>
            <a:lvl1pPr>
              <a:defRPr/>
            </a:lvl1pPr>
          </a:lstStyle>
          <a:p>
            <a:fld id="{ECB3706C-C61F-48B2-AF41-D392056A40E8}" type="slidenum">
              <a:rPr lang="en-US" smtClean="0"/>
              <a:pPr/>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
        <p:nvSpPr>
          <p:cNvPr id="8" name="Title 1"/>
          <p:cNvSpPr txBox="1">
            <a:spLocks/>
          </p:cNvSpPr>
          <p:nvPr userDrawn="1"/>
        </p:nvSpPr>
        <p:spPr>
          <a:xfrm>
            <a:off x="0" y="11528"/>
            <a:ext cx="9144000" cy="609600"/>
          </a:xfrm>
          <a:prstGeom prst="rect">
            <a:avLst/>
          </a:prstGeom>
        </p:spPr>
        <p:txBody>
          <a:bodyPr vert="horz" lIns="91440" tIns="45721" rIns="91440" bIns="4572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1" b="1" smtClean="0">
                <a:latin typeface="Times New Roman" panose="02020603050405020304" pitchFamily="18" charset="0"/>
                <a:cs typeface="Times New Roman" panose="02020603050405020304" pitchFamily="18" charset="0"/>
              </a:rPr>
              <a:t>BẢO HỘ THÀNH QUẢ SÁNG TẠO, BẢN QUYỀN TÁC GIẢ VÀ SỞ HỮU TRÍ TUỆ</a:t>
            </a:r>
            <a:endParaRPr lang="en-US" sz="2401"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5036909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7D4C7D90-4F65-4411-8DD9-0A3129DC9017}" type="datetimeFigureOut">
              <a:rPr lang="en-US" smtClean="0"/>
              <a:pPr/>
              <a:t>3/25/2021</a:t>
            </a:fld>
            <a:endParaRPr lang="en-US"/>
          </a:p>
        </p:txBody>
      </p:sp>
      <p:sp>
        <p:nvSpPr>
          <p:cNvPr id="8" name="Slide Number Placeholder 7"/>
          <p:cNvSpPr>
            <a:spLocks noGrp="1"/>
          </p:cNvSpPr>
          <p:nvPr>
            <p:ph type="sldNum" sz="quarter" idx="11"/>
          </p:nvPr>
        </p:nvSpPr>
        <p:spPr/>
        <p:txBody>
          <a:bodyPr/>
          <a:lstStyle>
            <a:lvl1pPr>
              <a:defRPr/>
            </a:lvl1pPr>
          </a:lstStyle>
          <a:p>
            <a:fld id="{ECB3706C-C61F-48B2-AF41-D392056A40E8}" type="slidenum">
              <a:rPr lang="en-US" smtClean="0"/>
              <a:pPr/>
              <a:t>‹#›</a:t>
            </a:fld>
            <a:endParaRPr lang="en-US"/>
          </a:p>
        </p:txBody>
      </p:sp>
      <p:sp>
        <p:nvSpPr>
          <p:cNvPr id="9" name="Footer Placeholder 8"/>
          <p:cNvSpPr>
            <a:spLocks noGrp="1"/>
          </p:cNvSpPr>
          <p:nvPr>
            <p:ph type="ftr" sz="quarter" idx="12"/>
          </p:nvPr>
        </p:nvSpPr>
        <p:spPr/>
        <p:txBody>
          <a:bodyPr/>
          <a:lstStyle>
            <a:lvl1pPr>
              <a:defRPr/>
            </a:lvl1pPr>
          </a:lstStyle>
          <a:p>
            <a:endParaRPr lang="en-US"/>
          </a:p>
        </p:txBody>
      </p:sp>
      <p:sp>
        <p:nvSpPr>
          <p:cNvPr id="10" name="Title 1"/>
          <p:cNvSpPr txBox="1">
            <a:spLocks/>
          </p:cNvSpPr>
          <p:nvPr userDrawn="1"/>
        </p:nvSpPr>
        <p:spPr>
          <a:xfrm>
            <a:off x="0" y="65317"/>
            <a:ext cx="9144000" cy="609600"/>
          </a:xfrm>
          <a:prstGeom prst="rect">
            <a:avLst/>
          </a:prstGeom>
        </p:spPr>
        <p:txBody>
          <a:bodyPr vert="horz" lIns="91440" tIns="45721" rIns="91440" bIns="4572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1" b="1" smtClean="0">
                <a:latin typeface="Times New Roman" panose="02020603050405020304" pitchFamily="18" charset="0"/>
                <a:cs typeface="Times New Roman" panose="02020603050405020304" pitchFamily="18" charset="0"/>
              </a:rPr>
              <a:t>BẢO HỘ THÀNH QUẢ SÁNG TẠO, BẢN QUYỀN TÁC GIẢ VÀ SỞ HỮU TRÍ TUỆ</a:t>
            </a:r>
            <a:endParaRPr lang="en-US" sz="2401"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821725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7D4C7D90-4F65-4411-8DD9-0A3129DC9017}" type="datetimeFigureOut">
              <a:rPr lang="en-US" smtClean="0"/>
              <a:pPr/>
              <a:t>3/25/2021</a:t>
            </a:fld>
            <a:endParaRPr lang="en-US"/>
          </a:p>
        </p:txBody>
      </p:sp>
      <p:sp>
        <p:nvSpPr>
          <p:cNvPr id="4" name="Slide Number Placeholder 3"/>
          <p:cNvSpPr>
            <a:spLocks noGrp="1"/>
          </p:cNvSpPr>
          <p:nvPr>
            <p:ph type="sldNum" sz="quarter" idx="11"/>
          </p:nvPr>
        </p:nvSpPr>
        <p:spPr/>
        <p:txBody>
          <a:bodyPr/>
          <a:lstStyle>
            <a:lvl1pPr>
              <a:defRPr/>
            </a:lvl1pPr>
          </a:lstStyle>
          <a:p>
            <a:fld id="{ECB3706C-C61F-48B2-AF41-D392056A40E8}" type="slidenum">
              <a:rPr lang="en-US" smtClean="0"/>
              <a:pPr/>
              <a:t>‹#›</a:t>
            </a:fld>
            <a:endParaRPr lang="en-US"/>
          </a:p>
        </p:txBody>
      </p:sp>
      <p:sp>
        <p:nvSpPr>
          <p:cNvPr id="5" name="Footer Placeholder 4"/>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xmlns="" val="354598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D4C7D90-4F65-4411-8DD9-0A3129DC9017}" type="datetimeFigureOut">
              <a:rPr lang="en-US" smtClean="0"/>
              <a:pPr/>
              <a:t>3/25/2021</a:t>
            </a:fld>
            <a:endParaRPr lang="en-US"/>
          </a:p>
        </p:txBody>
      </p:sp>
      <p:sp>
        <p:nvSpPr>
          <p:cNvPr id="5" name="Slide Number Placeholder 4"/>
          <p:cNvSpPr>
            <a:spLocks noGrp="1"/>
          </p:cNvSpPr>
          <p:nvPr>
            <p:ph type="sldNum" sz="quarter" idx="11"/>
          </p:nvPr>
        </p:nvSpPr>
        <p:spPr/>
        <p:txBody>
          <a:bodyPr/>
          <a:lstStyle>
            <a:lvl1pPr>
              <a:defRPr/>
            </a:lvl1pPr>
          </a:lstStyle>
          <a:p>
            <a:fld id="{ECB3706C-C61F-48B2-AF41-D392056A40E8}" type="slidenum">
              <a:rPr lang="en-US" smtClean="0"/>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xmlns="" val="28454142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7D4C7D90-4F65-4411-8DD9-0A3129DC9017}" type="datetimeFigureOut">
              <a:rPr lang="en-US" smtClean="0"/>
              <a:pPr/>
              <a:t>3/25/2021</a:t>
            </a:fld>
            <a:endParaRPr lang="en-US"/>
          </a:p>
        </p:txBody>
      </p:sp>
      <p:sp>
        <p:nvSpPr>
          <p:cNvPr id="3" name="Slide Number Placeholder 2"/>
          <p:cNvSpPr>
            <a:spLocks noGrp="1"/>
          </p:cNvSpPr>
          <p:nvPr>
            <p:ph type="sldNum" sz="quarter" idx="11"/>
          </p:nvPr>
        </p:nvSpPr>
        <p:spPr/>
        <p:txBody>
          <a:bodyPr/>
          <a:lstStyle>
            <a:lvl1pPr>
              <a:defRPr/>
            </a:lvl1pPr>
          </a:lstStyle>
          <a:p>
            <a:fld id="{ECB3706C-C61F-48B2-AF41-D392056A40E8}" type="slidenum">
              <a:rPr lang="en-US" smtClean="0"/>
              <a:pPr/>
              <a:t>‹#›</a:t>
            </a:fld>
            <a:endParaRPr lang="en-US"/>
          </a:p>
        </p:txBody>
      </p:sp>
      <p:sp>
        <p:nvSpPr>
          <p:cNvPr id="4" name="Footer Placeholder 3"/>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xmlns="" val="1990766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7D4C7D90-4F65-4411-8DD9-0A3129DC9017}" type="datetimeFigureOut">
              <a:rPr lang="en-US" smtClean="0"/>
              <a:pPr/>
              <a:t>3/25/2021</a:t>
            </a:fld>
            <a:endParaRPr lang="en-US"/>
          </a:p>
        </p:txBody>
      </p:sp>
      <p:sp>
        <p:nvSpPr>
          <p:cNvPr id="6" name="Slide Number Placeholder 5"/>
          <p:cNvSpPr>
            <a:spLocks noGrp="1"/>
          </p:cNvSpPr>
          <p:nvPr>
            <p:ph type="sldNum" sz="quarter" idx="11"/>
          </p:nvPr>
        </p:nvSpPr>
        <p:spPr/>
        <p:txBody>
          <a:bodyPr/>
          <a:lstStyle>
            <a:lvl1pPr>
              <a:defRPr/>
            </a:lvl1pPr>
          </a:lstStyle>
          <a:p>
            <a:fld id="{ECB3706C-C61F-48B2-AF41-D392056A40E8}" type="slidenum">
              <a:rPr lang="en-US" smtClean="0"/>
              <a:pPr/>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xmlns="" val="8776029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7D4C7D90-4F65-4411-8DD9-0A3129DC9017}" type="datetimeFigureOut">
              <a:rPr lang="en-US" smtClean="0"/>
              <a:pPr/>
              <a:t>3/25/2021</a:t>
            </a:fld>
            <a:endParaRPr lang="en-US"/>
          </a:p>
        </p:txBody>
      </p:sp>
      <p:sp>
        <p:nvSpPr>
          <p:cNvPr id="6" name="Slide Number Placeholder 5"/>
          <p:cNvSpPr>
            <a:spLocks noGrp="1"/>
          </p:cNvSpPr>
          <p:nvPr>
            <p:ph type="sldNum" sz="quarter" idx="11"/>
          </p:nvPr>
        </p:nvSpPr>
        <p:spPr/>
        <p:txBody>
          <a:bodyPr/>
          <a:lstStyle>
            <a:lvl1pPr>
              <a:defRPr/>
            </a:lvl1pPr>
          </a:lstStyle>
          <a:p>
            <a:fld id="{ECB3706C-C61F-48B2-AF41-D392056A40E8}" type="slidenum">
              <a:rPr lang="en-US" smtClean="0"/>
              <a:pPr/>
              <a:t>‹#›</a:t>
            </a:fld>
            <a:endParaRPr lang="en-US"/>
          </a:p>
        </p:txBody>
      </p:sp>
      <p:sp>
        <p:nvSpPr>
          <p:cNvPr id="7" name="Footer Placeholder 6"/>
          <p:cNvSpPr>
            <a:spLocks noGrp="1"/>
          </p:cNvSpPr>
          <p:nvPr>
            <p:ph type="ftr" sz="quarter" idx="12"/>
          </p:nvPr>
        </p:nvSpPr>
        <p:spPr/>
        <p:txBody>
          <a:bodyPr/>
          <a:lstStyle>
            <a:lvl1pPr>
              <a:defRPr/>
            </a:lvl1pPr>
          </a:lstStyle>
          <a:p>
            <a:r>
              <a:rPr lang="en-US" smtClean="0"/>
              <a:t>www.themegallery.com</a:t>
            </a:r>
            <a:endParaRPr lang="en-US"/>
          </a:p>
        </p:txBody>
      </p:sp>
    </p:spTree>
    <p:extLst>
      <p:ext uri="{BB962C8B-B14F-4D97-AF65-F5344CB8AC3E}">
        <p14:creationId xmlns:p14="http://schemas.microsoft.com/office/powerpoint/2010/main" xmlns="" val="13676928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D4C7D90-4F65-4411-8DD9-0A3129DC9017}" type="datetimeFigureOut">
              <a:rPr lang="en-US" smtClean="0"/>
              <a:pPr/>
              <a:t>3/25/2021</a:t>
            </a:fld>
            <a:endParaRPr lang="en-US"/>
          </a:p>
        </p:txBody>
      </p:sp>
      <p:sp>
        <p:nvSpPr>
          <p:cNvPr id="5" name="Slide Number Placeholder 4"/>
          <p:cNvSpPr>
            <a:spLocks noGrp="1"/>
          </p:cNvSpPr>
          <p:nvPr>
            <p:ph type="sldNum" sz="quarter" idx="11"/>
          </p:nvPr>
        </p:nvSpPr>
        <p:spPr/>
        <p:txBody>
          <a:bodyPr/>
          <a:lstStyle>
            <a:lvl1pPr>
              <a:defRPr/>
            </a:lvl1pPr>
          </a:lstStyle>
          <a:p>
            <a:fld id="{ECB3706C-C61F-48B2-AF41-D392056A40E8}" type="slidenum">
              <a:rPr lang="en-US" smtClean="0"/>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xmlns="" val="32528975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3850" y="466725"/>
            <a:ext cx="2147888" cy="5934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466725"/>
            <a:ext cx="6292850" cy="5934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D4C7D90-4F65-4411-8DD9-0A3129DC9017}" type="datetimeFigureOut">
              <a:rPr lang="en-US" smtClean="0"/>
              <a:pPr/>
              <a:t>3/25/2021</a:t>
            </a:fld>
            <a:endParaRPr lang="en-US"/>
          </a:p>
        </p:txBody>
      </p:sp>
      <p:sp>
        <p:nvSpPr>
          <p:cNvPr id="5" name="Slide Number Placeholder 4"/>
          <p:cNvSpPr>
            <a:spLocks noGrp="1"/>
          </p:cNvSpPr>
          <p:nvPr>
            <p:ph type="sldNum" sz="quarter" idx="11"/>
          </p:nvPr>
        </p:nvSpPr>
        <p:spPr/>
        <p:txBody>
          <a:bodyPr/>
          <a:lstStyle>
            <a:lvl1pPr>
              <a:defRPr/>
            </a:lvl1pPr>
          </a:lstStyle>
          <a:p>
            <a:fld id="{ECB3706C-C61F-48B2-AF41-D392056A40E8}" type="slidenum">
              <a:rPr lang="en-US" smtClean="0"/>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xmlns="" val="41136915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28600" y="466725"/>
            <a:ext cx="8593138" cy="67627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214438"/>
            <a:ext cx="8229600" cy="5186362"/>
          </a:xfrm>
        </p:spPr>
        <p:txBody>
          <a:bodyPr/>
          <a:lstStyle/>
          <a:p>
            <a:r>
              <a:rPr lang="en-US" smtClean="0"/>
              <a:t>Click icon to add chart</a:t>
            </a:r>
            <a:endParaRPr lang="en-US"/>
          </a:p>
        </p:txBody>
      </p:sp>
      <p:sp>
        <p:nvSpPr>
          <p:cNvPr id="4" name="Date Placeholder 3"/>
          <p:cNvSpPr>
            <a:spLocks noGrp="1"/>
          </p:cNvSpPr>
          <p:nvPr>
            <p:ph type="dt" sz="half" idx="10"/>
          </p:nvPr>
        </p:nvSpPr>
        <p:spPr>
          <a:xfrm>
            <a:off x="457200" y="6575425"/>
            <a:ext cx="2133600" cy="244475"/>
          </a:xfrm>
        </p:spPr>
        <p:txBody>
          <a:bodyPr/>
          <a:lstStyle>
            <a:lvl1pPr>
              <a:defRPr/>
            </a:lvl1pPr>
          </a:lstStyle>
          <a:p>
            <a:fld id="{7D4C7D90-4F65-4411-8DD9-0A3129DC9017}" type="datetimeFigureOut">
              <a:rPr lang="en-US" smtClean="0"/>
              <a:pPr/>
              <a:t>3/25/2021</a:t>
            </a:fld>
            <a:endParaRPr lang="en-US"/>
          </a:p>
        </p:txBody>
      </p:sp>
      <p:sp>
        <p:nvSpPr>
          <p:cNvPr id="5" name="Slide Number Placeholder 4"/>
          <p:cNvSpPr>
            <a:spLocks noGrp="1"/>
          </p:cNvSpPr>
          <p:nvPr>
            <p:ph type="sldNum" sz="quarter" idx="11"/>
          </p:nvPr>
        </p:nvSpPr>
        <p:spPr>
          <a:xfrm>
            <a:off x="6553200" y="6575425"/>
            <a:ext cx="2133600" cy="244475"/>
          </a:xfrm>
        </p:spPr>
        <p:txBody>
          <a:bodyPr/>
          <a:lstStyle>
            <a:lvl1pPr>
              <a:defRPr/>
            </a:lvl1pPr>
          </a:lstStyle>
          <a:p>
            <a:fld id="{ECB3706C-C61F-48B2-AF41-D392056A40E8}" type="slidenum">
              <a:rPr lang="en-US" smtClean="0"/>
              <a:pPr/>
              <a:t>‹#›</a:t>
            </a:fld>
            <a:endParaRPr lang="en-US"/>
          </a:p>
        </p:txBody>
      </p:sp>
      <p:sp>
        <p:nvSpPr>
          <p:cNvPr id="6" name="Footer Placeholder 5"/>
          <p:cNvSpPr>
            <a:spLocks noGrp="1"/>
          </p:cNvSpPr>
          <p:nvPr>
            <p:ph type="ftr" sz="quarter" idx="12"/>
          </p:nvPr>
        </p:nvSpPr>
        <p:spPr>
          <a:xfrm>
            <a:off x="3113088" y="6538913"/>
            <a:ext cx="2895600" cy="244475"/>
          </a:xfrm>
        </p:spPr>
        <p:txBody>
          <a:bodyPr/>
          <a:lstStyle>
            <a:lvl1pPr>
              <a:defRPr/>
            </a:lvl1pPr>
          </a:lstStyle>
          <a:p>
            <a:endParaRPr lang="en-US"/>
          </a:p>
        </p:txBody>
      </p:sp>
    </p:spTree>
    <p:extLst>
      <p:ext uri="{BB962C8B-B14F-4D97-AF65-F5344CB8AC3E}">
        <p14:creationId xmlns:p14="http://schemas.microsoft.com/office/powerpoint/2010/main" xmlns="" val="7248367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5866" name="Rectangle 26"/>
          <p:cNvSpPr>
            <a:spLocks noChangeArrowheads="1"/>
          </p:cNvSpPr>
          <p:nvPr/>
        </p:nvSpPr>
        <p:spPr bwMode="gray">
          <a:xfrm flipH="1">
            <a:off x="1955800" y="0"/>
            <a:ext cx="2903538" cy="6858000"/>
          </a:xfrm>
          <a:prstGeom prst="rect">
            <a:avLst/>
          </a:prstGeom>
          <a:solidFill>
            <a:schemeClr val="tx2">
              <a:alpha val="13000"/>
            </a:schemeClr>
          </a:solidFill>
          <a:ln>
            <a:noFill/>
          </a:ln>
          <a:effectLst/>
          <a:extLst>
            <a:ext uri="{91240B29-F687-4F45-9708-019B960494DF}">
              <a14:hiddenLine xmlns:a14="http://schemas.microsoft.com/office/drawing/2010/main" xmlns="" w="28575" algn="ctr">
                <a:solidFill>
                  <a:srgbClr val="FFFFFF"/>
                </a:solidFill>
                <a:miter lim="800000"/>
                <a:headEnd/>
                <a:tailEnd/>
              </a14:hiddenLine>
            </a:ext>
            <a:ext uri="{AF507438-7753-43E0-B8FC-AC1667EBCBE1}">
              <a14:hiddenEffects xmlns:a14="http://schemas.microsoft.com/office/drawing/2010/main" xmlns="">
                <a:effectLst>
                  <a:outerShdw dist="53882" dir="2700000" algn="ctr" rotWithShape="0">
                    <a:srgbClr val="080808">
                      <a:alpha val="50000"/>
                    </a:srgbClr>
                  </a:outerShdw>
                </a:effectLst>
              </a14:hiddenEffects>
            </a:ext>
          </a:extLst>
        </p:spPr>
        <p:txBody>
          <a:bodyPr wrap="none" anchor="ctr"/>
          <a:lstStyle/>
          <a:p>
            <a:endParaRPr lang="en-US"/>
          </a:p>
        </p:txBody>
      </p:sp>
      <p:pic>
        <p:nvPicPr>
          <p:cNvPr id="35867" name="Picture 6" descr="Picture3"/>
          <p:cNvPicPr>
            <a:picLocks noChangeAspect="1" noChangeArrowheads="1"/>
          </p:cNvPicPr>
          <p:nvPr/>
        </p:nvPicPr>
        <p:blipFill>
          <a:blip r:embed="rId2" cstate="print">
            <a:extLst>
              <a:ext uri="{28A0092B-C50C-407E-A947-70E740481C1C}">
                <a14:useLocalDpi xmlns:a14="http://schemas.microsoft.com/office/drawing/2010/main" xmlns="" val="0"/>
              </a:ext>
            </a:extLst>
          </a:blip>
          <a:srcRect t="11583"/>
          <a:stretch>
            <a:fillRect/>
          </a:stretch>
        </p:blipFill>
        <p:spPr bwMode="auto">
          <a:xfrm rot="5400000">
            <a:off x="-980281" y="980281"/>
            <a:ext cx="6858000" cy="4897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69" name="Rectangle 29"/>
          <p:cNvSpPr>
            <a:spLocks noChangeArrowheads="1"/>
          </p:cNvSpPr>
          <p:nvPr/>
        </p:nvSpPr>
        <p:spPr bwMode="gray">
          <a:xfrm>
            <a:off x="0" y="0"/>
            <a:ext cx="1236663" cy="6858000"/>
          </a:xfrm>
          <a:prstGeom prst="rect">
            <a:avLst/>
          </a:prstGeom>
          <a:solidFill>
            <a:schemeClr val="tx2">
              <a:alpha val="70000"/>
            </a:schemeClr>
          </a:solidFill>
          <a:ln>
            <a:noFill/>
          </a:ln>
          <a:effectLst/>
          <a:extLst>
            <a:ext uri="{91240B29-F687-4F45-9708-019B960494DF}">
              <a14:hiddenLine xmlns:a14="http://schemas.microsoft.com/office/drawing/2010/main" xmlns="" w="28575" algn="ctr">
                <a:solidFill>
                  <a:srgbClr val="FFFFFF"/>
                </a:solidFill>
                <a:miter lim="800000"/>
                <a:headEnd/>
                <a:tailEnd/>
              </a14:hiddenLine>
            </a:ext>
            <a:ext uri="{AF507438-7753-43E0-B8FC-AC1667EBCBE1}">
              <a14:hiddenEffects xmlns:a14="http://schemas.microsoft.com/office/drawing/2010/main" xmlns="">
                <a:effectLst>
                  <a:outerShdw dist="53882" dir="2700000" algn="ctr" rotWithShape="0">
                    <a:srgbClr val="080808">
                      <a:alpha val="50000"/>
                    </a:srgbClr>
                  </a:outerShdw>
                </a:effectLst>
              </a14:hiddenEffects>
            </a:ext>
          </a:extLst>
        </p:spPr>
        <p:txBody>
          <a:bodyPr wrap="none" anchor="ctr"/>
          <a:lstStyle/>
          <a:p>
            <a:endParaRPr lang="en-US"/>
          </a:p>
        </p:txBody>
      </p:sp>
      <p:sp>
        <p:nvSpPr>
          <p:cNvPr id="35871" name="Rectangle 31"/>
          <p:cNvSpPr>
            <a:spLocks noChangeArrowheads="1"/>
          </p:cNvSpPr>
          <p:nvPr/>
        </p:nvSpPr>
        <p:spPr bwMode="gray">
          <a:xfrm>
            <a:off x="1663700" y="0"/>
            <a:ext cx="168275" cy="6858000"/>
          </a:xfrm>
          <a:prstGeom prst="rect">
            <a:avLst/>
          </a:prstGeom>
          <a:solidFill>
            <a:schemeClr val="tx2">
              <a:alpha val="16000"/>
            </a:schemeClr>
          </a:solidFill>
          <a:ln>
            <a:noFill/>
          </a:ln>
          <a:effectLst/>
          <a:extLst>
            <a:ext uri="{91240B29-F687-4F45-9708-019B960494DF}">
              <a14:hiddenLine xmlns:a14="http://schemas.microsoft.com/office/drawing/2010/main" xmlns="" w="28575" algn="ctr">
                <a:solidFill>
                  <a:srgbClr val="FFFFFF"/>
                </a:solidFill>
                <a:miter lim="800000"/>
                <a:headEnd/>
                <a:tailEnd/>
              </a14:hiddenLine>
            </a:ext>
            <a:ext uri="{AF507438-7753-43E0-B8FC-AC1667EBCBE1}">
              <a14:hiddenEffects xmlns:a14="http://schemas.microsoft.com/office/drawing/2010/main" xmlns="">
                <a:effectLst>
                  <a:outerShdw dist="53882" dir="2700000" algn="ctr" rotWithShape="0">
                    <a:srgbClr val="080808">
                      <a:alpha val="50000"/>
                    </a:srgbClr>
                  </a:outerShdw>
                </a:effectLst>
              </a14:hiddenEffects>
            </a:ext>
          </a:extLst>
        </p:spPr>
        <p:txBody>
          <a:bodyPr wrap="none" anchor="ctr"/>
          <a:lstStyle/>
          <a:p>
            <a:endParaRPr lang="en-US"/>
          </a:p>
        </p:txBody>
      </p:sp>
      <p:sp>
        <p:nvSpPr>
          <p:cNvPr id="35872" name="Rectangle 32"/>
          <p:cNvSpPr>
            <a:spLocks noChangeArrowheads="1"/>
          </p:cNvSpPr>
          <p:nvPr/>
        </p:nvSpPr>
        <p:spPr bwMode="gray">
          <a:xfrm>
            <a:off x="714375" y="0"/>
            <a:ext cx="654050" cy="6858000"/>
          </a:xfrm>
          <a:prstGeom prst="rect">
            <a:avLst/>
          </a:prstGeom>
          <a:solidFill>
            <a:schemeClr val="tx2">
              <a:alpha val="39999"/>
            </a:schemeClr>
          </a:solidFill>
          <a:ln>
            <a:noFill/>
          </a:ln>
          <a:effectLst/>
          <a:extLst>
            <a:ext uri="{91240B29-F687-4F45-9708-019B960494DF}">
              <a14:hiddenLine xmlns:a14="http://schemas.microsoft.com/office/drawing/2010/main" xmlns="" w="28575" algn="ctr">
                <a:solidFill>
                  <a:srgbClr val="FFFFFF"/>
                </a:solidFill>
                <a:miter lim="800000"/>
                <a:headEnd/>
                <a:tailEnd/>
              </a14:hiddenLine>
            </a:ext>
            <a:ext uri="{AF507438-7753-43E0-B8FC-AC1667EBCBE1}">
              <a14:hiddenEffects xmlns:a14="http://schemas.microsoft.com/office/drawing/2010/main" xmlns="">
                <a:effectLst>
                  <a:outerShdw dist="53882" dir="2700000" algn="ctr" rotWithShape="0">
                    <a:srgbClr val="080808">
                      <a:alpha val="50000"/>
                    </a:srgbClr>
                  </a:outerShdw>
                </a:effectLst>
              </a14:hiddenEffects>
            </a:ext>
          </a:extLst>
        </p:spPr>
        <p:txBody>
          <a:bodyPr wrap="none" anchor="ctr"/>
          <a:lstStyle/>
          <a:p>
            <a:endParaRPr lang="en-US"/>
          </a:p>
        </p:txBody>
      </p:sp>
      <p:sp>
        <p:nvSpPr>
          <p:cNvPr id="35873" name="Rectangle 33"/>
          <p:cNvSpPr>
            <a:spLocks noChangeArrowheads="1"/>
          </p:cNvSpPr>
          <p:nvPr/>
        </p:nvSpPr>
        <p:spPr bwMode="gray">
          <a:xfrm>
            <a:off x="1382713" y="0"/>
            <a:ext cx="265112" cy="6858000"/>
          </a:xfrm>
          <a:prstGeom prst="rect">
            <a:avLst/>
          </a:prstGeom>
          <a:solidFill>
            <a:schemeClr val="tx2">
              <a:alpha val="25000"/>
            </a:schemeClr>
          </a:solidFill>
          <a:ln>
            <a:noFill/>
          </a:ln>
          <a:effectLst/>
          <a:extLst>
            <a:ext uri="{91240B29-F687-4F45-9708-019B960494DF}">
              <a14:hiddenLine xmlns:a14="http://schemas.microsoft.com/office/drawing/2010/main" xmlns="" w="28575" algn="ctr">
                <a:solidFill>
                  <a:srgbClr val="FFFFFF"/>
                </a:solidFill>
                <a:miter lim="800000"/>
                <a:headEnd/>
                <a:tailEnd/>
              </a14:hiddenLine>
            </a:ext>
            <a:ext uri="{AF507438-7753-43E0-B8FC-AC1667EBCBE1}">
              <a14:hiddenEffects xmlns:a14="http://schemas.microsoft.com/office/drawing/2010/main" xmlns="">
                <a:effectLst>
                  <a:outerShdw dist="53882" dir="2700000" algn="ctr" rotWithShape="0">
                    <a:srgbClr val="080808">
                      <a:alpha val="50000"/>
                    </a:srgbClr>
                  </a:outerShdw>
                </a:effectLst>
              </a14:hiddenEffects>
            </a:ext>
          </a:extLst>
        </p:spPr>
        <p:txBody>
          <a:bodyPr wrap="none" anchor="ctr"/>
          <a:lstStyle/>
          <a:p>
            <a:endParaRPr lang="en-US"/>
          </a:p>
        </p:txBody>
      </p:sp>
      <p:sp>
        <p:nvSpPr>
          <p:cNvPr id="35874" name="Rectangle 34"/>
          <p:cNvSpPr>
            <a:spLocks noChangeArrowheads="1"/>
          </p:cNvSpPr>
          <p:nvPr/>
        </p:nvSpPr>
        <p:spPr bwMode="gray">
          <a:xfrm>
            <a:off x="1855788" y="0"/>
            <a:ext cx="87312" cy="6858000"/>
          </a:xfrm>
          <a:prstGeom prst="rect">
            <a:avLst/>
          </a:prstGeom>
          <a:solidFill>
            <a:schemeClr val="tx2">
              <a:alpha val="8000"/>
            </a:schemeClr>
          </a:solidFill>
          <a:ln>
            <a:noFill/>
          </a:ln>
          <a:effectLst/>
          <a:extLst>
            <a:ext uri="{91240B29-F687-4F45-9708-019B960494DF}">
              <a14:hiddenLine xmlns:a14="http://schemas.microsoft.com/office/drawing/2010/main" xmlns="" w="28575" algn="ctr">
                <a:solidFill>
                  <a:srgbClr val="FFFFFF"/>
                </a:solidFill>
                <a:miter lim="800000"/>
                <a:headEnd/>
                <a:tailEnd/>
              </a14:hiddenLine>
            </a:ext>
            <a:ext uri="{AF507438-7753-43E0-B8FC-AC1667EBCBE1}">
              <a14:hiddenEffects xmlns:a14="http://schemas.microsoft.com/office/drawing/2010/main" xmlns="">
                <a:effectLst>
                  <a:outerShdw dist="53882" dir="2700000" algn="ctr" rotWithShape="0">
                    <a:srgbClr val="080808">
                      <a:alpha val="50000"/>
                    </a:srgbClr>
                  </a:outerShdw>
                </a:effectLst>
              </a14:hiddenEffects>
            </a:ext>
          </a:extLst>
        </p:spPr>
        <p:txBody>
          <a:bodyPr wrap="none" anchor="ctr"/>
          <a:lstStyle/>
          <a:p>
            <a:endParaRPr lang="en-US"/>
          </a:p>
        </p:txBody>
      </p:sp>
      <p:sp>
        <p:nvSpPr>
          <p:cNvPr id="35875" name="AutoShape 35"/>
          <p:cNvSpPr>
            <a:spLocks noChangeArrowheads="1"/>
          </p:cNvSpPr>
          <p:nvPr/>
        </p:nvSpPr>
        <p:spPr bwMode="gray">
          <a:xfrm>
            <a:off x="2049463" y="3419475"/>
            <a:ext cx="6197600" cy="427038"/>
          </a:xfrm>
          <a:prstGeom prst="roundRect">
            <a:avLst>
              <a:gd name="adj" fmla="val 50000"/>
            </a:avLst>
          </a:prstGeom>
          <a:noFill/>
          <a:ln w="6350" algn="ctr">
            <a:solidFill>
              <a:schemeClr val="bg1"/>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53882" dir="2700000" algn="ctr" rotWithShape="0">
                    <a:srgbClr val="080808">
                      <a:alpha val="50000"/>
                    </a:srgbClr>
                  </a:outerShdw>
                </a:effectLst>
              </a14:hiddenEffects>
            </a:ext>
          </a:extLst>
        </p:spPr>
        <p:txBody>
          <a:bodyPr wrap="none" anchor="ctr"/>
          <a:lstStyle/>
          <a:p>
            <a:endParaRPr lang="en-US"/>
          </a:p>
        </p:txBody>
      </p:sp>
      <p:pic>
        <p:nvPicPr>
          <p:cNvPr id="35876" name="Picture 36" descr="line-22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12763" y="0"/>
            <a:ext cx="1541462" cy="685800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5885" name="Group 45"/>
          <p:cNvGrpSpPr>
            <a:grpSpLocks/>
          </p:cNvGrpSpPr>
          <p:nvPr/>
        </p:nvGrpSpPr>
        <p:grpSpPr bwMode="auto">
          <a:xfrm>
            <a:off x="7235825" y="0"/>
            <a:ext cx="1908175" cy="6858000"/>
            <a:chOff x="4558" y="0"/>
            <a:chExt cx="1202" cy="4320"/>
          </a:xfrm>
        </p:grpSpPr>
        <p:sp>
          <p:nvSpPr>
            <p:cNvPr id="35864" name="Rectangle 24"/>
            <p:cNvSpPr>
              <a:spLocks noChangeArrowheads="1"/>
            </p:cNvSpPr>
            <p:nvPr userDrawn="1"/>
          </p:nvSpPr>
          <p:spPr bwMode="gray">
            <a:xfrm>
              <a:off x="4604" y="0"/>
              <a:ext cx="1156" cy="4320"/>
            </a:xfrm>
            <a:prstGeom prst="rect">
              <a:avLst/>
            </a:prstGeom>
            <a:solidFill>
              <a:schemeClr val="accent2">
                <a:alpha val="20000"/>
              </a:schemeClr>
            </a:solidFill>
            <a:ln>
              <a:noFill/>
            </a:ln>
            <a:effectLst/>
            <a:extLst>
              <a:ext uri="{91240B29-F687-4F45-9708-019B960494DF}">
                <a14:hiddenLine xmlns:a14="http://schemas.microsoft.com/office/drawing/2010/main" xmlns="" w="28575" algn="ctr">
                  <a:solidFill>
                    <a:srgbClr val="FFFFFF"/>
                  </a:solidFill>
                  <a:miter lim="800000"/>
                  <a:headEnd/>
                  <a:tailEnd/>
                </a14:hiddenLine>
              </a:ext>
              <a:ext uri="{AF507438-7753-43E0-B8FC-AC1667EBCBE1}">
                <a14:hiddenEffects xmlns:a14="http://schemas.microsoft.com/office/drawing/2010/main" xmlns="">
                  <a:effectLst>
                    <a:outerShdw dist="53882" dir="2700000" algn="ctr" rotWithShape="0">
                      <a:srgbClr val="080808">
                        <a:alpha val="50000"/>
                      </a:srgbClr>
                    </a:outerShdw>
                  </a:effectLst>
                </a14:hiddenEffects>
              </a:ext>
            </a:extLst>
          </p:spPr>
          <p:txBody>
            <a:bodyPr wrap="none" anchor="ctr"/>
            <a:lstStyle/>
            <a:p>
              <a:endParaRPr lang="en-US"/>
            </a:p>
          </p:txBody>
        </p:sp>
        <p:pic>
          <p:nvPicPr>
            <p:cNvPr id="35865" name="Picture 6" descr="Picture3"/>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t="11583"/>
            <a:stretch>
              <a:fillRect/>
            </a:stretch>
          </p:blipFill>
          <p:spPr bwMode="auto">
            <a:xfrm rot="16200000" flipH="1">
              <a:off x="2999" y="1559"/>
              <a:ext cx="4320" cy="1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868" name="Picture 28" descr="line-224"/>
            <p:cNvPicPr>
              <a:picLocks noChangeAspect="1" noChangeArrowheads="1"/>
            </p:cNvPicPr>
            <p:nvPr userDrawn="1"/>
          </p:nvPicPr>
          <p:blipFill>
            <a:blip r:embed="rId4">
              <a:extLst>
                <a:ext uri="{28A0092B-C50C-407E-A947-70E740481C1C}">
                  <a14:useLocalDpi xmlns:a14="http://schemas.microsoft.com/office/drawing/2010/main" xmlns="" val="0"/>
                </a:ext>
              </a:extLst>
            </a:blip>
            <a:srcRect/>
            <a:stretch>
              <a:fillRect/>
            </a:stretch>
          </p:blipFill>
          <p:spPr bwMode="gray">
            <a:xfrm>
              <a:off x="5057" y="0"/>
              <a:ext cx="703" cy="4320"/>
            </a:xfrm>
            <a:prstGeom prst="rect">
              <a:avLst/>
            </a:prstGeom>
            <a:noFill/>
            <a:extLst>
              <a:ext uri="{909E8E84-426E-40DD-AFC4-6F175D3DCCD1}">
                <a14:hiddenFill xmlns:a14="http://schemas.microsoft.com/office/drawing/2010/main" xmlns="">
                  <a:solidFill>
                    <a:srgbClr val="FFFFFF"/>
                  </a:solidFill>
                </a14:hiddenFill>
              </a:ext>
            </a:extLst>
          </p:spPr>
        </p:pic>
        <p:sp>
          <p:nvSpPr>
            <p:cNvPr id="35877" name="AutoShape 37"/>
            <p:cNvSpPr>
              <a:spLocks noChangeArrowheads="1"/>
            </p:cNvSpPr>
            <p:nvPr userDrawn="1"/>
          </p:nvSpPr>
          <p:spPr bwMode="gray">
            <a:xfrm>
              <a:off x="5184" y="4080"/>
              <a:ext cx="505" cy="143"/>
            </a:xfrm>
            <a:prstGeom prst="roundRect">
              <a:avLst>
                <a:gd name="adj" fmla="val 50000"/>
              </a:avLst>
            </a:prstGeom>
            <a:noFill/>
            <a:ln w="6350" algn="ctr">
              <a:solidFill>
                <a:schemeClr val="bg1"/>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53882" dir="2700000" algn="ctr" rotWithShape="0">
                      <a:srgbClr val="080808">
                        <a:alpha val="50000"/>
                      </a:srgbClr>
                    </a:outerShdw>
                  </a:effectLst>
                </a14:hiddenEffects>
              </a:ext>
            </a:extLst>
          </p:spPr>
          <p:txBody>
            <a:bodyPr wrap="none" anchor="ctr"/>
            <a:lstStyle/>
            <a:p>
              <a:endParaRPr lang="en-US"/>
            </a:p>
          </p:txBody>
        </p:sp>
        <p:sp>
          <p:nvSpPr>
            <p:cNvPr id="35878" name="AutoShape 38"/>
            <p:cNvSpPr>
              <a:spLocks noChangeArrowheads="1"/>
            </p:cNvSpPr>
            <p:nvPr userDrawn="1"/>
          </p:nvSpPr>
          <p:spPr bwMode="gray">
            <a:xfrm rot="5400000">
              <a:off x="5088" y="398"/>
              <a:ext cx="505" cy="96"/>
            </a:xfrm>
            <a:prstGeom prst="roundRect">
              <a:avLst>
                <a:gd name="adj" fmla="val 50000"/>
              </a:avLst>
            </a:prstGeom>
            <a:noFill/>
            <a:ln w="6350" algn="ctr">
              <a:solidFill>
                <a:schemeClr val="bg1"/>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53882" dir="2700000" algn="ctr" rotWithShape="0">
                      <a:srgbClr val="080808">
                        <a:alpha val="50000"/>
                      </a:srgbClr>
                    </a:outerShdw>
                  </a:effectLst>
                </a14:hiddenEffects>
              </a:ext>
            </a:extLst>
          </p:spPr>
          <p:txBody>
            <a:bodyPr wrap="none" anchor="ctr"/>
            <a:lstStyle/>
            <a:p>
              <a:endParaRPr lang="en-US"/>
            </a:p>
          </p:txBody>
        </p:sp>
      </p:grpSp>
      <p:sp>
        <p:nvSpPr>
          <p:cNvPr id="35880" name="Rectangle 40"/>
          <p:cNvSpPr>
            <a:spLocks noGrp="1" noChangeArrowheads="1"/>
          </p:cNvSpPr>
          <p:nvPr>
            <p:ph type="ctrTitle" sz="quarter"/>
          </p:nvPr>
        </p:nvSpPr>
        <p:spPr bwMode="gray">
          <a:xfrm>
            <a:off x="1943100" y="1700213"/>
            <a:ext cx="5842000" cy="1890712"/>
          </a:xfrm>
        </p:spPr>
        <p:txBody>
          <a:bodyPr/>
          <a:lstStyle>
            <a:lvl1pPr algn="ctr">
              <a:defRPr sz="4000" b="1" smtClean="0"/>
            </a:lvl1pPr>
          </a:lstStyle>
          <a:p>
            <a:pPr lvl="0"/>
            <a:r>
              <a:rPr lang="en-US" noProof="0" smtClean="0"/>
              <a:t>Click to edit Master title style</a:t>
            </a:r>
          </a:p>
        </p:txBody>
      </p:sp>
      <p:sp>
        <p:nvSpPr>
          <p:cNvPr id="35881" name="Rectangle 41"/>
          <p:cNvSpPr>
            <a:spLocks noGrp="1" noChangeArrowheads="1"/>
          </p:cNvSpPr>
          <p:nvPr>
            <p:ph type="subTitle" sz="quarter" idx="1"/>
          </p:nvPr>
        </p:nvSpPr>
        <p:spPr bwMode="gray">
          <a:xfrm>
            <a:off x="2771775" y="3570288"/>
            <a:ext cx="4105275" cy="396875"/>
          </a:xfrm>
          <a:extLst>
            <a:ext uri="{91240B29-F687-4F45-9708-019B960494DF}">
              <a14:hiddenLine xmlns:a14="http://schemas.microsoft.com/office/drawing/2010/main" xmlns="" w="9525" algn="ctr">
                <a:solidFill>
                  <a:schemeClr val="tx1"/>
                </a:solidFill>
                <a:miter lim="800000"/>
                <a:headEnd/>
                <a:tailEnd/>
              </a14:hiddenLine>
            </a:ext>
          </a:extLst>
        </p:spPr>
        <p:txBody>
          <a:bodyPr anchor="ctr">
            <a:spAutoFit/>
          </a:bodyPr>
          <a:lstStyle>
            <a:lvl1pPr marL="0" indent="0" algn="ctr" eaLnBrk="1" hangingPunct="1">
              <a:buFont typeface="Wingdings 3" panose="05040102010807070707" pitchFamily="18" charset="2"/>
              <a:buNone/>
              <a:defRPr sz="2000" b="0" smtClean="0">
                <a:solidFill>
                  <a:srgbClr val="FFFFFF"/>
                </a:solidFill>
              </a:defRPr>
            </a:lvl1pPr>
          </a:lstStyle>
          <a:p>
            <a:pPr lvl="0"/>
            <a:r>
              <a:rPr lang="en-US" noProof="0" smtClean="0"/>
              <a:t>Click to edit Master subtitle style</a:t>
            </a:r>
          </a:p>
        </p:txBody>
      </p:sp>
      <p:sp>
        <p:nvSpPr>
          <p:cNvPr id="35882" name="Rectangle 42"/>
          <p:cNvSpPr>
            <a:spLocks noGrp="1" noChangeArrowheads="1"/>
          </p:cNvSpPr>
          <p:nvPr>
            <p:ph type="ftr" sz="quarter" idx="3"/>
          </p:nvPr>
        </p:nvSpPr>
        <p:spPr bwMode="gray">
          <a:xfrm>
            <a:off x="2087563" y="6416675"/>
            <a:ext cx="2895600" cy="234950"/>
          </a:xfrm>
        </p:spPr>
        <p:txBody>
          <a:bodyPr/>
          <a:lstStyle>
            <a:lvl1pPr algn="r">
              <a:defRPr/>
            </a:lvl1pPr>
          </a:lstStyle>
          <a:p>
            <a:endParaRPr lang="en-US"/>
          </a:p>
        </p:txBody>
      </p:sp>
      <p:sp>
        <p:nvSpPr>
          <p:cNvPr id="35883" name="Rectangle 43"/>
          <p:cNvSpPr>
            <a:spLocks noGrp="1" noChangeArrowheads="1"/>
          </p:cNvSpPr>
          <p:nvPr>
            <p:ph type="dt" sz="quarter" idx="2"/>
          </p:nvPr>
        </p:nvSpPr>
        <p:spPr bwMode="gray">
          <a:xfrm>
            <a:off x="6410325" y="6438900"/>
            <a:ext cx="2133600" cy="274638"/>
          </a:xfrm>
        </p:spPr>
        <p:txBody>
          <a:bodyPr/>
          <a:lstStyle>
            <a:lvl1pPr algn="r">
              <a:defRPr/>
            </a:lvl1pPr>
          </a:lstStyle>
          <a:p>
            <a:fld id="{62C7CD0A-E3EA-40EF-9F3D-C3F70F87A3C2}" type="datetimeFigureOut">
              <a:rPr lang="en-US"/>
              <a:pPr/>
              <a:t>3/25/2021</a:t>
            </a:fld>
            <a:endParaRPr lang="en-US"/>
          </a:p>
        </p:txBody>
      </p:sp>
      <p:sp>
        <p:nvSpPr>
          <p:cNvPr id="35884" name="Rectangle 44"/>
          <p:cNvSpPr>
            <a:spLocks noGrp="1" noChangeArrowheads="1"/>
          </p:cNvSpPr>
          <p:nvPr>
            <p:ph type="sldNum" sz="quarter" idx="4"/>
          </p:nvPr>
        </p:nvSpPr>
        <p:spPr>
          <a:xfrm>
            <a:off x="0" y="6416675"/>
            <a:ext cx="611188" cy="244475"/>
          </a:xfrm>
        </p:spPr>
        <p:txBody>
          <a:bodyPr/>
          <a:lstStyle>
            <a:lvl1pPr algn="ctr">
              <a:defRPr>
                <a:solidFill>
                  <a:srgbClr val="FFFFFF"/>
                </a:solidFill>
              </a:defRPr>
            </a:lvl1pPr>
          </a:lstStyle>
          <a:p>
            <a:fld id="{1DACA2F2-D9E4-428B-AAFD-7518C1F4603A}" type="slidenum">
              <a:rPr lang="en-US"/>
              <a:pPr/>
              <a:t>‹#›</a:t>
            </a:fld>
            <a:endParaRPr lang="en-US"/>
          </a:p>
        </p:txBody>
      </p:sp>
    </p:spTree>
    <p:extLst>
      <p:ext uri="{BB962C8B-B14F-4D97-AF65-F5344CB8AC3E}">
        <p14:creationId xmlns:p14="http://schemas.microsoft.com/office/powerpoint/2010/main" xmlns="" val="118316770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1103" y="120501"/>
            <a:ext cx="7958138" cy="100965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dt" sz="half" idx="10"/>
          </p:nvPr>
        </p:nvSpPr>
        <p:spPr>
          <a:ln/>
        </p:spPr>
        <p:txBody>
          <a:bodyPr/>
          <a:lstStyle>
            <a:lvl1pPr>
              <a:defRPr/>
            </a:lvl1pPr>
          </a:lstStyle>
          <a:p>
            <a:fld id="{A1E493AB-1B0C-4FE2-A589-A0D5DBFC9622}" type="datetimeFigureOut">
              <a:rPr lang="en-US"/>
              <a:pPr/>
              <a:t>3/25/2021</a:t>
            </a:fld>
            <a:endParaRPr lang="en-US"/>
          </a:p>
        </p:txBody>
      </p:sp>
      <p:sp>
        <p:nvSpPr>
          <p:cNvPr id="5" name="Rectangle 44"/>
          <p:cNvSpPr>
            <a:spLocks noGrp="1" noChangeArrowheads="1"/>
          </p:cNvSpPr>
          <p:nvPr>
            <p:ph type="ftr" sz="quarter" idx="11"/>
          </p:nvPr>
        </p:nvSpPr>
        <p:spPr>
          <a:ln/>
        </p:spPr>
        <p:txBody>
          <a:bodyPr/>
          <a:lstStyle>
            <a:lvl1pPr>
              <a:defRPr/>
            </a:lvl1pPr>
          </a:lstStyle>
          <a:p>
            <a:endParaRPr lang="en-US"/>
          </a:p>
        </p:txBody>
      </p:sp>
      <p:sp>
        <p:nvSpPr>
          <p:cNvPr id="6" name="Rectangle 45"/>
          <p:cNvSpPr>
            <a:spLocks noGrp="1" noChangeArrowheads="1"/>
          </p:cNvSpPr>
          <p:nvPr>
            <p:ph type="sldNum" sz="quarter" idx="12"/>
          </p:nvPr>
        </p:nvSpPr>
        <p:spPr>
          <a:ln/>
        </p:spPr>
        <p:txBody>
          <a:bodyPr/>
          <a:lstStyle>
            <a:lvl1pPr>
              <a:defRPr/>
            </a:lvl1pPr>
          </a:lstStyle>
          <a:p>
            <a:fld id="{ECB3706C-C61F-48B2-AF41-D392056A40E8}" type="slidenum">
              <a:rPr lang="en-US" smtClean="0"/>
              <a:pPr/>
              <a:t>‹#›</a:t>
            </a:fld>
            <a:endParaRPr lang="en-US"/>
          </a:p>
        </p:txBody>
      </p:sp>
    </p:spTree>
    <p:extLst>
      <p:ext uri="{BB962C8B-B14F-4D97-AF65-F5344CB8AC3E}">
        <p14:creationId xmlns:p14="http://schemas.microsoft.com/office/powerpoint/2010/main" xmlns="" val="295828393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3"/>
          <p:cNvSpPr>
            <a:spLocks noGrp="1" noChangeArrowheads="1"/>
          </p:cNvSpPr>
          <p:nvPr>
            <p:ph type="dt" sz="half" idx="10"/>
          </p:nvPr>
        </p:nvSpPr>
        <p:spPr>
          <a:ln/>
        </p:spPr>
        <p:txBody>
          <a:bodyPr/>
          <a:lstStyle>
            <a:lvl1pPr>
              <a:defRPr/>
            </a:lvl1pPr>
          </a:lstStyle>
          <a:p>
            <a:fld id="{02BB5421-D8BB-4C7D-883E-E325C5125910}" type="datetimeFigureOut">
              <a:rPr lang="en-US"/>
              <a:pPr/>
              <a:t>3/25/2021</a:t>
            </a:fld>
            <a:endParaRPr lang="en-US"/>
          </a:p>
        </p:txBody>
      </p:sp>
      <p:sp>
        <p:nvSpPr>
          <p:cNvPr id="5" name="Rectangle 44"/>
          <p:cNvSpPr>
            <a:spLocks noGrp="1" noChangeArrowheads="1"/>
          </p:cNvSpPr>
          <p:nvPr>
            <p:ph type="ftr" sz="quarter" idx="11"/>
          </p:nvPr>
        </p:nvSpPr>
        <p:spPr>
          <a:ln/>
        </p:spPr>
        <p:txBody>
          <a:bodyPr/>
          <a:lstStyle>
            <a:lvl1pPr>
              <a:defRPr/>
            </a:lvl1pPr>
          </a:lstStyle>
          <a:p>
            <a:endParaRPr lang="en-US"/>
          </a:p>
        </p:txBody>
      </p:sp>
      <p:sp>
        <p:nvSpPr>
          <p:cNvPr id="6" name="Rectangle 45"/>
          <p:cNvSpPr>
            <a:spLocks noGrp="1" noChangeArrowheads="1"/>
          </p:cNvSpPr>
          <p:nvPr>
            <p:ph type="sldNum" sz="quarter" idx="12"/>
          </p:nvPr>
        </p:nvSpPr>
        <p:spPr>
          <a:ln/>
        </p:spPr>
        <p:txBody>
          <a:bodyPr/>
          <a:lstStyle>
            <a:lvl1pPr>
              <a:defRPr/>
            </a:lvl1pPr>
          </a:lstStyle>
          <a:p>
            <a:fld id="{ECB3706C-C61F-48B2-AF41-D392056A40E8}" type="slidenum">
              <a:rPr lang="en-US" smtClean="0"/>
              <a:pPr/>
              <a:t>‹#›</a:t>
            </a:fld>
            <a:endParaRPr lang="en-US"/>
          </a:p>
        </p:txBody>
      </p:sp>
      <p:sp>
        <p:nvSpPr>
          <p:cNvPr id="7" name="Title 1"/>
          <p:cNvSpPr txBox="1">
            <a:spLocks/>
          </p:cNvSpPr>
          <p:nvPr userDrawn="1"/>
        </p:nvSpPr>
        <p:spPr>
          <a:xfrm>
            <a:off x="0" y="65317"/>
            <a:ext cx="9144000" cy="609600"/>
          </a:xfrm>
          <a:prstGeom prst="rect">
            <a:avLst/>
          </a:prstGeom>
        </p:spPr>
        <p:txBody>
          <a:bodyPr vert="horz" lIns="91440" tIns="45721" rIns="91440" bIns="4572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1" b="1" smtClean="0">
                <a:latin typeface="Times New Roman" panose="02020603050405020304" pitchFamily="18" charset="0"/>
                <a:cs typeface="Times New Roman" panose="02020603050405020304" pitchFamily="18" charset="0"/>
              </a:rPr>
              <a:t>BẢO HỘ THÀNH QUẢ SÁNG TẠO, BẢN QUYỀN TÁC GIẢ VÀ SỞ HỮU TRÍ TUỆ</a:t>
            </a:r>
            <a:endParaRPr lang="en-US" sz="2401"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00316838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67548" y="282575"/>
            <a:ext cx="7958138" cy="100965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74688" y="1292225"/>
            <a:ext cx="3903662" cy="5167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30750" y="1292225"/>
            <a:ext cx="3905250" cy="5167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3"/>
          <p:cNvSpPr>
            <a:spLocks noGrp="1" noChangeArrowheads="1"/>
          </p:cNvSpPr>
          <p:nvPr>
            <p:ph type="dt" sz="half" idx="10"/>
          </p:nvPr>
        </p:nvSpPr>
        <p:spPr>
          <a:ln/>
        </p:spPr>
        <p:txBody>
          <a:bodyPr/>
          <a:lstStyle>
            <a:lvl1pPr>
              <a:defRPr/>
            </a:lvl1pPr>
          </a:lstStyle>
          <a:p>
            <a:fld id="{8E3C8574-DA7C-4ED2-9308-45DF2E9443A6}" type="datetimeFigureOut">
              <a:rPr lang="en-US"/>
              <a:pPr/>
              <a:t>3/25/2021</a:t>
            </a:fld>
            <a:endParaRPr lang="en-US"/>
          </a:p>
        </p:txBody>
      </p:sp>
      <p:sp>
        <p:nvSpPr>
          <p:cNvPr id="6" name="Rectangle 44"/>
          <p:cNvSpPr>
            <a:spLocks noGrp="1" noChangeArrowheads="1"/>
          </p:cNvSpPr>
          <p:nvPr>
            <p:ph type="ftr" sz="quarter" idx="11"/>
          </p:nvPr>
        </p:nvSpPr>
        <p:spPr>
          <a:ln/>
        </p:spPr>
        <p:txBody>
          <a:bodyPr/>
          <a:lstStyle>
            <a:lvl1pPr>
              <a:defRPr/>
            </a:lvl1pPr>
          </a:lstStyle>
          <a:p>
            <a:endParaRPr lang="en-US"/>
          </a:p>
        </p:txBody>
      </p:sp>
      <p:sp>
        <p:nvSpPr>
          <p:cNvPr id="7" name="Rectangle 45"/>
          <p:cNvSpPr>
            <a:spLocks noGrp="1" noChangeArrowheads="1"/>
          </p:cNvSpPr>
          <p:nvPr>
            <p:ph type="sldNum" sz="quarter" idx="12"/>
          </p:nvPr>
        </p:nvSpPr>
        <p:spPr>
          <a:ln/>
        </p:spPr>
        <p:txBody>
          <a:bodyPr/>
          <a:lstStyle>
            <a:lvl1pPr>
              <a:defRPr/>
            </a:lvl1pPr>
          </a:lstStyle>
          <a:p>
            <a:fld id="{ECB3706C-C61F-48B2-AF41-D392056A40E8}" type="slidenum">
              <a:rPr lang="en-US" smtClean="0"/>
              <a:pPr/>
              <a:t>‹#›</a:t>
            </a:fld>
            <a:endParaRPr lang="en-US"/>
          </a:p>
        </p:txBody>
      </p:sp>
      <p:sp>
        <p:nvSpPr>
          <p:cNvPr id="8" name="Title 1"/>
          <p:cNvSpPr txBox="1">
            <a:spLocks/>
          </p:cNvSpPr>
          <p:nvPr userDrawn="1"/>
        </p:nvSpPr>
        <p:spPr>
          <a:xfrm>
            <a:off x="0" y="11528"/>
            <a:ext cx="9144000" cy="609600"/>
          </a:xfrm>
          <a:prstGeom prst="rect">
            <a:avLst/>
          </a:prstGeom>
        </p:spPr>
        <p:txBody>
          <a:bodyPr vert="horz" lIns="91440" tIns="45721" rIns="91440" bIns="4572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1" b="1" smtClean="0">
                <a:latin typeface="Times New Roman" panose="02020603050405020304" pitchFamily="18" charset="0"/>
                <a:cs typeface="Times New Roman" panose="02020603050405020304" pitchFamily="18" charset="0"/>
              </a:rPr>
              <a:t>BẢO HỘ THÀNH QUẢ SÁNG TẠO, BẢN QUYỀN TÁC GIẢ VÀ SỞ HỮU TRÍ TUỆ</a:t>
            </a:r>
            <a:endParaRPr lang="en-US" sz="2401"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34452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7D4C7D90-4F65-4411-8DD9-0A3129DC9017}" type="datetimeFigureOut">
              <a:rPr lang="en-US" smtClean="0"/>
              <a:pPr/>
              <a:t>3/25/2021</a:t>
            </a:fld>
            <a:endParaRPr lang="en-US"/>
          </a:p>
        </p:txBody>
      </p:sp>
      <p:sp>
        <p:nvSpPr>
          <p:cNvPr id="5" name="Slide Number Placeholder 4"/>
          <p:cNvSpPr>
            <a:spLocks noGrp="1"/>
          </p:cNvSpPr>
          <p:nvPr>
            <p:ph type="sldNum" sz="quarter" idx="11"/>
          </p:nvPr>
        </p:nvSpPr>
        <p:spPr/>
        <p:txBody>
          <a:bodyPr/>
          <a:lstStyle>
            <a:lvl1pPr>
              <a:defRPr/>
            </a:lvl1pPr>
          </a:lstStyle>
          <a:p>
            <a:fld id="{ECB3706C-C61F-48B2-AF41-D392056A40E8}" type="slidenum">
              <a:rPr lang="en-US" smtClean="0"/>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
        <p:nvSpPr>
          <p:cNvPr id="7" name="Title 1"/>
          <p:cNvSpPr txBox="1">
            <a:spLocks/>
          </p:cNvSpPr>
          <p:nvPr userDrawn="1"/>
        </p:nvSpPr>
        <p:spPr>
          <a:xfrm>
            <a:off x="0" y="65317"/>
            <a:ext cx="9144000" cy="609600"/>
          </a:xfrm>
          <a:prstGeom prst="rect">
            <a:avLst/>
          </a:prstGeom>
        </p:spPr>
        <p:txBody>
          <a:bodyPr vert="horz" lIns="91440" tIns="45721" rIns="91440" bIns="4572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1" b="1" smtClean="0">
                <a:latin typeface="Times New Roman" panose="02020603050405020304" pitchFamily="18" charset="0"/>
                <a:cs typeface="Times New Roman" panose="02020603050405020304" pitchFamily="18" charset="0"/>
              </a:rPr>
              <a:t>BẢO HỘ THÀNH QUẢ SÁNG TẠO, BẢN QUYỀN TÁC GIẢ VÀ SỞ HỮU TRÍ TUỆ</a:t>
            </a:r>
            <a:endParaRPr lang="en-US" sz="2401"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3276186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51274" y="309792"/>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3"/>
          <p:cNvSpPr>
            <a:spLocks noGrp="1" noChangeArrowheads="1"/>
          </p:cNvSpPr>
          <p:nvPr>
            <p:ph type="dt" sz="half" idx="10"/>
          </p:nvPr>
        </p:nvSpPr>
        <p:spPr>
          <a:ln/>
        </p:spPr>
        <p:txBody>
          <a:bodyPr/>
          <a:lstStyle>
            <a:lvl1pPr>
              <a:defRPr/>
            </a:lvl1pPr>
          </a:lstStyle>
          <a:p>
            <a:fld id="{0D7D894E-E302-49B0-A28D-54B029FA1B60}" type="datetimeFigureOut">
              <a:rPr lang="en-US"/>
              <a:pPr/>
              <a:t>3/25/2021</a:t>
            </a:fld>
            <a:endParaRPr lang="en-US"/>
          </a:p>
        </p:txBody>
      </p:sp>
      <p:sp>
        <p:nvSpPr>
          <p:cNvPr id="8" name="Rectangle 44"/>
          <p:cNvSpPr>
            <a:spLocks noGrp="1" noChangeArrowheads="1"/>
          </p:cNvSpPr>
          <p:nvPr>
            <p:ph type="ftr" sz="quarter" idx="11"/>
          </p:nvPr>
        </p:nvSpPr>
        <p:spPr>
          <a:ln/>
        </p:spPr>
        <p:txBody>
          <a:bodyPr/>
          <a:lstStyle>
            <a:lvl1pPr>
              <a:defRPr/>
            </a:lvl1pPr>
          </a:lstStyle>
          <a:p>
            <a:endParaRPr lang="en-US"/>
          </a:p>
        </p:txBody>
      </p:sp>
      <p:sp>
        <p:nvSpPr>
          <p:cNvPr id="9" name="Rectangle 45"/>
          <p:cNvSpPr>
            <a:spLocks noGrp="1" noChangeArrowheads="1"/>
          </p:cNvSpPr>
          <p:nvPr>
            <p:ph type="sldNum" sz="quarter" idx="12"/>
          </p:nvPr>
        </p:nvSpPr>
        <p:spPr>
          <a:ln/>
        </p:spPr>
        <p:txBody>
          <a:bodyPr/>
          <a:lstStyle>
            <a:lvl1pPr>
              <a:defRPr/>
            </a:lvl1pPr>
          </a:lstStyle>
          <a:p>
            <a:fld id="{ECB3706C-C61F-48B2-AF41-D392056A40E8}" type="slidenum">
              <a:rPr lang="en-US" smtClean="0"/>
              <a:pPr/>
              <a:t>‹#›</a:t>
            </a:fld>
            <a:endParaRPr lang="en-US"/>
          </a:p>
        </p:txBody>
      </p:sp>
      <p:sp>
        <p:nvSpPr>
          <p:cNvPr id="10" name="Title 1"/>
          <p:cNvSpPr txBox="1">
            <a:spLocks/>
          </p:cNvSpPr>
          <p:nvPr userDrawn="1"/>
        </p:nvSpPr>
        <p:spPr>
          <a:xfrm>
            <a:off x="0" y="65317"/>
            <a:ext cx="9144000" cy="609600"/>
          </a:xfrm>
          <a:prstGeom prst="rect">
            <a:avLst/>
          </a:prstGeom>
        </p:spPr>
        <p:txBody>
          <a:bodyPr vert="horz" lIns="91440" tIns="45721" rIns="91440" bIns="4572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1" b="1" smtClean="0">
                <a:latin typeface="Times New Roman" panose="02020603050405020304" pitchFamily="18" charset="0"/>
                <a:cs typeface="Times New Roman" panose="02020603050405020304" pitchFamily="18" charset="0"/>
              </a:rPr>
              <a:t>BẢO HỘ THÀNH QUẢ SÁNG TẠO, BẢN QUYỀN TÁC GIẢ VÀ SỞ HỮU TRÍ TUỆ</a:t>
            </a:r>
            <a:endParaRPr lang="en-US" sz="2401"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8423529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68338" y="0"/>
            <a:ext cx="7958138" cy="1009650"/>
          </a:xfrm>
        </p:spPr>
        <p:txBody>
          <a:bodyPr/>
          <a:lstStyle/>
          <a:p>
            <a:r>
              <a:rPr lang="en-US" smtClean="0"/>
              <a:t>Click to edit Master title style</a:t>
            </a:r>
            <a:endParaRPr lang="en-US"/>
          </a:p>
        </p:txBody>
      </p:sp>
      <p:sp>
        <p:nvSpPr>
          <p:cNvPr id="3" name="Rectangle 43"/>
          <p:cNvSpPr>
            <a:spLocks noGrp="1" noChangeArrowheads="1"/>
          </p:cNvSpPr>
          <p:nvPr>
            <p:ph type="dt" sz="half" idx="10"/>
          </p:nvPr>
        </p:nvSpPr>
        <p:spPr>
          <a:ln/>
        </p:spPr>
        <p:txBody>
          <a:bodyPr/>
          <a:lstStyle>
            <a:lvl1pPr>
              <a:defRPr/>
            </a:lvl1pPr>
          </a:lstStyle>
          <a:p>
            <a:fld id="{FFF045C4-752E-454E-A5B8-547765D6D622}" type="datetimeFigureOut">
              <a:rPr lang="en-US"/>
              <a:pPr/>
              <a:t>3/25/2021</a:t>
            </a:fld>
            <a:endParaRPr lang="en-US"/>
          </a:p>
        </p:txBody>
      </p:sp>
      <p:sp>
        <p:nvSpPr>
          <p:cNvPr id="4" name="Rectangle 44"/>
          <p:cNvSpPr>
            <a:spLocks noGrp="1" noChangeArrowheads="1"/>
          </p:cNvSpPr>
          <p:nvPr>
            <p:ph type="ftr" sz="quarter" idx="11"/>
          </p:nvPr>
        </p:nvSpPr>
        <p:spPr>
          <a:ln/>
        </p:spPr>
        <p:txBody>
          <a:bodyPr/>
          <a:lstStyle>
            <a:lvl1pPr>
              <a:defRPr/>
            </a:lvl1pPr>
          </a:lstStyle>
          <a:p>
            <a:endParaRPr lang="en-US"/>
          </a:p>
        </p:txBody>
      </p:sp>
      <p:sp>
        <p:nvSpPr>
          <p:cNvPr id="5" name="Rectangle 45"/>
          <p:cNvSpPr>
            <a:spLocks noGrp="1" noChangeArrowheads="1"/>
          </p:cNvSpPr>
          <p:nvPr>
            <p:ph type="sldNum" sz="quarter" idx="12"/>
          </p:nvPr>
        </p:nvSpPr>
        <p:spPr>
          <a:ln/>
        </p:spPr>
        <p:txBody>
          <a:bodyPr/>
          <a:lstStyle>
            <a:lvl1pPr>
              <a:defRPr/>
            </a:lvl1pPr>
          </a:lstStyle>
          <a:p>
            <a:fld id="{ECB3706C-C61F-48B2-AF41-D392056A40E8}" type="slidenum">
              <a:rPr lang="en-US" smtClean="0"/>
              <a:pPr/>
              <a:t>‹#›</a:t>
            </a:fld>
            <a:endParaRPr lang="en-US"/>
          </a:p>
        </p:txBody>
      </p:sp>
    </p:spTree>
    <p:extLst>
      <p:ext uri="{BB962C8B-B14F-4D97-AF65-F5344CB8AC3E}">
        <p14:creationId xmlns:p14="http://schemas.microsoft.com/office/powerpoint/2010/main" xmlns="" val="1246688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p:cNvSpPr>
            <a:spLocks noGrp="1" noChangeArrowheads="1"/>
          </p:cNvSpPr>
          <p:nvPr>
            <p:ph type="dt" sz="half" idx="10"/>
          </p:nvPr>
        </p:nvSpPr>
        <p:spPr>
          <a:ln/>
        </p:spPr>
        <p:txBody>
          <a:bodyPr/>
          <a:lstStyle>
            <a:lvl1pPr>
              <a:defRPr/>
            </a:lvl1pPr>
          </a:lstStyle>
          <a:p>
            <a:fld id="{577B6A52-4E96-485B-A6B4-0D73C76963B2}" type="datetimeFigureOut">
              <a:rPr lang="en-US"/>
              <a:pPr/>
              <a:t>3/25/2021</a:t>
            </a:fld>
            <a:endParaRPr lang="en-US"/>
          </a:p>
        </p:txBody>
      </p:sp>
      <p:sp>
        <p:nvSpPr>
          <p:cNvPr id="3" name="Rectangle 44"/>
          <p:cNvSpPr>
            <a:spLocks noGrp="1" noChangeArrowheads="1"/>
          </p:cNvSpPr>
          <p:nvPr>
            <p:ph type="ftr" sz="quarter" idx="11"/>
          </p:nvPr>
        </p:nvSpPr>
        <p:spPr>
          <a:ln/>
        </p:spPr>
        <p:txBody>
          <a:bodyPr/>
          <a:lstStyle>
            <a:lvl1pPr>
              <a:defRPr/>
            </a:lvl1pPr>
          </a:lstStyle>
          <a:p>
            <a:endParaRPr lang="en-US"/>
          </a:p>
        </p:txBody>
      </p:sp>
      <p:sp>
        <p:nvSpPr>
          <p:cNvPr id="4" name="Rectangle 45"/>
          <p:cNvSpPr>
            <a:spLocks noGrp="1" noChangeArrowheads="1"/>
          </p:cNvSpPr>
          <p:nvPr>
            <p:ph type="sldNum" sz="quarter" idx="12"/>
          </p:nvPr>
        </p:nvSpPr>
        <p:spPr>
          <a:ln/>
        </p:spPr>
        <p:txBody>
          <a:bodyPr/>
          <a:lstStyle>
            <a:lvl1pPr>
              <a:defRPr/>
            </a:lvl1pPr>
          </a:lstStyle>
          <a:p>
            <a:fld id="{ECB3706C-C61F-48B2-AF41-D392056A40E8}" type="slidenum">
              <a:rPr lang="en-US" smtClean="0"/>
              <a:pPr/>
              <a:t>‹#›</a:t>
            </a:fld>
            <a:endParaRPr lang="en-US"/>
          </a:p>
        </p:txBody>
      </p:sp>
    </p:spTree>
    <p:extLst>
      <p:ext uri="{BB962C8B-B14F-4D97-AF65-F5344CB8AC3E}">
        <p14:creationId xmlns:p14="http://schemas.microsoft.com/office/powerpoint/2010/main" xmlns="" val="18227153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dt" sz="half" idx="10"/>
          </p:nvPr>
        </p:nvSpPr>
        <p:spPr>
          <a:ln/>
        </p:spPr>
        <p:txBody>
          <a:bodyPr/>
          <a:lstStyle>
            <a:lvl1pPr>
              <a:defRPr/>
            </a:lvl1pPr>
          </a:lstStyle>
          <a:p>
            <a:fld id="{07808094-0256-40EF-B08A-2C3DC2E097CC}" type="datetimeFigureOut">
              <a:rPr lang="en-US"/>
              <a:pPr/>
              <a:t>3/25/2021</a:t>
            </a:fld>
            <a:endParaRPr lang="en-US"/>
          </a:p>
        </p:txBody>
      </p:sp>
      <p:sp>
        <p:nvSpPr>
          <p:cNvPr id="6" name="Rectangle 44"/>
          <p:cNvSpPr>
            <a:spLocks noGrp="1" noChangeArrowheads="1"/>
          </p:cNvSpPr>
          <p:nvPr>
            <p:ph type="ftr" sz="quarter" idx="11"/>
          </p:nvPr>
        </p:nvSpPr>
        <p:spPr>
          <a:ln/>
        </p:spPr>
        <p:txBody>
          <a:bodyPr/>
          <a:lstStyle>
            <a:lvl1pPr>
              <a:defRPr/>
            </a:lvl1pPr>
          </a:lstStyle>
          <a:p>
            <a:endParaRPr lang="en-US"/>
          </a:p>
        </p:txBody>
      </p:sp>
      <p:sp>
        <p:nvSpPr>
          <p:cNvPr id="7" name="Rectangle 45"/>
          <p:cNvSpPr>
            <a:spLocks noGrp="1" noChangeArrowheads="1"/>
          </p:cNvSpPr>
          <p:nvPr>
            <p:ph type="sldNum" sz="quarter" idx="12"/>
          </p:nvPr>
        </p:nvSpPr>
        <p:spPr>
          <a:ln/>
        </p:spPr>
        <p:txBody>
          <a:bodyPr/>
          <a:lstStyle>
            <a:lvl1pPr>
              <a:defRPr/>
            </a:lvl1pPr>
          </a:lstStyle>
          <a:p>
            <a:fld id="{ECB3706C-C61F-48B2-AF41-D392056A40E8}" type="slidenum">
              <a:rPr lang="en-US" smtClean="0"/>
              <a:pPr/>
              <a:t>‹#›</a:t>
            </a:fld>
            <a:endParaRPr lang="en-US"/>
          </a:p>
        </p:txBody>
      </p:sp>
    </p:spTree>
    <p:extLst>
      <p:ext uri="{BB962C8B-B14F-4D97-AF65-F5344CB8AC3E}">
        <p14:creationId xmlns:p14="http://schemas.microsoft.com/office/powerpoint/2010/main" xmlns="" val="21391232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dt" sz="half" idx="10"/>
          </p:nvPr>
        </p:nvSpPr>
        <p:spPr>
          <a:ln/>
        </p:spPr>
        <p:txBody>
          <a:bodyPr/>
          <a:lstStyle>
            <a:lvl1pPr>
              <a:defRPr/>
            </a:lvl1pPr>
          </a:lstStyle>
          <a:p>
            <a:fld id="{F2488EDC-2B25-4F19-86CC-F226CACFB5F1}" type="datetimeFigureOut">
              <a:rPr lang="en-US"/>
              <a:pPr/>
              <a:t>3/25/2021</a:t>
            </a:fld>
            <a:endParaRPr lang="en-US"/>
          </a:p>
        </p:txBody>
      </p:sp>
      <p:sp>
        <p:nvSpPr>
          <p:cNvPr id="6" name="Rectangle 44"/>
          <p:cNvSpPr>
            <a:spLocks noGrp="1" noChangeArrowheads="1"/>
          </p:cNvSpPr>
          <p:nvPr>
            <p:ph type="ftr" sz="quarter" idx="11"/>
          </p:nvPr>
        </p:nvSpPr>
        <p:spPr>
          <a:ln/>
        </p:spPr>
        <p:txBody>
          <a:bodyPr/>
          <a:lstStyle>
            <a:lvl1pPr>
              <a:defRPr/>
            </a:lvl1pPr>
          </a:lstStyle>
          <a:p>
            <a:r>
              <a:rPr lang="en-US" smtClean="0"/>
              <a:t>www.themegallery.com</a:t>
            </a:r>
            <a:endParaRPr lang="en-US"/>
          </a:p>
        </p:txBody>
      </p:sp>
      <p:sp>
        <p:nvSpPr>
          <p:cNvPr id="7" name="Rectangle 45"/>
          <p:cNvSpPr>
            <a:spLocks noGrp="1" noChangeArrowheads="1"/>
          </p:cNvSpPr>
          <p:nvPr>
            <p:ph type="sldNum" sz="quarter" idx="12"/>
          </p:nvPr>
        </p:nvSpPr>
        <p:spPr>
          <a:ln/>
        </p:spPr>
        <p:txBody>
          <a:bodyPr/>
          <a:lstStyle>
            <a:lvl1pPr>
              <a:defRPr/>
            </a:lvl1pPr>
          </a:lstStyle>
          <a:p>
            <a:fld id="{ECB3706C-C61F-48B2-AF41-D392056A40E8}" type="slidenum">
              <a:rPr lang="en-US" smtClean="0"/>
              <a:pPr/>
              <a:t>‹#›</a:t>
            </a:fld>
            <a:endParaRPr lang="en-US"/>
          </a:p>
        </p:txBody>
      </p:sp>
    </p:spTree>
    <p:extLst>
      <p:ext uri="{BB962C8B-B14F-4D97-AF65-F5344CB8AC3E}">
        <p14:creationId xmlns:p14="http://schemas.microsoft.com/office/powerpoint/2010/main" xmlns="" val="17736450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dt" sz="half" idx="10"/>
          </p:nvPr>
        </p:nvSpPr>
        <p:spPr>
          <a:ln/>
        </p:spPr>
        <p:txBody>
          <a:bodyPr/>
          <a:lstStyle>
            <a:lvl1pPr>
              <a:defRPr/>
            </a:lvl1pPr>
          </a:lstStyle>
          <a:p>
            <a:fld id="{3AC9BC63-C888-437F-8316-5783CB554867}" type="datetimeFigureOut">
              <a:rPr lang="en-US"/>
              <a:pPr/>
              <a:t>3/25/2021</a:t>
            </a:fld>
            <a:endParaRPr lang="en-US"/>
          </a:p>
        </p:txBody>
      </p:sp>
      <p:sp>
        <p:nvSpPr>
          <p:cNvPr id="5" name="Rectangle 44"/>
          <p:cNvSpPr>
            <a:spLocks noGrp="1" noChangeArrowheads="1"/>
          </p:cNvSpPr>
          <p:nvPr>
            <p:ph type="ftr" sz="quarter" idx="11"/>
          </p:nvPr>
        </p:nvSpPr>
        <p:spPr>
          <a:ln/>
        </p:spPr>
        <p:txBody>
          <a:bodyPr/>
          <a:lstStyle>
            <a:lvl1pPr>
              <a:defRPr/>
            </a:lvl1pPr>
          </a:lstStyle>
          <a:p>
            <a:endParaRPr lang="en-US"/>
          </a:p>
        </p:txBody>
      </p:sp>
      <p:sp>
        <p:nvSpPr>
          <p:cNvPr id="6" name="Rectangle 45"/>
          <p:cNvSpPr>
            <a:spLocks noGrp="1" noChangeArrowheads="1"/>
          </p:cNvSpPr>
          <p:nvPr>
            <p:ph type="sldNum" sz="quarter" idx="12"/>
          </p:nvPr>
        </p:nvSpPr>
        <p:spPr>
          <a:ln/>
        </p:spPr>
        <p:txBody>
          <a:bodyPr/>
          <a:lstStyle>
            <a:lvl1pPr>
              <a:defRPr/>
            </a:lvl1pPr>
          </a:lstStyle>
          <a:p>
            <a:fld id="{ECB3706C-C61F-48B2-AF41-D392056A40E8}" type="slidenum">
              <a:rPr lang="en-US" smtClean="0"/>
              <a:pPr/>
              <a:t>‹#›</a:t>
            </a:fld>
            <a:endParaRPr lang="en-US"/>
          </a:p>
        </p:txBody>
      </p:sp>
    </p:spTree>
    <p:extLst>
      <p:ext uri="{BB962C8B-B14F-4D97-AF65-F5344CB8AC3E}">
        <p14:creationId xmlns:p14="http://schemas.microsoft.com/office/powerpoint/2010/main" xmlns="" val="27986655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4013" y="260350"/>
            <a:ext cx="2009775" cy="61991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74688" y="260350"/>
            <a:ext cx="5876925" cy="61991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dt" sz="half" idx="10"/>
          </p:nvPr>
        </p:nvSpPr>
        <p:spPr>
          <a:ln/>
        </p:spPr>
        <p:txBody>
          <a:bodyPr/>
          <a:lstStyle>
            <a:lvl1pPr>
              <a:defRPr/>
            </a:lvl1pPr>
          </a:lstStyle>
          <a:p>
            <a:fld id="{3AE863F4-F925-49E3-AFCA-60A2A0540411}" type="datetimeFigureOut">
              <a:rPr lang="en-US"/>
              <a:pPr/>
              <a:t>3/25/2021</a:t>
            </a:fld>
            <a:endParaRPr lang="en-US"/>
          </a:p>
        </p:txBody>
      </p:sp>
      <p:sp>
        <p:nvSpPr>
          <p:cNvPr id="5" name="Rectangle 44"/>
          <p:cNvSpPr>
            <a:spLocks noGrp="1" noChangeArrowheads="1"/>
          </p:cNvSpPr>
          <p:nvPr>
            <p:ph type="ftr" sz="quarter" idx="11"/>
          </p:nvPr>
        </p:nvSpPr>
        <p:spPr>
          <a:ln/>
        </p:spPr>
        <p:txBody>
          <a:bodyPr/>
          <a:lstStyle>
            <a:lvl1pPr>
              <a:defRPr/>
            </a:lvl1pPr>
          </a:lstStyle>
          <a:p>
            <a:endParaRPr lang="en-US"/>
          </a:p>
        </p:txBody>
      </p:sp>
      <p:sp>
        <p:nvSpPr>
          <p:cNvPr id="6" name="Rectangle 45"/>
          <p:cNvSpPr>
            <a:spLocks noGrp="1" noChangeArrowheads="1"/>
          </p:cNvSpPr>
          <p:nvPr>
            <p:ph type="sldNum" sz="quarter" idx="12"/>
          </p:nvPr>
        </p:nvSpPr>
        <p:spPr>
          <a:ln/>
        </p:spPr>
        <p:txBody>
          <a:bodyPr/>
          <a:lstStyle>
            <a:lvl1pPr>
              <a:defRPr/>
            </a:lvl1pPr>
          </a:lstStyle>
          <a:p>
            <a:fld id="{ECB3706C-C61F-48B2-AF41-D392056A40E8}" type="slidenum">
              <a:rPr lang="en-US" smtClean="0"/>
              <a:pPr/>
              <a:t>‹#›</a:t>
            </a:fld>
            <a:endParaRPr lang="en-US"/>
          </a:p>
        </p:txBody>
      </p:sp>
    </p:spTree>
    <p:extLst>
      <p:ext uri="{BB962C8B-B14F-4D97-AF65-F5344CB8AC3E}">
        <p14:creationId xmlns:p14="http://schemas.microsoft.com/office/powerpoint/2010/main" xmlns="" val="28298913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55650" y="260350"/>
            <a:ext cx="7958138" cy="100965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74688" y="1292225"/>
            <a:ext cx="7961312" cy="5167313"/>
          </a:xfrm>
        </p:spPr>
        <p:txBody>
          <a:bodyPr/>
          <a:lstStyle/>
          <a:p>
            <a:pPr lvl="0"/>
            <a:r>
              <a:rPr lang="en-US" noProof="0" smtClean="0"/>
              <a:t>Click icon to add chart</a:t>
            </a:r>
          </a:p>
        </p:txBody>
      </p:sp>
      <p:sp>
        <p:nvSpPr>
          <p:cNvPr id="4" name="Rectangle 43"/>
          <p:cNvSpPr>
            <a:spLocks noGrp="1" noChangeArrowheads="1"/>
          </p:cNvSpPr>
          <p:nvPr>
            <p:ph type="dt" sz="half" idx="10"/>
          </p:nvPr>
        </p:nvSpPr>
        <p:spPr>
          <a:ln/>
        </p:spPr>
        <p:txBody>
          <a:bodyPr/>
          <a:lstStyle>
            <a:lvl1pPr>
              <a:defRPr/>
            </a:lvl1pPr>
          </a:lstStyle>
          <a:p>
            <a:fld id="{07AF3D4D-3501-49DE-ADF0-F9C654F294DA}" type="datetimeFigureOut">
              <a:rPr lang="en-US"/>
              <a:pPr/>
              <a:t>3/25/2021</a:t>
            </a:fld>
            <a:endParaRPr lang="en-US"/>
          </a:p>
        </p:txBody>
      </p:sp>
      <p:sp>
        <p:nvSpPr>
          <p:cNvPr id="5" name="Rectangle 44"/>
          <p:cNvSpPr>
            <a:spLocks noGrp="1" noChangeArrowheads="1"/>
          </p:cNvSpPr>
          <p:nvPr>
            <p:ph type="ftr" sz="quarter" idx="11"/>
          </p:nvPr>
        </p:nvSpPr>
        <p:spPr>
          <a:ln/>
        </p:spPr>
        <p:txBody>
          <a:bodyPr/>
          <a:lstStyle>
            <a:lvl1pPr>
              <a:defRPr/>
            </a:lvl1pPr>
          </a:lstStyle>
          <a:p>
            <a:endParaRPr lang="en-US"/>
          </a:p>
        </p:txBody>
      </p:sp>
      <p:sp>
        <p:nvSpPr>
          <p:cNvPr id="6" name="Rectangle 45"/>
          <p:cNvSpPr>
            <a:spLocks noGrp="1" noChangeArrowheads="1"/>
          </p:cNvSpPr>
          <p:nvPr>
            <p:ph type="sldNum" sz="quarter" idx="12"/>
          </p:nvPr>
        </p:nvSpPr>
        <p:spPr>
          <a:ln/>
        </p:spPr>
        <p:txBody>
          <a:bodyPr/>
          <a:lstStyle>
            <a:lvl1pPr>
              <a:defRPr/>
            </a:lvl1pPr>
          </a:lstStyle>
          <a:p>
            <a:fld id="{ECB3706C-C61F-48B2-AF41-D392056A40E8}" type="slidenum">
              <a:rPr lang="en-US" smtClean="0"/>
              <a:pPr/>
              <a:t>‹#›</a:t>
            </a:fld>
            <a:endParaRPr lang="en-US"/>
          </a:p>
        </p:txBody>
      </p:sp>
    </p:spTree>
    <p:extLst>
      <p:ext uri="{BB962C8B-B14F-4D97-AF65-F5344CB8AC3E}">
        <p14:creationId xmlns:p14="http://schemas.microsoft.com/office/powerpoint/2010/main" xmlns="" val="25210768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bwMode="black">
          <a:xfrm>
            <a:off x="762000" y="2667000"/>
            <a:ext cx="7848600" cy="990600"/>
          </a:xfrm>
        </p:spPr>
        <p:txBody>
          <a:bodyPr/>
          <a:lstStyle>
            <a:lvl1pPr marL="0" indent="0" algn="ctr">
              <a:buFont typeface="Wingdings" pitchFamily="2" charset="2"/>
              <a:buNone/>
              <a:defRPr sz="2800" b="1">
                <a:latin typeface=".VnTimeH" pitchFamily="34" charset="0"/>
              </a:defRPr>
            </a:lvl1pPr>
          </a:lstStyle>
          <a:p>
            <a:r>
              <a:rPr lang="en-US" smtClean="0"/>
              <a:t>Click to edit Master subtitle style</a:t>
            </a:r>
            <a:endParaRPr lang="en-US"/>
          </a:p>
        </p:txBody>
      </p:sp>
      <p:sp>
        <p:nvSpPr>
          <p:cNvPr id="3092" name="Rectangle 20"/>
          <p:cNvSpPr>
            <a:spLocks noGrp="1" noChangeArrowheads="1"/>
          </p:cNvSpPr>
          <p:nvPr>
            <p:ph type="ctrTitle" sz="quarter"/>
          </p:nvPr>
        </p:nvSpPr>
        <p:spPr bwMode="black">
          <a:xfrm>
            <a:off x="457200" y="381000"/>
            <a:ext cx="7696200" cy="914400"/>
          </a:xfrm>
          <a:effectLst>
            <a:outerShdw dist="53882" dir="2700000" algn="ctr" rotWithShape="0">
              <a:schemeClr val="bg2">
                <a:alpha val="50000"/>
              </a:schemeClr>
            </a:outerShdw>
          </a:effectLst>
        </p:spPr>
        <p:txBody>
          <a:bodyPr/>
          <a:lstStyle>
            <a:lvl1pPr>
              <a:defRPr sz="2000" b="1">
                <a:solidFill>
                  <a:schemeClr val="tx1"/>
                </a:solidFill>
                <a:latin typeface=".VnTimeH" pitchFamily="34" charset="0"/>
              </a:defRPr>
            </a:lvl1pPr>
          </a:lstStyle>
          <a:p>
            <a:r>
              <a:rPr lang="en-US" smtClean="0"/>
              <a:t>Click to edit Master title style</a:t>
            </a:r>
            <a:endParaRPr lang="en-US" altLang="ko-KR"/>
          </a:p>
        </p:txBody>
      </p:sp>
    </p:spTree>
    <p:extLst>
      <p:ext uri="{BB962C8B-B14F-4D97-AF65-F5344CB8AC3E}">
        <p14:creationId xmlns:p14="http://schemas.microsoft.com/office/powerpoint/2010/main" xmlns="" val="1037872168"/>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6"/>
          <p:cNvSpPr>
            <a:spLocks noGrp="1" noChangeArrowheads="1"/>
          </p:cNvSpPr>
          <p:nvPr>
            <p:ph type="sldNum" sz="quarter" idx="10"/>
          </p:nvPr>
        </p:nvSpPr>
        <p:spPr>
          <a:ln/>
        </p:spPr>
        <p:txBody>
          <a:bodyPr/>
          <a:lstStyle>
            <a:lvl1pPr>
              <a:defRPr/>
            </a:lvl1pPr>
          </a:lstStyle>
          <a:p>
            <a:fld id="{ECB3706C-C61F-48B2-AF41-D392056A40E8}" type="slidenum">
              <a:rPr lang="en-US" smtClean="0"/>
              <a:pPr/>
              <a:t>‹#›</a:t>
            </a:fld>
            <a:endParaRPr lang="en-US"/>
          </a:p>
        </p:txBody>
      </p:sp>
    </p:spTree>
    <p:extLst>
      <p:ext uri="{BB962C8B-B14F-4D97-AF65-F5344CB8AC3E}">
        <p14:creationId xmlns:p14="http://schemas.microsoft.com/office/powerpoint/2010/main" xmlns="" val="333089315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4438"/>
            <a:ext cx="4038600" cy="5186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4438"/>
            <a:ext cx="4038600" cy="5186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7D4C7D90-4F65-4411-8DD9-0A3129DC9017}" type="datetimeFigureOut">
              <a:rPr lang="en-US" smtClean="0"/>
              <a:pPr/>
              <a:t>3/25/2021</a:t>
            </a:fld>
            <a:endParaRPr lang="en-US"/>
          </a:p>
        </p:txBody>
      </p:sp>
      <p:sp>
        <p:nvSpPr>
          <p:cNvPr id="6" name="Slide Number Placeholder 5"/>
          <p:cNvSpPr>
            <a:spLocks noGrp="1"/>
          </p:cNvSpPr>
          <p:nvPr>
            <p:ph type="sldNum" sz="quarter" idx="11"/>
          </p:nvPr>
        </p:nvSpPr>
        <p:spPr/>
        <p:txBody>
          <a:bodyPr/>
          <a:lstStyle>
            <a:lvl1pPr>
              <a:defRPr/>
            </a:lvl1pPr>
          </a:lstStyle>
          <a:p>
            <a:fld id="{ECB3706C-C61F-48B2-AF41-D392056A40E8}" type="slidenum">
              <a:rPr lang="en-US" smtClean="0"/>
              <a:pPr/>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
        <p:nvSpPr>
          <p:cNvPr id="8" name="Title 1"/>
          <p:cNvSpPr txBox="1">
            <a:spLocks/>
          </p:cNvSpPr>
          <p:nvPr userDrawn="1"/>
        </p:nvSpPr>
        <p:spPr>
          <a:xfrm>
            <a:off x="0" y="11528"/>
            <a:ext cx="9144000" cy="609600"/>
          </a:xfrm>
          <a:prstGeom prst="rect">
            <a:avLst/>
          </a:prstGeom>
        </p:spPr>
        <p:txBody>
          <a:bodyPr vert="horz" lIns="91440" tIns="45721" rIns="91440" bIns="4572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1" b="1" smtClean="0">
                <a:latin typeface="Times New Roman" panose="02020603050405020304" pitchFamily="18" charset="0"/>
                <a:cs typeface="Times New Roman" panose="02020603050405020304" pitchFamily="18" charset="0"/>
              </a:rPr>
              <a:t>BẢO HỘ THÀNH QUẢ SÁNG TẠO, BẢN QUYỀN TÁC GIẢ VÀ SỞ HỮU TRÍ TUỆ</a:t>
            </a:r>
            <a:endParaRPr lang="en-US" sz="2401"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9371089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ECB3706C-C61F-48B2-AF41-D392056A40E8}" type="slidenum">
              <a:rPr lang="en-US" smtClean="0"/>
              <a:pPr/>
              <a:t>‹#›</a:t>
            </a:fld>
            <a:endParaRPr lang="en-US"/>
          </a:p>
        </p:txBody>
      </p:sp>
      <p:sp>
        <p:nvSpPr>
          <p:cNvPr id="5" name="Title 1"/>
          <p:cNvSpPr txBox="1">
            <a:spLocks/>
          </p:cNvSpPr>
          <p:nvPr userDrawn="1"/>
        </p:nvSpPr>
        <p:spPr>
          <a:xfrm>
            <a:off x="0" y="65317"/>
            <a:ext cx="9144000" cy="609600"/>
          </a:xfrm>
          <a:prstGeom prst="rect">
            <a:avLst/>
          </a:prstGeom>
        </p:spPr>
        <p:txBody>
          <a:bodyPr vert="horz" lIns="91440" tIns="45721" rIns="91440" bIns="4572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1" b="1" smtClean="0">
                <a:latin typeface="Times New Roman" panose="02020603050405020304" pitchFamily="18" charset="0"/>
                <a:cs typeface="Times New Roman" panose="02020603050405020304" pitchFamily="18" charset="0"/>
              </a:rPr>
              <a:t>BẢO HỘ THÀNH QUẢ SÁNG TẠO, BẢN QUYỀN TÁC GIẢ VÀ SỞ HỮU TRÍ TUỆ</a:t>
            </a:r>
            <a:endParaRPr lang="en-US" sz="2401"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760233644"/>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343025"/>
            <a:ext cx="4038600" cy="5137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343025"/>
            <a:ext cx="4038600" cy="5137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6"/>
          <p:cNvSpPr>
            <a:spLocks noGrp="1" noChangeArrowheads="1"/>
          </p:cNvSpPr>
          <p:nvPr>
            <p:ph type="sldNum" sz="quarter" idx="10"/>
          </p:nvPr>
        </p:nvSpPr>
        <p:spPr>
          <a:ln/>
        </p:spPr>
        <p:txBody>
          <a:bodyPr/>
          <a:lstStyle>
            <a:lvl1pPr>
              <a:defRPr/>
            </a:lvl1pPr>
          </a:lstStyle>
          <a:p>
            <a:fld id="{ECB3706C-C61F-48B2-AF41-D392056A40E8}" type="slidenum">
              <a:rPr lang="en-US" smtClean="0"/>
              <a:pPr/>
              <a:t>‹#›</a:t>
            </a:fld>
            <a:endParaRPr lang="en-US"/>
          </a:p>
        </p:txBody>
      </p:sp>
      <p:sp>
        <p:nvSpPr>
          <p:cNvPr id="6" name="Title 1"/>
          <p:cNvSpPr txBox="1">
            <a:spLocks/>
          </p:cNvSpPr>
          <p:nvPr userDrawn="1"/>
        </p:nvSpPr>
        <p:spPr>
          <a:xfrm>
            <a:off x="0" y="11528"/>
            <a:ext cx="9144000" cy="609600"/>
          </a:xfrm>
          <a:prstGeom prst="rect">
            <a:avLst/>
          </a:prstGeom>
        </p:spPr>
        <p:txBody>
          <a:bodyPr vert="horz" lIns="91440" tIns="45721" rIns="91440" bIns="4572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1" b="1" smtClean="0">
                <a:latin typeface="Times New Roman" panose="02020603050405020304" pitchFamily="18" charset="0"/>
                <a:cs typeface="Times New Roman" panose="02020603050405020304" pitchFamily="18" charset="0"/>
              </a:rPr>
              <a:t>BẢO HỘ THÀNH QUẢ SÁNG TẠO, BẢN QUYỀN TÁC GIẢ VÀ SỞ HỮU TRÍ TUỆ</a:t>
            </a:r>
            <a:endParaRPr lang="en-US" sz="2401"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0250745"/>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6"/>
          <p:cNvSpPr>
            <a:spLocks noGrp="1" noChangeArrowheads="1"/>
          </p:cNvSpPr>
          <p:nvPr>
            <p:ph type="sldNum" sz="quarter" idx="10"/>
          </p:nvPr>
        </p:nvSpPr>
        <p:spPr>
          <a:ln/>
        </p:spPr>
        <p:txBody>
          <a:bodyPr/>
          <a:lstStyle>
            <a:lvl1pPr>
              <a:defRPr/>
            </a:lvl1pPr>
          </a:lstStyle>
          <a:p>
            <a:fld id="{ECB3706C-C61F-48B2-AF41-D392056A40E8}" type="slidenum">
              <a:rPr lang="en-US" smtClean="0"/>
              <a:pPr/>
              <a:t>‹#›</a:t>
            </a:fld>
            <a:endParaRPr lang="en-US"/>
          </a:p>
        </p:txBody>
      </p:sp>
      <p:sp>
        <p:nvSpPr>
          <p:cNvPr id="8" name="Title 1"/>
          <p:cNvSpPr txBox="1">
            <a:spLocks/>
          </p:cNvSpPr>
          <p:nvPr userDrawn="1"/>
        </p:nvSpPr>
        <p:spPr>
          <a:xfrm>
            <a:off x="0" y="65317"/>
            <a:ext cx="9144000" cy="609600"/>
          </a:xfrm>
          <a:prstGeom prst="rect">
            <a:avLst/>
          </a:prstGeom>
        </p:spPr>
        <p:txBody>
          <a:bodyPr vert="horz" lIns="91440" tIns="45721" rIns="91440" bIns="4572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1" b="1" smtClean="0">
                <a:latin typeface="Times New Roman" panose="02020603050405020304" pitchFamily="18" charset="0"/>
                <a:cs typeface="Times New Roman" panose="02020603050405020304" pitchFamily="18" charset="0"/>
              </a:rPr>
              <a:t>BẢO HỘ THÀNH QUẢ SÁNG TẠO, BẢN QUYỀN TÁC GIẢ VÀ SỞ HỮU TRÍ TUỆ</a:t>
            </a:r>
            <a:endParaRPr lang="en-US" sz="2401"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228599332"/>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6"/>
          <p:cNvSpPr>
            <a:spLocks noGrp="1" noChangeArrowheads="1"/>
          </p:cNvSpPr>
          <p:nvPr>
            <p:ph type="sldNum" sz="quarter" idx="10"/>
          </p:nvPr>
        </p:nvSpPr>
        <p:spPr>
          <a:ln/>
        </p:spPr>
        <p:txBody>
          <a:bodyPr/>
          <a:lstStyle>
            <a:lvl1pPr>
              <a:defRPr/>
            </a:lvl1pPr>
          </a:lstStyle>
          <a:p>
            <a:fld id="{ECB3706C-C61F-48B2-AF41-D392056A40E8}" type="slidenum">
              <a:rPr lang="en-US" smtClean="0"/>
              <a:pPr/>
              <a:t>‹#›</a:t>
            </a:fld>
            <a:endParaRPr lang="en-US"/>
          </a:p>
        </p:txBody>
      </p:sp>
    </p:spTree>
    <p:extLst>
      <p:ext uri="{BB962C8B-B14F-4D97-AF65-F5344CB8AC3E}">
        <p14:creationId xmlns:p14="http://schemas.microsoft.com/office/powerpoint/2010/main" xmlns="" val="782891583"/>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ECB3706C-C61F-48B2-AF41-D392056A40E8}" type="slidenum">
              <a:rPr lang="en-US" smtClean="0"/>
              <a:pPr/>
              <a:t>‹#›</a:t>
            </a:fld>
            <a:endParaRPr lang="en-US"/>
          </a:p>
        </p:txBody>
      </p:sp>
    </p:spTree>
    <p:extLst>
      <p:ext uri="{BB962C8B-B14F-4D97-AF65-F5344CB8AC3E}">
        <p14:creationId xmlns:p14="http://schemas.microsoft.com/office/powerpoint/2010/main" xmlns="" val="877322094"/>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ECB3706C-C61F-48B2-AF41-D392056A40E8}" type="slidenum">
              <a:rPr lang="en-US" smtClean="0"/>
              <a:pPr/>
              <a:t>‹#›</a:t>
            </a:fld>
            <a:endParaRPr lang="en-US"/>
          </a:p>
        </p:txBody>
      </p:sp>
    </p:spTree>
    <p:extLst>
      <p:ext uri="{BB962C8B-B14F-4D97-AF65-F5344CB8AC3E}">
        <p14:creationId xmlns:p14="http://schemas.microsoft.com/office/powerpoint/2010/main" xmlns="" val="3206773746"/>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vi-VN"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ECB3706C-C61F-48B2-AF41-D392056A40E8}" type="slidenum">
              <a:rPr lang="en-US" smtClean="0"/>
              <a:pPr/>
              <a:t>‹#›</a:t>
            </a:fld>
            <a:endParaRPr lang="en-US"/>
          </a:p>
        </p:txBody>
      </p:sp>
    </p:spTree>
    <p:extLst>
      <p:ext uri="{BB962C8B-B14F-4D97-AF65-F5344CB8AC3E}">
        <p14:creationId xmlns:p14="http://schemas.microsoft.com/office/powerpoint/2010/main" xmlns="" val="2834810233"/>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6"/>
          <p:cNvSpPr>
            <a:spLocks noGrp="1" noChangeArrowheads="1"/>
          </p:cNvSpPr>
          <p:nvPr>
            <p:ph type="sldNum" sz="quarter" idx="10"/>
          </p:nvPr>
        </p:nvSpPr>
        <p:spPr>
          <a:ln/>
        </p:spPr>
        <p:txBody>
          <a:bodyPr/>
          <a:lstStyle>
            <a:lvl1pPr>
              <a:defRPr/>
            </a:lvl1pPr>
          </a:lstStyle>
          <a:p>
            <a:fld id="{ECB3706C-C61F-48B2-AF41-D392056A40E8}" type="slidenum">
              <a:rPr lang="en-US" smtClean="0"/>
              <a:pPr/>
              <a:t>‹#›</a:t>
            </a:fld>
            <a:endParaRPr lang="en-US"/>
          </a:p>
        </p:txBody>
      </p:sp>
    </p:spTree>
    <p:extLst>
      <p:ext uri="{BB962C8B-B14F-4D97-AF65-F5344CB8AC3E}">
        <p14:creationId xmlns:p14="http://schemas.microsoft.com/office/powerpoint/2010/main" xmlns="" val="2611692568"/>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79438"/>
            <a:ext cx="2057400" cy="5900737"/>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579438"/>
            <a:ext cx="6019800" cy="59007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6"/>
          <p:cNvSpPr>
            <a:spLocks noGrp="1" noChangeArrowheads="1"/>
          </p:cNvSpPr>
          <p:nvPr>
            <p:ph type="sldNum" sz="quarter" idx="10"/>
          </p:nvPr>
        </p:nvSpPr>
        <p:spPr>
          <a:ln/>
        </p:spPr>
        <p:txBody>
          <a:bodyPr/>
          <a:lstStyle>
            <a:lvl1pPr>
              <a:defRPr/>
            </a:lvl1pPr>
          </a:lstStyle>
          <a:p>
            <a:fld id="{ECB3706C-C61F-48B2-AF41-D392056A40E8}" type="slidenum">
              <a:rPr lang="en-US" smtClean="0"/>
              <a:pPr/>
              <a:t>‹#›</a:t>
            </a:fld>
            <a:endParaRPr lang="en-US"/>
          </a:p>
        </p:txBody>
      </p:sp>
    </p:spTree>
    <p:extLst>
      <p:ext uri="{BB962C8B-B14F-4D97-AF65-F5344CB8AC3E}">
        <p14:creationId xmlns:p14="http://schemas.microsoft.com/office/powerpoint/2010/main" xmlns="" val="3569839552"/>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79438"/>
            <a:ext cx="6324600" cy="487362"/>
          </a:xfrm>
        </p:spPr>
        <p:txBody>
          <a:bodyPr/>
          <a:lstStyle/>
          <a:p>
            <a:r>
              <a:rPr lang="en-US" smtClean="0"/>
              <a:t>Click to edit Master title style</a:t>
            </a:r>
            <a:endParaRPr lang="vi-VN"/>
          </a:p>
        </p:txBody>
      </p:sp>
      <p:sp>
        <p:nvSpPr>
          <p:cNvPr id="3" name="Text Placeholder 2"/>
          <p:cNvSpPr>
            <a:spLocks noGrp="1"/>
          </p:cNvSpPr>
          <p:nvPr>
            <p:ph type="body" sz="half" idx="1"/>
          </p:nvPr>
        </p:nvSpPr>
        <p:spPr>
          <a:xfrm>
            <a:off x="457200" y="1343025"/>
            <a:ext cx="4038600" cy="51371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343025"/>
            <a:ext cx="4038600" cy="51371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6"/>
          <p:cNvSpPr>
            <a:spLocks noGrp="1" noChangeArrowheads="1"/>
          </p:cNvSpPr>
          <p:nvPr>
            <p:ph type="sldNum" sz="quarter" idx="10"/>
          </p:nvPr>
        </p:nvSpPr>
        <p:spPr>
          <a:ln/>
        </p:spPr>
        <p:txBody>
          <a:bodyPr/>
          <a:lstStyle>
            <a:lvl1pPr>
              <a:defRPr/>
            </a:lvl1pPr>
          </a:lstStyle>
          <a:p>
            <a:fld id="{ECB3706C-C61F-48B2-AF41-D392056A40E8}" type="slidenum">
              <a:rPr lang="en-US" smtClean="0"/>
              <a:pPr/>
              <a:t>‹#›</a:t>
            </a:fld>
            <a:endParaRPr lang="en-US"/>
          </a:p>
        </p:txBody>
      </p:sp>
    </p:spTree>
    <p:extLst>
      <p:ext uri="{BB962C8B-B14F-4D97-AF65-F5344CB8AC3E}">
        <p14:creationId xmlns:p14="http://schemas.microsoft.com/office/powerpoint/2010/main" xmlns="" val="275662778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7D4C7D90-4F65-4411-8DD9-0A3129DC9017}" type="datetimeFigureOut">
              <a:rPr lang="en-US" smtClean="0"/>
              <a:pPr/>
              <a:t>3/25/2021</a:t>
            </a:fld>
            <a:endParaRPr lang="en-US"/>
          </a:p>
        </p:txBody>
      </p:sp>
      <p:sp>
        <p:nvSpPr>
          <p:cNvPr id="8" name="Slide Number Placeholder 7"/>
          <p:cNvSpPr>
            <a:spLocks noGrp="1"/>
          </p:cNvSpPr>
          <p:nvPr>
            <p:ph type="sldNum" sz="quarter" idx="11"/>
          </p:nvPr>
        </p:nvSpPr>
        <p:spPr/>
        <p:txBody>
          <a:bodyPr/>
          <a:lstStyle>
            <a:lvl1pPr>
              <a:defRPr/>
            </a:lvl1pPr>
          </a:lstStyle>
          <a:p>
            <a:fld id="{ECB3706C-C61F-48B2-AF41-D392056A40E8}" type="slidenum">
              <a:rPr lang="en-US" smtClean="0"/>
              <a:pPr/>
              <a:t>‹#›</a:t>
            </a:fld>
            <a:endParaRPr lang="en-US"/>
          </a:p>
        </p:txBody>
      </p:sp>
      <p:sp>
        <p:nvSpPr>
          <p:cNvPr id="9" name="Footer Placeholder 8"/>
          <p:cNvSpPr>
            <a:spLocks noGrp="1"/>
          </p:cNvSpPr>
          <p:nvPr>
            <p:ph type="ftr" sz="quarter" idx="12"/>
          </p:nvPr>
        </p:nvSpPr>
        <p:spPr/>
        <p:txBody>
          <a:bodyPr/>
          <a:lstStyle>
            <a:lvl1pPr>
              <a:defRPr/>
            </a:lvl1pPr>
          </a:lstStyle>
          <a:p>
            <a:endParaRPr lang="en-US"/>
          </a:p>
        </p:txBody>
      </p:sp>
      <p:sp>
        <p:nvSpPr>
          <p:cNvPr id="10" name="Title 1"/>
          <p:cNvSpPr txBox="1">
            <a:spLocks/>
          </p:cNvSpPr>
          <p:nvPr userDrawn="1"/>
        </p:nvSpPr>
        <p:spPr>
          <a:xfrm>
            <a:off x="0" y="65317"/>
            <a:ext cx="9144000" cy="609600"/>
          </a:xfrm>
          <a:prstGeom prst="rect">
            <a:avLst/>
          </a:prstGeom>
        </p:spPr>
        <p:txBody>
          <a:bodyPr vert="horz" lIns="91440" tIns="45721" rIns="91440" bIns="4572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1" b="1" smtClean="0">
                <a:latin typeface="Times New Roman" panose="02020603050405020304" pitchFamily="18" charset="0"/>
                <a:cs typeface="Times New Roman" panose="02020603050405020304" pitchFamily="18" charset="0"/>
              </a:rPr>
              <a:t>BẢO HỘ THÀNH QUẢ SÁNG TẠO, BẢN QUYỀN TÁC GIẢ VÀ SỞ HỮU TRÍ TUỆ</a:t>
            </a:r>
            <a:endParaRPr lang="en-US" sz="2401"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830157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579438"/>
            <a:ext cx="6324600" cy="487362"/>
          </a:xfrm>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343025"/>
            <a:ext cx="4038600" cy="51371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648200" y="1343025"/>
            <a:ext cx="4038600" cy="51371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6"/>
          <p:cNvSpPr>
            <a:spLocks noGrp="1" noChangeArrowheads="1"/>
          </p:cNvSpPr>
          <p:nvPr>
            <p:ph type="sldNum" sz="quarter" idx="10"/>
          </p:nvPr>
        </p:nvSpPr>
        <p:spPr>
          <a:ln/>
        </p:spPr>
        <p:txBody>
          <a:bodyPr/>
          <a:lstStyle>
            <a:lvl1pPr>
              <a:defRPr/>
            </a:lvl1pPr>
          </a:lstStyle>
          <a:p>
            <a:fld id="{ECB3706C-C61F-48B2-AF41-D392056A40E8}" type="slidenum">
              <a:rPr lang="en-US" smtClean="0"/>
              <a:pPr/>
              <a:t>‹#›</a:t>
            </a:fld>
            <a:endParaRPr lang="en-US"/>
          </a:p>
        </p:txBody>
      </p:sp>
    </p:spTree>
    <p:extLst>
      <p:ext uri="{BB962C8B-B14F-4D97-AF65-F5344CB8AC3E}">
        <p14:creationId xmlns:p14="http://schemas.microsoft.com/office/powerpoint/2010/main" xmlns="" val="110182143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7D4C7D90-4F65-4411-8DD9-0A3129DC9017}" type="datetimeFigureOut">
              <a:rPr lang="en-US" smtClean="0"/>
              <a:pPr/>
              <a:t>3/25/2021</a:t>
            </a:fld>
            <a:endParaRPr lang="en-US"/>
          </a:p>
        </p:txBody>
      </p:sp>
      <p:sp>
        <p:nvSpPr>
          <p:cNvPr id="4" name="Slide Number Placeholder 3"/>
          <p:cNvSpPr>
            <a:spLocks noGrp="1"/>
          </p:cNvSpPr>
          <p:nvPr>
            <p:ph type="sldNum" sz="quarter" idx="11"/>
          </p:nvPr>
        </p:nvSpPr>
        <p:spPr/>
        <p:txBody>
          <a:bodyPr/>
          <a:lstStyle>
            <a:lvl1pPr>
              <a:defRPr/>
            </a:lvl1pPr>
          </a:lstStyle>
          <a:p>
            <a:fld id="{ECB3706C-C61F-48B2-AF41-D392056A40E8}" type="slidenum">
              <a:rPr lang="en-US" smtClean="0"/>
              <a:pPr/>
              <a:t>‹#›</a:t>
            </a:fld>
            <a:endParaRPr lang="en-US"/>
          </a:p>
        </p:txBody>
      </p:sp>
      <p:sp>
        <p:nvSpPr>
          <p:cNvPr id="5" name="Footer Placeholder 4"/>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xmlns="" val="2540450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7D4C7D90-4F65-4411-8DD9-0A3129DC9017}" type="datetimeFigureOut">
              <a:rPr lang="en-US" smtClean="0"/>
              <a:pPr/>
              <a:t>3/25/2021</a:t>
            </a:fld>
            <a:endParaRPr lang="en-US"/>
          </a:p>
        </p:txBody>
      </p:sp>
      <p:sp>
        <p:nvSpPr>
          <p:cNvPr id="3" name="Slide Number Placeholder 2"/>
          <p:cNvSpPr>
            <a:spLocks noGrp="1"/>
          </p:cNvSpPr>
          <p:nvPr>
            <p:ph type="sldNum" sz="quarter" idx="11"/>
          </p:nvPr>
        </p:nvSpPr>
        <p:spPr/>
        <p:txBody>
          <a:bodyPr/>
          <a:lstStyle>
            <a:lvl1pPr>
              <a:defRPr/>
            </a:lvl1pPr>
          </a:lstStyle>
          <a:p>
            <a:fld id="{ECB3706C-C61F-48B2-AF41-D392056A40E8}" type="slidenum">
              <a:rPr lang="en-US" smtClean="0"/>
              <a:pPr/>
              <a:t>‹#›</a:t>
            </a:fld>
            <a:endParaRPr lang="en-US"/>
          </a:p>
        </p:txBody>
      </p:sp>
      <p:sp>
        <p:nvSpPr>
          <p:cNvPr id="4" name="Footer Placeholder 3"/>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xmlns="" val="3428036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7D4C7D90-4F65-4411-8DD9-0A3129DC9017}" type="datetimeFigureOut">
              <a:rPr lang="en-US" smtClean="0"/>
              <a:pPr/>
              <a:t>3/25/2021</a:t>
            </a:fld>
            <a:endParaRPr lang="en-US"/>
          </a:p>
        </p:txBody>
      </p:sp>
      <p:sp>
        <p:nvSpPr>
          <p:cNvPr id="6" name="Slide Number Placeholder 5"/>
          <p:cNvSpPr>
            <a:spLocks noGrp="1"/>
          </p:cNvSpPr>
          <p:nvPr>
            <p:ph type="sldNum" sz="quarter" idx="11"/>
          </p:nvPr>
        </p:nvSpPr>
        <p:spPr/>
        <p:txBody>
          <a:bodyPr/>
          <a:lstStyle>
            <a:lvl1pPr>
              <a:defRPr/>
            </a:lvl1pPr>
          </a:lstStyle>
          <a:p>
            <a:fld id="{ECB3706C-C61F-48B2-AF41-D392056A40E8}" type="slidenum">
              <a:rPr lang="en-US" smtClean="0"/>
              <a:pPr/>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xmlns="" val="4284999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7D4C7D90-4F65-4411-8DD9-0A3129DC9017}" type="datetimeFigureOut">
              <a:rPr lang="en-US" smtClean="0"/>
              <a:pPr/>
              <a:t>3/25/2021</a:t>
            </a:fld>
            <a:endParaRPr lang="en-US"/>
          </a:p>
        </p:txBody>
      </p:sp>
      <p:sp>
        <p:nvSpPr>
          <p:cNvPr id="6" name="Slide Number Placeholder 5"/>
          <p:cNvSpPr>
            <a:spLocks noGrp="1"/>
          </p:cNvSpPr>
          <p:nvPr>
            <p:ph type="sldNum" sz="quarter" idx="11"/>
          </p:nvPr>
        </p:nvSpPr>
        <p:spPr/>
        <p:txBody>
          <a:bodyPr/>
          <a:lstStyle>
            <a:lvl1pPr>
              <a:defRPr/>
            </a:lvl1pPr>
          </a:lstStyle>
          <a:p>
            <a:fld id="{ECB3706C-C61F-48B2-AF41-D392056A40E8}" type="slidenum">
              <a:rPr lang="en-US" smtClean="0"/>
              <a:pPr/>
              <a:t>‹#›</a:t>
            </a:fld>
            <a:endParaRPr lang="en-US"/>
          </a:p>
        </p:txBody>
      </p:sp>
      <p:sp>
        <p:nvSpPr>
          <p:cNvPr id="7" name="Footer Placeholder 6"/>
          <p:cNvSpPr>
            <a:spLocks noGrp="1"/>
          </p:cNvSpPr>
          <p:nvPr>
            <p:ph type="ftr" sz="quarter" idx="12"/>
          </p:nvPr>
        </p:nvSpPr>
        <p:spPr/>
        <p:txBody>
          <a:bodyPr/>
          <a:lstStyle>
            <a:lvl1pPr>
              <a:defRPr/>
            </a:lvl1pPr>
          </a:lstStyle>
          <a:p>
            <a:r>
              <a:rPr lang="en-US" smtClean="0"/>
              <a:t>www.themegallery.com</a:t>
            </a:r>
            <a:endParaRPr lang="en-US"/>
          </a:p>
        </p:txBody>
      </p:sp>
    </p:spTree>
    <p:extLst>
      <p:ext uri="{BB962C8B-B14F-4D97-AF65-F5344CB8AC3E}">
        <p14:creationId xmlns:p14="http://schemas.microsoft.com/office/powerpoint/2010/main" xmlns="" val="889020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oleObject" Target="../embeddings/oleObject2.bin"/><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vmlDrawing" Target="../drawings/vmlDrawing2.v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image" Target="../media/image5.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4.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3.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6" Type="http://schemas.openxmlformats.org/officeDocument/2006/relationships/image" Target="../media/image9.jpe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8.jpe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bg1">
                <a:gamma/>
                <a:tint val="0"/>
                <a:invGamma/>
              </a:schemeClr>
            </a:gs>
          </a:gsLst>
          <a:lin ang="5400000" scaled="1"/>
        </a:gradFill>
        <a:effectLst/>
      </p:bgPr>
    </p:bg>
    <p:spTree>
      <p:nvGrpSpPr>
        <p:cNvPr id="1" name=""/>
        <p:cNvGrpSpPr/>
        <p:nvPr/>
      </p:nvGrpSpPr>
      <p:grpSpPr>
        <a:xfrm>
          <a:off x="0" y="0"/>
          <a:ext cx="0" cy="0"/>
          <a:chOff x="0" y="0"/>
          <a:chExt cx="0" cy="0"/>
        </a:xfrm>
      </p:grpSpPr>
      <p:graphicFrame>
        <p:nvGraphicFramePr>
          <p:cNvPr id="51299" name="Object 99"/>
          <p:cNvGraphicFramePr>
            <a:graphicFrameLocks noChangeAspect="1"/>
          </p:cNvGraphicFramePr>
          <p:nvPr/>
        </p:nvGraphicFramePr>
        <p:xfrm>
          <a:off x="0" y="457200"/>
          <a:ext cx="9140825" cy="684213"/>
        </p:xfrm>
        <a:graphic>
          <a:graphicData uri="http://schemas.openxmlformats.org/presentationml/2006/ole">
            <p:oleObj spid="_x0000_s1325" name="Image" r:id="rId16" imgW="9511111" imgH="711111" progId="">
              <p:embed/>
            </p:oleObj>
          </a:graphicData>
        </a:graphic>
      </p:graphicFrame>
      <p:sp>
        <p:nvSpPr>
          <p:cNvPr id="51296" name="Rectangle 96"/>
          <p:cNvSpPr>
            <a:spLocks noChangeArrowheads="1"/>
          </p:cNvSpPr>
          <p:nvPr/>
        </p:nvSpPr>
        <p:spPr bwMode="ltGray">
          <a:xfrm>
            <a:off x="0" y="0"/>
            <a:ext cx="9144000" cy="457200"/>
          </a:xfrm>
          <a:prstGeom prst="rect">
            <a:avLst/>
          </a:prstGeom>
          <a:gradFill rotWithShape="1">
            <a:gsLst>
              <a:gs pos="0">
                <a:schemeClr val="tx2">
                  <a:gamma/>
                  <a:shade val="60784"/>
                  <a:invGamma/>
                </a:schemeClr>
              </a:gs>
              <a:gs pos="100000">
                <a:schemeClr val="tx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1203" name="Rectangle 3"/>
          <p:cNvSpPr>
            <a:spLocks noGrp="1" noChangeArrowheads="1"/>
          </p:cNvSpPr>
          <p:nvPr>
            <p:ph type="body" idx="1"/>
          </p:nvPr>
        </p:nvSpPr>
        <p:spPr bwMode="auto">
          <a:xfrm>
            <a:off x="457200" y="1214438"/>
            <a:ext cx="8229600" cy="51863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04" name="Rectangle 4"/>
          <p:cNvSpPr>
            <a:spLocks noGrp="1" noChangeArrowheads="1"/>
          </p:cNvSpPr>
          <p:nvPr>
            <p:ph type="dt" sz="half" idx="2"/>
          </p:nvPr>
        </p:nvSpPr>
        <p:spPr bwMode="auto">
          <a:xfrm>
            <a:off x="457200" y="6575425"/>
            <a:ext cx="213360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fld id="{7D4C7D90-4F65-4411-8DD9-0A3129DC9017}" type="datetimeFigureOut">
              <a:rPr lang="en-US" smtClean="0"/>
              <a:pPr/>
              <a:t>3/25/2021</a:t>
            </a:fld>
            <a:endParaRPr lang="en-US"/>
          </a:p>
        </p:txBody>
      </p:sp>
      <p:sp>
        <p:nvSpPr>
          <p:cNvPr id="51206" name="Rectangle 6"/>
          <p:cNvSpPr>
            <a:spLocks noGrp="1" noChangeArrowheads="1"/>
          </p:cNvSpPr>
          <p:nvPr>
            <p:ph type="sldNum" sz="quarter" idx="4"/>
          </p:nvPr>
        </p:nvSpPr>
        <p:spPr bwMode="auto">
          <a:xfrm>
            <a:off x="6553200" y="6575425"/>
            <a:ext cx="213360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fld id="{ECB3706C-C61F-48B2-AF41-D392056A40E8}" type="slidenum">
              <a:rPr lang="en-US" smtClean="0"/>
              <a:pPr/>
              <a:t>‹#›</a:t>
            </a:fld>
            <a:endParaRPr lang="en-US"/>
          </a:p>
        </p:txBody>
      </p:sp>
      <p:sp>
        <p:nvSpPr>
          <p:cNvPr id="51264" name="Rectangle 64"/>
          <p:cNvSpPr>
            <a:spLocks noGrp="1" noChangeArrowheads="1"/>
          </p:cNvSpPr>
          <p:nvPr>
            <p:ph type="ftr" sz="quarter" idx="3"/>
          </p:nvPr>
        </p:nvSpPr>
        <p:spPr bwMode="auto">
          <a:xfrm>
            <a:off x="3113088" y="6538913"/>
            <a:ext cx="289560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51202" name="Rectangle 2"/>
          <p:cNvSpPr>
            <a:spLocks noGrp="1" noChangeArrowheads="1"/>
          </p:cNvSpPr>
          <p:nvPr>
            <p:ph type="title"/>
          </p:nvPr>
        </p:nvSpPr>
        <p:spPr bwMode="black">
          <a:xfrm>
            <a:off x="228600" y="466725"/>
            <a:ext cx="8593138" cy="676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300" name="Text Box 100"/>
          <p:cNvSpPr txBox="1">
            <a:spLocks noChangeArrowheads="1"/>
          </p:cNvSpPr>
          <p:nvPr/>
        </p:nvSpPr>
        <p:spPr bwMode="white">
          <a:xfrm>
            <a:off x="6096000" y="90488"/>
            <a:ext cx="27432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r">
              <a:spcBef>
                <a:spcPct val="50000"/>
              </a:spcBef>
            </a:pPr>
            <a:r>
              <a:rPr lang="en-US" b="1">
                <a:solidFill>
                  <a:schemeClr val="bg1"/>
                </a:solidFill>
              </a:rPr>
              <a:t>Company Logo</a:t>
            </a:r>
          </a:p>
        </p:txBody>
      </p:sp>
    </p:spTree>
    <p:extLst>
      <p:ext uri="{BB962C8B-B14F-4D97-AF65-F5344CB8AC3E}">
        <p14:creationId xmlns:p14="http://schemas.microsoft.com/office/powerpoint/2010/main" xmlns="" val="1502158267"/>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667" r:id="rId13"/>
  </p:sldLayoutIdLst>
  <p:txStyles>
    <p:titleStyle>
      <a:lvl1pPr algn="ctr" rtl="0" eaLnBrk="1" fontAlgn="base" hangingPunct="1">
        <a:spcBef>
          <a:spcPct val="0"/>
        </a:spcBef>
        <a:spcAft>
          <a:spcPct val="0"/>
        </a:spcAft>
        <a:defRPr sz="3600" b="1" kern="1200">
          <a:solidFill>
            <a:schemeClr val="bg1"/>
          </a:solidFill>
          <a:latin typeface="+mj-lt"/>
          <a:ea typeface="+mj-ea"/>
          <a:cs typeface="+mj-cs"/>
        </a:defRPr>
      </a:lvl1pPr>
      <a:lvl2pPr algn="ctr" rtl="0" eaLnBrk="1" fontAlgn="base" hangingPunct="1">
        <a:spcBef>
          <a:spcPct val="0"/>
        </a:spcBef>
        <a:spcAft>
          <a:spcPct val="0"/>
        </a:spcAft>
        <a:defRPr sz="3600" b="1">
          <a:solidFill>
            <a:schemeClr val="bg1"/>
          </a:solidFill>
          <a:latin typeface="Arial" panose="020B0604020202020204" pitchFamily="34" charset="0"/>
        </a:defRPr>
      </a:lvl2pPr>
      <a:lvl3pPr algn="ctr" rtl="0" eaLnBrk="1" fontAlgn="base" hangingPunct="1">
        <a:spcBef>
          <a:spcPct val="0"/>
        </a:spcBef>
        <a:spcAft>
          <a:spcPct val="0"/>
        </a:spcAft>
        <a:defRPr sz="3600" b="1">
          <a:solidFill>
            <a:schemeClr val="bg1"/>
          </a:solidFill>
          <a:latin typeface="Arial" panose="020B0604020202020204" pitchFamily="34" charset="0"/>
        </a:defRPr>
      </a:lvl3pPr>
      <a:lvl4pPr algn="ctr" rtl="0" eaLnBrk="1" fontAlgn="base" hangingPunct="1">
        <a:spcBef>
          <a:spcPct val="0"/>
        </a:spcBef>
        <a:spcAft>
          <a:spcPct val="0"/>
        </a:spcAft>
        <a:defRPr sz="3600" b="1">
          <a:solidFill>
            <a:schemeClr val="bg1"/>
          </a:solidFill>
          <a:latin typeface="Arial" panose="020B0604020202020204" pitchFamily="34" charset="0"/>
        </a:defRPr>
      </a:lvl4pPr>
      <a:lvl5pPr algn="ctr" rtl="0" eaLnBrk="1" fontAlgn="base" hangingPunct="1">
        <a:spcBef>
          <a:spcPct val="0"/>
        </a:spcBef>
        <a:spcAft>
          <a:spcPct val="0"/>
        </a:spcAft>
        <a:defRPr sz="3600" b="1">
          <a:solidFill>
            <a:schemeClr val="bg1"/>
          </a:solidFill>
          <a:latin typeface="Arial" panose="020B0604020202020204" pitchFamily="34" charset="0"/>
        </a:defRPr>
      </a:lvl5pPr>
      <a:lvl6pPr marL="457200" algn="ctr" rtl="0" eaLnBrk="1" fontAlgn="base" hangingPunct="1">
        <a:spcBef>
          <a:spcPct val="0"/>
        </a:spcBef>
        <a:spcAft>
          <a:spcPct val="0"/>
        </a:spcAft>
        <a:defRPr sz="3600" b="1">
          <a:solidFill>
            <a:schemeClr val="bg1"/>
          </a:solidFill>
          <a:latin typeface="Arial" panose="020B0604020202020204" pitchFamily="34" charset="0"/>
        </a:defRPr>
      </a:lvl6pPr>
      <a:lvl7pPr marL="914400" algn="ctr" rtl="0" eaLnBrk="1" fontAlgn="base" hangingPunct="1">
        <a:spcBef>
          <a:spcPct val="0"/>
        </a:spcBef>
        <a:spcAft>
          <a:spcPct val="0"/>
        </a:spcAft>
        <a:defRPr sz="3600" b="1">
          <a:solidFill>
            <a:schemeClr val="bg1"/>
          </a:solidFill>
          <a:latin typeface="Arial" panose="020B0604020202020204" pitchFamily="34" charset="0"/>
        </a:defRPr>
      </a:lvl7pPr>
      <a:lvl8pPr marL="1371600" algn="ctr" rtl="0" eaLnBrk="1" fontAlgn="base" hangingPunct="1">
        <a:spcBef>
          <a:spcPct val="0"/>
        </a:spcBef>
        <a:spcAft>
          <a:spcPct val="0"/>
        </a:spcAft>
        <a:defRPr sz="3600" b="1">
          <a:solidFill>
            <a:schemeClr val="bg1"/>
          </a:solidFill>
          <a:latin typeface="Arial" panose="020B0604020202020204" pitchFamily="34" charset="0"/>
        </a:defRPr>
      </a:lvl8pPr>
      <a:lvl9pPr marL="1828800" algn="ctr" rtl="0" eaLnBrk="1" fontAlgn="base" hangingPunct="1">
        <a:spcBef>
          <a:spcPct val="0"/>
        </a:spcBef>
        <a:spcAft>
          <a:spcPct val="0"/>
        </a:spcAft>
        <a:defRPr sz="3600" b="1">
          <a:solidFill>
            <a:schemeClr val="bg1"/>
          </a:solidFill>
          <a:latin typeface="Arial" panose="020B0604020202020204" pitchFamily="34" charset="0"/>
        </a:defRPr>
      </a:lvl9pPr>
    </p:titleStyle>
    <p:bodyStyle>
      <a:lvl1pPr marL="342900" indent="-342900" algn="l" rtl="0" eaLnBrk="1" fontAlgn="base" hangingPunct="1">
        <a:spcBef>
          <a:spcPct val="20000"/>
        </a:spcBef>
        <a:spcAft>
          <a:spcPct val="0"/>
        </a:spcAft>
        <a:buClr>
          <a:schemeClr val="tx2"/>
        </a:buClr>
        <a:buSzPct val="85000"/>
        <a:buFont typeface="Wingdings" panose="05000000000000000000" pitchFamily="2" charset="2"/>
        <a:buChar char="v"/>
        <a:defRPr sz="3200" b="1"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SzPct val="110000"/>
        <a:buFont typeface="Wingdings" panose="05000000000000000000" pitchFamily="2" charset="2"/>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bg1">
                <a:gamma/>
                <a:tint val="0"/>
                <a:invGamma/>
              </a:schemeClr>
            </a:gs>
          </a:gsLst>
          <a:lin ang="5400000" scaled="1"/>
        </a:gradFill>
        <a:effectLst/>
      </p:bgPr>
    </p:bg>
    <p:spTree>
      <p:nvGrpSpPr>
        <p:cNvPr id="1" name=""/>
        <p:cNvGrpSpPr/>
        <p:nvPr/>
      </p:nvGrpSpPr>
      <p:grpSpPr>
        <a:xfrm>
          <a:off x="0" y="0"/>
          <a:ext cx="0" cy="0"/>
          <a:chOff x="0" y="0"/>
          <a:chExt cx="0" cy="0"/>
        </a:xfrm>
      </p:grpSpPr>
      <p:graphicFrame>
        <p:nvGraphicFramePr>
          <p:cNvPr id="51299" name="Object 99"/>
          <p:cNvGraphicFramePr>
            <a:graphicFrameLocks noChangeAspect="1"/>
          </p:cNvGraphicFramePr>
          <p:nvPr/>
        </p:nvGraphicFramePr>
        <p:xfrm>
          <a:off x="0" y="457200"/>
          <a:ext cx="9140825" cy="684213"/>
        </p:xfrm>
        <a:graphic>
          <a:graphicData uri="http://schemas.openxmlformats.org/presentationml/2006/ole">
            <p:oleObj spid="_x0000_s2349" name="Image" r:id="rId15" imgW="9511111" imgH="711111" progId="">
              <p:embed/>
            </p:oleObj>
          </a:graphicData>
        </a:graphic>
      </p:graphicFrame>
      <p:sp>
        <p:nvSpPr>
          <p:cNvPr id="51296" name="Rectangle 96"/>
          <p:cNvSpPr>
            <a:spLocks noChangeArrowheads="1"/>
          </p:cNvSpPr>
          <p:nvPr/>
        </p:nvSpPr>
        <p:spPr bwMode="ltGray">
          <a:xfrm>
            <a:off x="0" y="0"/>
            <a:ext cx="9144000" cy="457200"/>
          </a:xfrm>
          <a:prstGeom prst="rect">
            <a:avLst/>
          </a:prstGeom>
          <a:gradFill rotWithShape="1">
            <a:gsLst>
              <a:gs pos="0">
                <a:schemeClr val="tx2">
                  <a:gamma/>
                  <a:shade val="60784"/>
                  <a:invGamma/>
                </a:schemeClr>
              </a:gs>
              <a:gs pos="100000">
                <a:schemeClr val="tx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1203" name="Rectangle 3"/>
          <p:cNvSpPr>
            <a:spLocks noGrp="1" noChangeArrowheads="1"/>
          </p:cNvSpPr>
          <p:nvPr>
            <p:ph type="body" idx="1"/>
          </p:nvPr>
        </p:nvSpPr>
        <p:spPr bwMode="auto">
          <a:xfrm>
            <a:off x="457200" y="1214438"/>
            <a:ext cx="8229600" cy="51863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04" name="Rectangle 4"/>
          <p:cNvSpPr>
            <a:spLocks noGrp="1" noChangeArrowheads="1"/>
          </p:cNvSpPr>
          <p:nvPr>
            <p:ph type="dt" sz="half" idx="2"/>
          </p:nvPr>
        </p:nvSpPr>
        <p:spPr bwMode="auto">
          <a:xfrm>
            <a:off x="457200" y="6575425"/>
            <a:ext cx="213360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fld id="{7D4C7D90-4F65-4411-8DD9-0A3129DC9017}" type="datetimeFigureOut">
              <a:rPr lang="en-US" smtClean="0"/>
              <a:pPr/>
              <a:t>3/25/2021</a:t>
            </a:fld>
            <a:endParaRPr lang="en-US"/>
          </a:p>
        </p:txBody>
      </p:sp>
      <p:sp>
        <p:nvSpPr>
          <p:cNvPr id="51206" name="Rectangle 6"/>
          <p:cNvSpPr>
            <a:spLocks noGrp="1" noChangeArrowheads="1"/>
          </p:cNvSpPr>
          <p:nvPr>
            <p:ph type="sldNum" sz="quarter" idx="4"/>
          </p:nvPr>
        </p:nvSpPr>
        <p:spPr bwMode="auto">
          <a:xfrm>
            <a:off x="6553200" y="6575425"/>
            <a:ext cx="213360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fld id="{ECB3706C-C61F-48B2-AF41-D392056A40E8}" type="slidenum">
              <a:rPr lang="en-US" smtClean="0"/>
              <a:pPr/>
              <a:t>‹#›</a:t>
            </a:fld>
            <a:endParaRPr lang="en-US"/>
          </a:p>
        </p:txBody>
      </p:sp>
      <p:sp>
        <p:nvSpPr>
          <p:cNvPr id="51264" name="Rectangle 64"/>
          <p:cNvSpPr>
            <a:spLocks noGrp="1" noChangeArrowheads="1"/>
          </p:cNvSpPr>
          <p:nvPr>
            <p:ph type="ftr" sz="quarter" idx="3"/>
          </p:nvPr>
        </p:nvSpPr>
        <p:spPr bwMode="auto">
          <a:xfrm>
            <a:off x="3113088" y="6538913"/>
            <a:ext cx="289560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51202" name="Rectangle 2"/>
          <p:cNvSpPr>
            <a:spLocks noGrp="1" noChangeArrowheads="1"/>
          </p:cNvSpPr>
          <p:nvPr>
            <p:ph type="title"/>
          </p:nvPr>
        </p:nvSpPr>
        <p:spPr bwMode="black">
          <a:xfrm>
            <a:off x="228600" y="466725"/>
            <a:ext cx="8593138" cy="676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300" name="Text Box 100"/>
          <p:cNvSpPr txBox="1">
            <a:spLocks noChangeArrowheads="1"/>
          </p:cNvSpPr>
          <p:nvPr/>
        </p:nvSpPr>
        <p:spPr bwMode="white">
          <a:xfrm>
            <a:off x="6096000" y="90488"/>
            <a:ext cx="27432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r">
              <a:spcBef>
                <a:spcPct val="50000"/>
              </a:spcBef>
            </a:pPr>
            <a:r>
              <a:rPr lang="en-US" b="1">
                <a:solidFill>
                  <a:schemeClr val="bg1"/>
                </a:solidFill>
              </a:rPr>
              <a:t>Company Logo</a:t>
            </a:r>
          </a:p>
        </p:txBody>
      </p:sp>
    </p:spTree>
    <p:extLst>
      <p:ext uri="{BB962C8B-B14F-4D97-AF65-F5344CB8AC3E}">
        <p14:creationId xmlns:p14="http://schemas.microsoft.com/office/powerpoint/2010/main" xmlns="" val="335906567"/>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Lst>
  <p:txStyles>
    <p:titleStyle>
      <a:lvl1pPr algn="ctr" rtl="0" eaLnBrk="1" fontAlgn="base" hangingPunct="1">
        <a:spcBef>
          <a:spcPct val="0"/>
        </a:spcBef>
        <a:spcAft>
          <a:spcPct val="0"/>
        </a:spcAft>
        <a:defRPr sz="3600" b="1" kern="1200">
          <a:solidFill>
            <a:schemeClr val="bg1"/>
          </a:solidFill>
          <a:latin typeface="+mj-lt"/>
          <a:ea typeface="+mj-ea"/>
          <a:cs typeface="+mj-cs"/>
        </a:defRPr>
      </a:lvl1pPr>
      <a:lvl2pPr algn="ctr" rtl="0" eaLnBrk="1" fontAlgn="base" hangingPunct="1">
        <a:spcBef>
          <a:spcPct val="0"/>
        </a:spcBef>
        <a:spcAft>
          <a:spcPct val="0"/>
        </a:spcAft>
        <a:defRPr sz="3600" b="1">
          <a:solidFill>
            <a:schemeClr val="bg1"/>
          </a:solidFill>
          <a:latin typeface="Arial" panose="020B0604020202020204" pitchFamily="34" charset="0"/>
        </a:defRPr>
      </a:lvl2pPr>
      <a:lvl3pPr algn="ctr" rtl="0" eaLnBrk="1" fontAlgn="base" hangingPunct="1">
        <a:spcBef>
          <a:spcPct val="0"/>
        </a:spcBef>
        <a:spcAft>
          <a:spcPct val="0"/>
        </a:spcAft>
        <a:defRPr sz="3600" b="1">
          <a:solidFill>
            <a:schemeClr val="bg1"/>
          </a:solidFill>
          <a:latin typeface="Arial" panose="020B0604020202020204" pitchFamily="34" charset="0"/>
        </a:defRPr>
      </a:lvl3pPr>
      <a:lvl4pPr algn="ctr" rtl="0" eaLnBrk="1" fontAlgn="base" hangingPunct="1">
        <a:spcBef>
          <a:spcPct val="0"/>
        </a:spcBef>
        <a:spcAft>
          <a:spcPct val="0"/>
        </a:spcAft>
        <a:defRPr sz="3600" b="1">
          <a:solidFill>
            <a:schemeClr val="bg1"/>
          </a:solidFill>
          <a:latin typeface="Arial" panose="020B0604020202020204" pitchFamily="34" charset="0"/>
        </a:defRPr>
      </a:lvl4pPr>
      <a:lvl5pPr algn="ctr" rtl="0" eaLnBrk="1" fontAlgn="base" hangingPunct="1">
        <a:spcBef>
          <a:spcPct val="0"/>
        </a:spcBef>
        <a:spcAft>
          <a:spcPct val="0"/>
        </a:spcAft>
        <a:defRPr sz="3600" b="1">
          <a:solidFill>
            <a:schemeClr val="bg1"/>
          </a:solidFill>
          <a:latin typeface="Arial" panose="020B0604020202020204" pitchFamily="34" charset="0"/>
        </a:defRPr>
      </a:lvl5pPr>
      <a:lvl6pPr marL="457200" algn="ctr" rtl="0" eaLnBrk="1" fontAlgn="base" hangingPunct="1">
        <a:spcBef>
          <a:spcPct val="0"/>
        </a:spcBef>
        <a:spcAft>
          <a:spcPct val="0"/>
        </a:spcAft>
        <a:defRPr sz="3600" b="1">
          <a:solidFill>
            <a:schemeClr val="bg1"/>
          </a:solidFill>
          <a:latin typeface="Arial" panose="020B0604020202020204" pitchFamily="34" charset="0"/>
        </a:defRPr>
      </a:lvl6pPr>
      <a:lvl7pPr marL="914400" algn="ctr" rtl="0" eaLnBrk="1" fontAlgn="base" hangingPunct="1">
        <a:spcBef>
          <a:spcPct val="0"/>
        </a:spcBef>
        <a:spcAft>
          <a:spcPct val="0"/>
        </a:spcAft>
        <a:defRPr sz="3600" b="1">
          <a:solidFill>
            <a:schemeClr val="bg1"/>
          </a:solidFill>
          <a:latin typeface="Arial" panose="020B0604020202020204" pitchFamily="34" charset="0"/>
        </a:defRPr>
      </a:lvl7pPr>
      <a:lvl8pPr marL="1371600" algn="ctr" rtl="0" eaLnBrk="1" fontAlgn="base" hangingPunct="1">
        <a:spcBef>
          <a:spcPct val="0"/>
        </a:spcBef>
        <a:spcAft>
          <a:spcPct val="0"/>
        </a:spcAft>
        <a:defRPr sz="3600" b="1">
          <a:solidFill>
            <a:schemeClr val="bg1"/>
          </a:solidFill>
          <a:latin typeface="Arial" panose="020B0604020202020204" pitchFamily="34" charset="0"/>
        </a:defRPr>
      </a:lvl8pPr>
      <a:lvl9pPr marL="1828800" algn="ctr" rtl="0" eaLnBrk="1" fontAlgn="base" hangingPunct="1">
        <a:spcBef>
          <a:spcPct val="0"/>
        </a:spcBef>
        <a:spcAft>
          <a:spcPct val="0"/>
        </a:spcAft>
        <a:defRPr sz="3600" b="1">
          <a:solidFill>
            <a:schemeClr val="bg1"/>
          </a:solidFill>
          <a:latin typeface="Arial" panose="020B0604020202020204" pitchFamily="34" charset="0"/>
        </a:defRPr>
      </a:lvl9pPr>
    </p:titleStyle>
    <p:bodyStyle>
      <a:lvl1pPr marL="342900" indent="-342900" algn="l" rtl="0" eaLnBrk="1" fontAlgn="base" hangingPunct="1">
        <a:spcBef>
          <a:spcPct val="20000"/>
        </a:spcBef>
        <a:spcAft>
          <a:spcPct val="0"/>
        </a:spcAft>
        <a:buClr>
          <a:schemeClr val="tx2"/>
        </a:buClr>
        <a:buSzPct val="85000"/>
        <a:buFont typeface="Wingdings" panose="05000000000000000000" pitchFamily="2" charset="2"/>
        <a:buChar char="v"/>
        <a:defRPr sz="3200" b="1"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SzPct val="110000"/>
        <a:buFont typeface="Wingdings" panose="05000000000000000000" pitchFamily="2" charset="2"/>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20" name="Rectangle 24"/>
          <p:cNvSpPr>
            <a:spLocks noChangeArrowheads="1"/>
          </p:cNvSpPr>
          <p:nvPr/>
        </p:nvSpPr>
        <p:spPr bwMode="auto">
          <a:xfrm flipH="1">
            <a:off x="215900" y="0"/>
            <a:ext cx="2087563" cy="6858000"/>
          </a:xfrm>
          <a:prstGeom prst="rect">
            <a:avLst/>
          </a:prstGeom>
          <a:solidFill>
            <a:schemeClr val="tx2">
              <a:alpha val="11000"/>
            </a:schemeClr>
          </a:solidFill>
          <a:ln>
            <a:noFill/>
          </a:ln>
          <a:effectLst/>
          <a:extLst>
            <a:ext uri="{91240B29-F687-4F45-9708-019B960494DF}">
              <a14:hiddenLine xmlns:a14="http://schemas.microsoft.com/office/drawing/2010/main" xmlns="" w="28575" algn="ctr">
                <a:solidFill>
                  <a:srgbClr val="FFFFFF"/>
                </a:solidFill>
                <a:miter lim="800000"/>
                <a:headEnd/>
                <a:tailEnd/>
              </a14:hiddenLine>
            </a:ext>
            <a:ext uri="{AF507438-7753-43E0-B8FC-AC1667EBCBE1}">
              <a14:hiddenEffects xmlns:a14="http://schemas.microsoft.com/office/drawing/2010/main" xmlns="">
                <a:effectLst>
                  <a:outerShdw dist="53882" dir="2700000" algn="ctr" rotWithShape="0">
                    <a:srgbClr val="080808">
                      <a:alpha val="50000"/>
                    </a:srgbClr>
                  </a:outerShdw>
                </a:effectLst>
              </a14:hiddenEffects>
            </a:ext>
          </a:extLst>
        </p:spPr>
        <p:txBody>
          <a:bodyPr wrap="none" anchor="ctr"/>
          <a:lstStyle/>
          <a:p>
            <a:endParaRPr lang="en-US"/>
          </a:p>
        </p:txBody>
      </p:sp>
      <p:pic>
        <p:nvPicPr>
          <p:cNvPr id="4121" name="Picture 6" descr="Picture3"/>
          <p:cNvPicPr>
            <a:picLocks noChangeAspect="1" noChangeArrowheads="1"/>
          </p:cNvPicPr>
          <p:nvPr/>
        </p:nvPicPr>
        <p:blipFill>
          <a:blip r:embed="rId14" cstate="print">
            <a:extLst>
              <a:ext uri="{28A0092B-C50C-407E-A947-70E740481C1C}">
                <a14:useLocalDpi xmlns:a14="http://schemas.microsoft.com/office/drawing/2010/main" xmlns="" val="0"/>
              </a:ext>
            </a:extLst>
          </a:blip>
          <a:srcRect t="11583"/>
          <a:stretch>
            <a:fillRect/>
          </a:stretch>
        </p:blipFill>
        <p:spPr bwMode="auto">
          <a:xfrm rot="5400000">
            <a:off x="-2204243" y="2204243"/>
            <a:ext cx="6858000" cy="2449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4142" name="Group 46"/>
          <p:cNvGrpSpPr>
            <a:grpSpLocks/>
          </p:cNvGrpSpPr>
          <p:nvPr/>
        </p:nvGrpSpPr>
        <p:grpSpPr bwMode="auto">
          <a:xfrm>
            <a:off x="1588" y="-11113"/>
            <a:ext cx="1063625" cy="6889751"/>
            <a:chOff x="1" y="-7"/>
            <a:chExt cx="670" cy="4340"/>
          </a:xfrm>
        </p:grpSpPr>
        <p:sp>
          <p:nvSpPr>
            <p:cNvPr id="4123" name="Rectangle 27"/>
            <p:cNvSpPr>
              <a:spLocks noChangeArrowheads="1"/>
            </p:cNvSpPr>
            <p:nvPr userDrawn="1"/>
          </p:nvSpPr>
          <p:spPr bwMode="gray">
            <a:xfrm>
              <a:off x="1" y="-7"/>
              <a:ext cx="145" cy="4340"/>
            </a:xfrm>
            <a:prstGeom prst="rect">
              <a:avLst/>
            </a:prstGeom>
            <a:solidFill>
              <a:schemeClr val="tx2">
                <a:alpha val="80000"/>
              </a:schemeClr>
            </a:solidFill>
            <a:ln>
              <a:noFill/>
            </a:ln>
            <a:effectLst/>
            <a:extLst>
              <a:ext uri="{91240B29-F687-4F45-9708-019B960494DF}">
                <a14:hiddenLine xmlns:a14="http://schemas.microsoft.com/office/drawing/2010/main" xmlns="" w="28575" algn="ctr">
                  <a:solidFill>
                    <a:srgbClr val="FFFFFF"/>
                  </a:solidFill>
                  <a:miter lim="800000"/>
                  <a:headEnd/>
                  <a:tailEnd/>
                </a14:hiddenLine>
              </a:ext>
              <a:ext uri="{AF507438-7753-43E0-B8FC-AC1667EBCBE1}">
                <a14:hiddenEffects xmlns:a14="http://schemas.microsoft.com/office/drawing/2010/main" xmlns="">
                  <a:effectLst>
                    <a:outerShdw dist="53882" dir="2700000" algn="ctr" rotWithShape="0">
                      <a:srgbClr val="080808">
                        <a:alpha val="50000"/>
                      </a:srgbClr>
                    </a:outerShdw>
                  </a:effectLst>
                </a14:hiddenEffects>
              </a:ext>
            </a:extLst>
          </p:spPr>
          <p:txBody>
            <a:bodyPr wrap="none" anchor="ctr"/>
            <a:lstStyle/>
            <a:p>
              <a:endParaRPr lang="en-US"/>
            </a:p>
          </p:txBody>
        </p:sp>
        <p:sp>
          <p:nvSpPr>
            <p:cNvPr id="4124" name="Rectangle 28"/>
            <p:cNvSpPr>
              <a:spLocks noChangeArrowheads="1"/>
            </p:cNvSpPr>
            <p:nvPr userDrawn="1"/>
          </p:nvSpPr>
          <p:spPr bwMode="gray">
            <a:xfrm>
              <a:off x="241" y="-2"/>
              <a:ext cx="45" cy="4329"/>
            </a:xfrm>
            <a:prstGeom prst="rect">
              <a:avLst/>
            </a:prstGeom>
            <a:solidFill>
              <a:schemeClr val="tx2">
                <a:alpha val="20000"/>
              </a:schemeClr>
            </a:solidFill>
            <a:ln>
              <a:noFill/>
            </a:ln>
            <a:effectLst/>
            <a:extLst>
              <a:ext uri="{91240B29-F687-4F45-9708-019B960494DF}">
                <a14:hiddenLine xmlns:a14="http://schemas.microsoft.com/office/drawing/2010/main" xmlns="" w="28575" algn="ctr">
                  <a:solidFill>
                    <a:srgbClr val="FFFFFF"/>
                  </a:solidFill>
                  <a:miter lim="800000"/>
                  <a:headEnd/>
                  <a:tailEnd/>
                </a14:hiddenLine>
              </a:ext>
              <a:ext uri="{AF507438-7753-43E0-B8FC-AC1667EBCBE1}">
                <a14:hiddenEffects xmlns:a14="http://schemas.microsoft.com/office/drawing/2010/main" xmlns="">
                  <a:effectLst>
                    <a:outerShdw dist="53882" dir="2700000" algn="ctr" rotWithShape="0">
                      <a:srgbClr val="080808">
                        <a:alpha val="50000"/>
                      </a:srgbClr>
                    </a:outerShdw>
                  </a:effectLst>
                </a14:hiddenEffects>
              </a:ext>
            </a:extLst>
          </p:spPr>
          <p:txBody>
            <a:bodyPr wrap="none" anchor="ctr"/>
            <a:lstStyle/>
            <a:p>
              <a:endParaRPr lang="en-US"/>
            </a:p>
          </p:txBody>
        </p:sp>
        <p:sp>
          <p:nvSpPr>
            <p:cNvPr id="4125" name="Rectangle 29"/>
            <p:cNvSpPr>
              <a:spLocks noChangeArrowheads="1"/>
            </p:cNvSpPr>
            <p:nvPr userDrawn="1"/>
          </p:nvSpPr>
          <p:spPr bwMode="gray">
            <a:xfrm>
              <a:off x="152" y="0"/>
              <a:ext cx="77" cy="4325"/>
            </a:xfrm>
            <a:prstGeom prst="rect">
              <a:avLst/>
            </a:prstGeom>
            <a:solidFill>
              <a:schemeClr val="tx2">
                <a:alpha val="44000"/>
              </a:schemeClr>
            </a:solidFill>
            <a:ln>
              <a:noFill/>
            </a:ln>
            <a:effectLst/>
            <a:extLst>
              <a:ext uri="{91240B29-F687-4F45-9708-019B960494DF}">
                <a14:hiddenLine xmlns:a14="http://schemas.microsoft.com/office/drawing/2010/main" xmlns="" w="28575" algn="ctr">
                  <a:solidFill>
                    <a:srgbClr val="FFFFFF"/>
                  </a:solidFill>
                  <a:miter lim="800000"/>
                  <a:headEnd/>
                  <a:tailEnd/>
                </a14:hiddenLine>
              </a:ext>
              <a:ext uri="{AF507438-7753-43E0-B8FC-AC1667EBCBE1}">
                <a14:hiddenEffects xmlns:a14="http://schemas.microsoft.com/office/drawing/2010/main" xmlns="">
                  <a:effectLst>
                    <a:outerShdw dist="53882" dir="2700000" algn="ctr" rotWithShape="0">
                      <a:srgbClr val="080808">
                        <a:alpha val="50000"/>
                      </a:srgbClr>
                    </a:outerShdw>
                  </a:effectLst>
                </a14:hiddenEffects>
              </a:ext>
            </a:extLst>
          </p:spPr>
          <p:txBody>
            <a:bodyPr wrap="none" anchor="ctr"/>
            <a:lstStyle/>
            <a:p>
              <a:endParaRPr lang="en-US"/>
            </a:p>
          </p:txBody>
        </p:sp>
        <p:pic>
          <p:nvPicPr>
            <p:cNvPr id="4126" name="Picture 30" descr="line-223"/>
            <p:cNvPicPr>
              <a:picLocks noChangeAspect="1" noChangeArrowheads="1"/>
            </p:cNvPicPr>
            <p:nvPr userDrawn="1"/>
          </p:nvPicPr>
          <p:blipFill>
            <a:blip r:embed="rId15">
              <a:extLst>
                <a:ext uri="{28A0092B-C50C-407E-A947-70E740481C1C}">
                  <a14:useLocalDpi xmlns:a14="http://schemas.microsoft.com/office/drawing/2010/main" xmlns="" val="0"/>
                </a:ext>
              </a:extLst>
            </a:blip>
            <a:srcRect l="17241"/>
            <a:stretch>
              <a:fillRect/>
            </a:stretch>
          </p:blipFill>
          <p:spPr bwMode="auto">
            <a:xfrm>
              <a:off x="113" y="0"/>
              <a:ext cx="558" cy="4320"/>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4143" name="Group 47"/>
          <p:cNvGrpSpPr>
            <a:grpSpLocks/>
          </p:cNvGrpSpPr>
          <p:nvPr/>
        </p:nvGrpSpPr>
        <p:grpSpPr bwMode="auto">
          <a:xfrm>
            <a:off x="7378700" y="0"/>
            <a:ext cx="1765300" cy="6858000"/>
            <a:chOff x="4648" y="0"/>
            <a:chExt cx="1112" cy="4320"/>
          </a:xfrm>
        </p:grpSpPr>
        <p:sp>
          <p:nvSpPr>
            <p:cNvPr id="4122" name="Rectangle 26"/>
            <p:cNvSpPr>
              <a:spLocks noChangeArrowheads="1"/>
            </p:cNvSpPr>
            <p:nvPr userDrawn="1"/>
          </p:nvSpPr>
          <p:spPr bwMode="auto">
            <a:xfrm>
              <a:off x="4733" y="0"/>
              <a:ext cx="999" cy="4320"/>
            </a:xfrm>
            <a:prstGeom prst="rect">
              <a:avLst/>
            </a:prstGeom>
            <a:solidFill>
              <a:schemeClr val="accent2">
                <a:alpha val="14000"/>
              </a:schemeClr>
            </a:solidFill>
            <a:ln>
              <a:noFill/>
            </a:ln>
            <a:effectLst/>
            <a:extLst>
              <a:ext uri="{91240B29-F687-4F45-9708-019B960494DF}">
                <a14:hiddenLine xmlns:a14="http://schemas.microsoft.com/office/drawing/2010/main" xmlns="" w="28575" algn="ctr">
                  <a:solidFill>
                    <a:srgbClr val="FFFFFF"/>
                  </a:solidFill>
                  <a:miter lim="800000"/>
                  <a:headEnd/>
                  <a:tailEnd/>
                </a14:hiddenLine>
              </a:ext>
              <a:ext uri="{AF507438-7753-43E0-B8FC-AC1667EBCBE1}">
                <a14:hiddenEffects xmlns:a14="http://schemas.microsoft.com/office/drawing/2010/main" xmlns="">
                  <a:effectLst>
                    <a:outerShdw dist="53882" dir="2700000" algn="ctr" rotWithShape="0">
                      <a:srgbClr val="080808">
                        <a:alpha val="50000"/>
                      </a:srgbClr>
                    </a:outerShdw>
                  </a:effectLst>
                </a14:hiddenEffects>
              </a:ext>
            </a:extLst>
          </p:spPr>
          <p:txBody>
            <a:bodyPr wrap="none" anchor="ctr"/>
            <a:lstStyle/>
            <a:p>
              <a:endParaRPr lang="en-US"/>
            </a:p>
          </p:txBody>
        </p:sp>
        <p:sp>
          <p:nvSpPr>
            <p:cNvPr id="4127" name="AutoShape 31"/>
            <p:cNvSpPr>
              <a:spLocks noChangeArrowheads="1"/>
            </p:cNvSpPr>
            <p:nvPr userDrawn="1"/>
          </p:nvSpPr>
          <p:spPr bwMode="gray">
            <a:xfrm>
              <a:off x="5184" y="4080"/>
              <a:ext cx="505" cy="143"/>
            </a:xfrm>
            <a:prstGeom prst="roundRect">
              <a:avLst>
                <a:gd name="adj" fmla="val 50000"/>
              </a:avLst>
            </a:prstGeom>
            <a:noFill/>
            <a:ln w="6350" algn="ctr">
              <a:solidFill>
                <a:schemeClr val="bg1"/>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53882" dir="2700000" algn="ctr" rotWithShape="0">
                      <a:srgbClr val="080808">
                        <a:alpha val="50000"/>
                      </a:srgbClr>
                    </a:outerShdw>
                  </a:effectLst>
                </a14:hiddenEffects>
              </a:ext>
            </a:extLst>
          </p:spPr>
          <p:txBody>
            <a:bodyPr wrap="none" anchor="ctr"/>
            <a:lstStyle/>
            <a:p>
              <a:endParaRPr lang="en-US"/>
            </a:p>
          </p:txBody>
        </p:sp>
        <p:sp>
          <p:nvSpPr>
            <p:cNvPr id="4128" name="AutoShape 32"/>
            <p:cNvSpPr>
              <a:spLocks noChangeArrowheads="1"/>
            </p:cNvSpPr>
            <p:nvPr userDrawn="1"/>
          </p:nvSpPr>
          <p:spPr bwMode="gray">
            <a:xfrm rot="5400000">
              <a:off x="5351" y="398"/>
              <a:ext cx="505" cy="96"/>
            </a:xfrm>
            <a:prstGeom prst="roundRect">
              <a:avLst>
                <a:gd name="adj" fmla="val 50000"/>
              </a:avLst>
            </a:prstGeom>
            <a:noFill/>
            <a:ln w="6350" algn="ctr">
              <a:solidFill>
                <a:schemeClr val="bg1"/>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53882" dir="2700000" algn="ctr" rotWithShape="0">
                      <a:srgbClr val="080808">
                        <a:alpha val="50000"/>
                      </a:srgbClr>
                    </a:outerShdw>
                  </a:effectLst>
                </a14:hiddenEffects>
              </a:ext>
            </a:extLst>
          </p:spPr>
          <p:txBody>
            <a:bodyPr wrap="none" anchor="ctr"/>
            <a:lstStyle/>
            <a:p>
              <a:endParaRPr lang="en-US"/>
            </a:p>
          </p:txBody>
        </p:sp>
        <p:pic>
          <p:nvPicPr>
            <p:cNvPr id="4129" name="Picture 6" descr="Picture3"/>
            <p:cNvPicPr>
              <a:picLocks noChangeAspect="1" noChangeArrowheads="1"/>
            </p:cNvPicPr>
            <p:nvPr userDrawn="1"/>
          </p:nvPicPr>
          <p:blipFill>
            <a:blip r:embed="rId14" cstate="print">
              <a:extLst>
                <a:ext uri="{28A0092B-C50C-407E-A947-70E740481C1C}">
                  <a14:useLocalDpi xmlns:a14="http://schemas.microsoft.com/office/drawing/2010/main" xmlns="" val="0"/>
                </a:ext>
              </a:extLst>
            </a:blip>
            <a:srcRect t="11583"/>
            <a:stretch>
              <a:fillRect/>
            </a:stretch>
          </p:blipFill>
          <p:spPr bwMode="auto">
            <a:xfrm rot="16200000" flipH="1">
              <a:off x="3044" y="1604"/>
              <a:ext cx="4320" cy="1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30" name="Picture 34" descr="line-223"/>
            <p:cNvPicPr>
              <a:picLocks noChangeAspect="1" noChangeArrowheads="1"/>
            </p:cNvPicPr>
            <p:nvPr userDrawn="1"/>
          </p:nvPicPr>
          <p:blipFill>
            <a:blip r:embed="rId16">
              <a:extLst>
                <a:ext uri="{28A0092B-C50C-407E-A947-70E740481C1C}">
                  <a14:useLocalDpi xmlns:a14="http://schemas.microsoft.com/office/drawing/2010/main" xmlns="" val="0"/>
                </a:ext>
              </a:extLst>
            </a:blip>
            <a:srcRect r="26169"/>
            <a:stretch>
              <a:fillRect/>
            </a:stretch>
          </p:blipFill>
          <p:spPr bwMode="gray">
            <a:xfrm>
              <a:off x="5097" y="0"/>
              <a:ext cx="663" cy="4320"/>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4131" name="Group 35"/>
          <p:cNvGrpSpPr>
            <a:grpSpLocks/>
          </p:cNvGrpSpPr>
          <p:nvPr/>
        </p:nvGrpSpPr>
        <p:grpSpPr bwMode="auto">
          <a:xfrm>
            <a:off x="735013" y="1074738"/>
            <a:ext cx="7858125" cy="87312"/>
            <a:chOff x="463" y="677"/>
            <a:chExt cx="4950" cy="55"/>
          </a:xfrm>
        </p:grpSpPr>
        <p:sp>
          <p:nvSpPr>
            <p:cNvPr id="4132" name="Line 36"/>
            <p:cNvSpPr>
              <a:spLocks noChangeShapeType="1"/>
            </p:cNvSpPr>
            <p:nvPr/>
          </p:nvSpPr>
          <p:spPr bwMode="auto">
            <a:xfrm>
              <a:off x="463" y="728"/>
              <a:ext cx="4935" cy="0"/>
            </a:xfrm>
            <a:prstGeom prst="line">
              <a:avLst/>
            </a:prstGeom>
            <a:noFill/>
            <a:ln w="12700">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53882" dir="2700000" algn="ctr" rotWithShape="0">
                      <a:srgbClr val="080808">
                        <a:alpha val="50000"/>
                      </a:srgbClr>
                    </a:outerShdw>
                  </a:effectLst>
                </a14:hiddenEffects>
              </a:ext>
            </a:extLst>
          </p:spPr>
          <p:txBody>
            <a:bodyPr wrap="none" anchor="ctr"/>
            <a:lstStyle/>
            <a:p>
              <a:endParaRPr lang="en-US"/>
            </a:p>
          </p:txBody>
        </p:sp>
        <p:grpSp>
          <p:nvGrpSpPr>
            <p:cNvPr id="4133" name="Group 37"/>
            <p:cNvGrpSpPr>
              <a:grpSpLocks/>
            </p:cNvGrpSpPr>
            <p:nvPr/>
          </p:nvGrpSpPr>
          <p:grpSpPr bwMode="auto">
            <a:xfrm>
              <a:off x="5153" y="677"/>
              <a:ext cx="260" cy="55"/>
              <a:chOff x="5153" y="677"/>
              <a:chExt cx="260" cy="55"/>
            </a:xfrm>
          </p:grpSpPr>
          <p:sp>
            <p:nvSpPr>
              <p:cNvPr id="4134" name="AutoShape 38"/>
              <p:cNvSpPr>
                <a:spLocks noChangeArrowheads="1"/>
              </p:cNvSpPr>
              <p:nvPr/>
            </p:nvSpPr>
            <p:spPr bwMode="auto">
              <a:xfrm flipV="1">
                <a:off x="5237" y="677"/>
                <a:ext cx="176" cy="55"/>
              </a:xfrm>
              <a:prstGeom prst="parallelogram">
                <a:avLst>
                  <a:gd name="adj" fmla="val 114533"/>
                </a:avLst>
              </a:prstGeom>
              <a:solidFill>
                <a:schemeClr val="tx2"/>
              </a:solidFill>
              <a:ln>
                <a:noFill/>
              </a:ln>
              <a:effectLst/>
              <a:extLst>
                <a:ext uri="{91240B29-F687-4F45-9708-019B960494DF}">
                  <a14:hiddenLine xmlns:a14="http://schemas.microsoft.com/office/drawing/2010/main" xmlns="" w="28575" algn="ctr">
                    <a:solidFill>
                      <a:srgbClr val="FFFFFF"/>
                    </a:solidFill>
                    <a:miter lim="800000"/>
                    <a:headEnd/>
                    <a:tailEnd/>
                  </a14:hiddenLine>
                </a:ext>
                <a:ext uri="{AF507438-7753-43E0-B8FC-AC1667EBCBE1}">
                  <a14:hiddenEffects xmlns:a14="http://schemas.microsoft.com/office/drawing/2010/main" xmlns="">
                    <a:effectLst>
                      <a:outerShdw dist="53882" dir="2700000" algn="ctr" rotWithShape="0">
                        <a:srgbClr val="080808">
                          <a:alpha val="50000"/>
                        </a:srgbClr>
                      </a:outerShdw>
                    </a:effectLst>
                  </a14:hiddenEffects>
                </a:ext>
              </a:extLst>
            </p:spPr>
            <p:txBody>
              <a:bodyPr wrap="none" anchor="ctr"/>
              <a:lstStyle/>
              <a:p>
                <a:endParaRPr lang="en-US"/>
              </a:p>
            </p:txBody>
          </p:sp>
          <p:sp>
            <p:nvSpPr>
              <p:cNvPr id="4135" name="AutoShape 39"/>
              <p:cNvSpPr>
                <a:spLocks noChangeArrowheads="1"/>
              </p:cNvSpPr>
              <p:nvPr/>
            </p:nvSpPr>
            <p:spPr bwMode="auto">
              <a:xfrm flipV="1">
                <a:off x="5197" y="677"/>
                <a:ext cx="90" cy="55"/>
              </a:xfrm>
              <a:prstGeom prst="parallelogram">
                <a:avLst>
                  <a:gd name="adj" fmla="val 116364"/>
                </a:avLst>
              </a:prstGeom>
              <a:solidFill>
                <a:schemeClr val="tx2"/>
              </a:solidFill>
              <a:ln>
                <a:noFill/>
              </a:ln>
              <a:effectLst/>
              <a:extLst>
                <a:ext uri="{91240B29-F687-4F45-9708-019B960494DF}">
                  <a14:hiddenLine xmlns:a14="http://schemas.microsoft.com/office/drawing/2010/main" xmlns="" w="28575" algn="ctr">
                    <a:solidFill>
                      <a:srgbClr val="FFFFFF"/>
                    </a:solidFill>
                    <a:miter lim="800000"/>
                    <a:headEnd/>
                    <a:tailEnd/>
                  </a14:hiddenLine>
                </a:ext>
                <a:ext uri="{AF507438-7753-43E0-B8FC-AC1667EBCBE1}">
                  <a14:hiddenEffects xmlns:a14="http://schemas.microsoft.com/office/drawing/2010/main" xmlns="">
                    <a:effectLst>
                      <a:outerShdw dist="53882" dir="2700000" algn="ctr" rotWithShape="0">
                        <a:srgbClr val="080808">
                          <a:alpha val="50000"/>
                        </a:srgbClr>
                      </a:outerShdw>
                    </a:effectLst>
                  </a14:hiddenEffects>
                </a:ext>
              </a:extLst>
            </p:spPr>
            <p:txBody>
              <a:bodyPr wrap="none" anchor="ctr"/>
              <a:lstStyle/>
              <a:p>
                <a:endParaRPr lang="en-US"/>
              </a:p>
            </p:txBody>
          </p:sp>
          <p:sp>
            <p:nvSpPr>
              <p:cNvPr id="4136" name="AutoShape 40"/>
              <p:cNvSpPr>
                <a:spLocks noChangeArrowheads="1"/>
              </p:cNvSpPr>
              <p:nvPr/>
            </p:nvSpPr>
            <p:spPr bwMode="auto">
              <a:xfrm flipV="1">
                <a:off x="5153" y="677"/>
                <a:ext cx="90" cy="55"/>
              </a:xfrm>
              <a:prstGeom prst="parallelogram">
                <a:avLst>
                  <a:gd name="adj" fmla="val 116364"/>
                </a:avLst>
              </a:prstGeom>
              <a:solidFill>
                <a:schemeClr val="tx2"/>
              </a:solidFill>
              <a:ln>
                <a:noFill/>
              </a:ln>
              <a:effectLst/>
              <a:extLst>
                <a:ext uri="{91240B29-F687-4F45-9708-019B960494DF}">
                  <a14:hiddenLine xmlns:a14="http://schemas.microsoft.com/office/drawing/2010/main" xmlns="" w="28575" algn="ctr">
                    <a:solidFill>
                      <a:srgbClr val="FFFFFF"/>
                    </a:solidFill>
                    <a:miter lim="800000"/>
                    <a:headEnd/>
                    <a:tailEnd/>
                  </a14:hiddenLine>
                </a:ext>
                <a:ext uri="{AF507438-7753-43E0-B8FC-AC1667EBCBE1}">
                  <a14:hiddenEffects xmlns:a14="http://schemas.microsoft.com/office/drawing/2010/main" xmlns="">
                    <a:effectLst>
                      <a:outerShdw dist="53882" dir="2700000" algn="ctr" rotWithShape="0">
                        <a:srgbClr val="080808">
                          <a:alpha val="50000"/>
                        </a:srgbClr>
                      </a:outerShdw>
                    </a:effectLst>
                  </a14:hiddenEffects>
                </a:ext>
              </a:extLst>
            </p:spPr>
            <p:txBody>
              <a:bodyPr wrap="none" anchor="ctr"/>
              <a:lstStyle/>
              <a:p>
                <a:endParaRPr lang="en-US"/>
              </a:p>
            </p:txBody>
          </p:sp>
        </p:grpSp>
      </p:grpSp>
      <p:sp>
        <p:nvSpPr>
          <p:cNvPr id="4137" name="Rectangle 41"/>
          <p:cNvSpPr>
            <a:spLocks noGrp="1" noChangeArrowheads="1"/>
          </p:cNvSpPr>
          <p:nvPr>
            <p:ph type="title"/>
          </p:nvPr>
        </p:nvSpPr>
        <p:spPr bwMode="auto">
          <a:xfrm>
            <a:off x="658828" y="260350"/>
            <a:ext cx="7958138" cy="1009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38" name="Rectangle 42"/>
          <p:cNvSpPr>
            <a:spLocks noGrp="1" noChangeArrowheads="1"/>
          </p:cNvSpPr>
          <p:nvPr>
            <p:ph type="body" idx="1"/>
          </p:nvPr>
        </p:nvSpPr>
        <p:spPr bwMode="auto">
          <a:xfrm>
            <a:off x="674688" y="1292225"/>
            <a:ext cx="7961312" cy="5167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39" name="Rectangle 43"/>
          <p:cNvSpPr>
            <a:spLocks noGrp="1" noChangeArrowheads="1"/>
          </p:cNvSpPr>
          <p:nvPr>
            <p:ph type="dt" sz="half" idx="2"/>
          </p:nvPr>
        </p:nvSpPr>
        <p:spPr bwMode="auto">
          <a:xfrm>
            <a:off x="668338" y="6538913"/>
            <a:ext cx="2133600" cy="241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000" b="0"/>
            </a:lvl1pPr>
          </a:lstStyle>
          <a:p>
            <a:fld id="{7D4C7D90-4F65-4411-8DD9-0A3129DC9017}" type="datetimeFigureOut">
              <a:rPr lang="en-US" smtClean="0"/>
              <a:pPr/>
              <a:t>3/25/2021</a:t>
            </a:fld>
            <a:endParaRPr lang="en-US"/>
          </a:p>
        </p:txBody>
      </p:sp>
      <p:sp>
        <p:nvSpPr>
          <p:cNvPr id="4140" name="Rectangle 44"/>
          <p:cNvSpPr>
            <a:spLocks noGrp="1" noChangeArrowheads="1"/>
          </p:cNvSpPr>
          <p:nvPr>
            <p:ph type="ftr" sz="quarter" idx="3"/>
          </p:nvPr>
        </p:nvSpPr>
        <p:spPr bwMode="auto">
          <a:xfrm>
            <a:off x="5688013" y="6538913"/>
            <a:ext cx="2895600" cy="241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0"/>
            </a:lvl1pPr>
          </a:lstStyle>
          <a:p>
            <a:endParaRPr lang="en-US"/>
          </a:p>
        </p:txBody>
      </p:sp>
      <p:sp>
        <p:nvSpPr>
          <p:cNvPr id="4141" name="Rectangle 45"/>
          <p:cNvSpPr>
            <a:spLocks noGrp="1" noChangeArrowheads="1"/>
          </p:cNvSpPr>
          <p:nvPr>
            <p:ph type="sldNum" sz="quarter" idx="4"/>
          </p:nvPr>
        </p:nvSpPr>
        <p:spPr bwMode="auto">
          <a:xfrm>
            <a:off x="4187825" y="6538913"/>
            <a:ext cx="661988" cy="241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0"/>
            </a:lvl1pPr>
          </a:lstStyle>
          <a:p>
            <a:fld id="{ECB3706C-C61F-48B2-AF41-D392056A40E8}" type="slidenum">
              <a:rPr lang="en-US" smtClean="0"/>
              <a:pPr/>
              <a:t>‹#›</a:t>
            </a:fld>
            <a:endParaRPr lang="en-US"/>
          </a:p>
        </p:txBody>
      </p:sp>
    </p:spTree>
    <p:extLst>
      <p:ext uri="{BB962C8B-B14F-4D97-AF65-F5344CB8AC3E}">
        <p14:creationId xmlns:p14="http://schemas.microsoft.com/office/powerpoint/2010/main" xmlns="" val="1048181084"/>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 id="2147483926" r:id="rId12"/>
  </p:sldLayoutIdLst>
  <p:timing>
    <p:tnLst>
      <p:par>
        <p:cTn id="1" dur="indefinite" restart="never" nodeType="tmRoot"/>
      </p:par>
    </p:tnLst>
  </p:timing>
  <p:txStyles>
    <p:title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Tahoma" pitchFamily="34" charset="0"/>
        </a:defRPr>
      </a:lvl2pPr>
      <a:lvl3pPr algn="l" rtl="0" eaLnBrk="1" fontAlgn="base" hangingPunct="1">
        <a:spcBef>
          <a:spcPct val="0"/>
        </a:spcBef>
        <a:spcAft>
          <a:spcPct val="0"/>
        </a:spcAft>
        <a:defRPr sz="3600">
          <a:solidFill>
            <a:schemeClr val="tx2"/>
          </a:solidFill>
          <a:latin typeface="Tahoma" pitchFamily="34" charset="0"/>
        </a:defRPr>
      </a:lvl3pPr>
      <a:lvl4pPr algn="l" rtl="0" eaLnBrk="1" fontAlgn="base" hangingPunct="1">
        <a:spcBef>
          <a:spcPct val="0"/>
        </a:spcBef>
        <a:spcAft>
          <a:spcPct val="0"/>
        </a:spcAft>
        <a:defRPr sz="3600">
          <a:solidFill>
            <a:schemeClr val="tx2"/>
          </a:solidFill>
          <a:latin typeface="Tahoma" pitchFamily="34" charset="0"/>
        </a:defRPr>
      </a:lvl4pPr>
      <a:lvl5pPr algn="l" rtl="0" eaLnBrk="1" fontAlgn="base" hangingPunct="1">
        <a:spcBef>
          <a:spcPct val="0"/>
        </a:spcBef>
        <a:spcAft>
          <a:spcPct val="0"/>
        </a:spcAft>
        <a:defRPr sz="3600">
          <a:solidFill>
            <a:schemeClr val="tx2"/>
          </a:solidFill>
          <a:latin typeface="Tahoma" pitchFamily="34" charset="0"/>
        </a:defRPr>
      </a:lvl5pPr>
      <a:lvl6pPr marL="457200" algn="l" rtl="0" eaLnBrk="1" fontAlgn="base" hangingPunct="1">
        <a:spcBef>
          <a:spcPct val="0"/>
        </a:spcBef>
        <a:spcAft>
          <a:spcPct val="0"/>
        </a:spcAft>
        <a:defRPr sz="3600">
          <a:solidFill>
            <a:schemeClr val="tx2"/>
          </a:solidFill>
          <a:latin typeface="Tahoma" pitchFamily="34" charset="0"/>
        </a:defRPr>
      </a:lvl6pPr>
      <a:lvl7pPr marL="914400" algn="l" rtl="0" eaLnBrk="1" fontAlgn="base" hangingPunct="1">
        <a:spcBef>
          <a:spcPct val="0"/>
        </a:spcBef>
        <a:spcAft>
          <a:spcPct val="0"/>
        </a:spcAft>
        <a:defRPr sz="3600">
          <a:solidFill>
            <a:schemeClr val="tx2"/>
          </a:solidFill>
          <a:latin typeface="Tahoma" pitchFamily="34" charset="0"/>
        </a:defRPr>
      </a:lvl7pPr>
      <a:lvl8pPr marL="1371600" algn="l" rtl="0" eaLnBrk="1" fontAlgn="base" hangingPunct="1">
        <a:spcBef>
          <a:spcPct val="0"/>
        </a:spcBef>
        <a:spcAft>
          <a:spcPct val="0"/>
        </a:spcAft>
        <a:defRPr sz="3600">
          <a:solidFill>
            <a:schemeClr val="tx2"/>
          </a:solidFill>
          <a:latin typeface="Tahoma" pitchFamily="34" charset="0"/>
        </a:defRPr>
      </a:lvl8pPr>
      <a:lvl9pPr marL="1828800" algn="l" rtl="0" eaLnBrk="1" fontAlgn="base" hangingPunct="1">
        <a:spcBef>
          <a:spcPct val="0"/>
        </a:spcBef>
        <a:spcAft>
          <a:spcPct val="0"/>
        </a:spcAft>
        <a:defRPr sz="3600">
          <a:solidFill>
            <a:schemeClr val="tx2"/>
          </a:solidFill>
          <a:latin typeface="Tahoma" pitchFamily="34" charset="0"/>
        </a:defRPr>
      </a:lvl9pPr>
    </p:titleStyle>
    <p:bodyStyle>
      <a:lvl1pPr marL="342900" indent="-342900" algn="l" rtl="0" eaLnBrk="1" fontAlgn="base" hangingPunct="1">
        <a:spcBef>
          <a:spcPct val="20000"/>
        </a:spcBef>
        <a:spcAft>
          <a:spcPct val="0"/>
        </a:spcAft>
        <a:buClr>
          <a:schemeClr val="tx2"/>
        </a:buClr>
        <a:buFont typeface="Wingdings 3" panose="05040102010807070707" pitchFamily="18" charset="2"/>
        <a:buChar char=""/>
        <a:defRPr sz="32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Font typeface="Wingdings 3" panose="05040102010807070707" pitchFamily="18" charset="2"/>
        <a:buChar char=""/>
        <a:defRPr sz="2800">
          <a:solidFill>
            <a:schemeClr val="tx1"/>
          </a:solidFill>
          <a:latin typeface="+mn-lt"/>
        </a:defRPr>
      </a:lvl2pPr>
      <a:lvl3pPr marL="1143000" indent="-228600" algn="l" rtl="0" eaLnBrk="1" fontAlgn="base" hangingPunct="1">
        <a:spcBef>
          <a:spcPct val="20000"/>
        </a:spcBef>
        <a:spcAft>
          <a:spcPct val="0"/>
        </a:spcAft>
        <a:buClr>
          <a:schemeClr val="folHlink"/>
        </a:buClr>
        <a:buFont typeface="Wingdings 3" panose="05040102010807070707" pitchFamily="18" charset="2"/>
        <a:buChar char=""/>
        <a:defRPr sz="2400">
          <a:solidFill>
            <a:schemeClr val="tx1"/>
          </a:solidFill>
          <a:latin typeface="+mn-lt"/>
        </a:defRPr>
      </a:lvl3pPr>
      <a:lvl4pPr marL="1600200" indent="-228600" algn="l" rtl="0" eaLnBrk="1" fontAlgn="base" hangingPunct="1">
        <a:spcBef>
          <a:spcPct val="20000"/>
        </a:spcBef>
        <a:spcAft>
          <a:spcPct val="0"/>
        </a:spcAft>
        <a:buClr>
          <a:schemeClr val="tx2"/>
        </a:buClr>
        <a:buFont typeface="Wingdings 3" panose="05040102010807070707" pitchFamily="18" charset="2"/>
        <a:buChar char=""/>
        <a:defRPr sz="2000">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3" panose="05040102010807070707" pitchFamily="18" charset="2"/>
        <a:buChar char=""/>
        <a:defRPr sz="200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3" pitchFamily="18" charset="2"/>
        <a:buChar char=""/>
        <a:defRPr sz="2000">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3" pitchFamily="18" charset="2"/>
        <a:buChar char=""/>
        <a:defRPr sz="2000">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3" pitchFamily="18" charset="2"/>
        <a:buChar char=""/>
        <a:defRPr sz="2000">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3" pitchFamily="18"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Freeform 16"/>
          <p:cNvSpPr>
            <a:spLocks/>
          </p:cNvSpPr>
          <p:nvPr/>
        </p:nvSpPr>
        <p:spPr bwMode="gray">
          <a:xfrm>
            <a:off x="0" y="360363"/>
            <a:ext cx="9148763" cy="900112"/>
          </a:xfrm>
          <a:custGeom>
            <a:avLst/>
            <a:gdLst>
              <a:gd name="T0" fmla="*/ 0 w 5763"/>
              <a:gd name="T1" fmla="*/ 927416985 h 567"/>
              <a:gd name="T2" fmla="*/ 1108868811 w 5763"/>
              <a:gd name="T3" fmla="*/ 927416985 h 567"/>
              <a:gd name="T4" fmla="*/ 1958162307 w 5763"/>
              <a:gd name="T5" fmla="*/ 0 h 567"/>
              <a:gd name="T6" fmla="*/ 2147483646 w 5763"/>
              <a:gd name="T7" fmla="*/ 0 h 567"/>
              <a:gd name="T8" fmla="*/ 2147483646 w 5763"/>
              <a:gd name="T9" fmla="*/ 292337963 h 567"/>
              <a:gd name="T10" fmla="*/ 2147483646 w 5763"/>
              <a:gd name="T11" fmla="*/ 282257343 h 567"/>
              <a:gd name="T12" fmla="*/ 2147483646 w 5763"/>
              <a:gd name="T13" fmla="*/ 1428927006 h 567"/>
              <a:gd name="T14" fmla="*/ 15120938 w 5763"/>
              <a:gd name="T15" fmla="*/ 1401206097 h 56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3" h="567">
                <a:moveTo>
                  <a:pt x="0" y="368"/>
                </a:moveTo>
                <a:lnTo>
                  <a:pt x="440" y="368"/>
                </a:lnTo>
                <a:lnTo>
                  <a:pt x="777" y="0"/>
                </a:lnTo>
                <a:lnTo>
                  <a:pt x="2162" y="0"/>
                </a:lnTo>
                <a:lnTo>
                  <a:pt x="2265" y="116"/>
                </a:lnTo>
                <a:lnTo>
                  <a:pt x="5756" y="112"/>
                </a:lnTo>
                <a:lnTo>
                  <a:pt x="5763" y="567"/>
                </a:lnTo>
                <a:lnTo>
                  <a:pt x="6" y="556"/>
                </a:lnTo>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27" name="Freeform 15" descr="01b_img(Global Digtal Desigm(imageState)"/>
          <p:cNvSpPr>
            <a:spLocks/>
          </p:cNvSpPr>
          <p:nvPr/>
        </p:nvSpPr>
        <p:spPr bwMode="gray">
          <a:xfrm>
            <a:off x="-9525" y="336550"/>
            <a:ext cx="9182100" cy="838200"/>
          </a:xfrm>
          <a:custGeom>
            <a:avLst/>
            <a:gdLst>
              <a:gd name="T0" fmla="*/ 1131550950 w 5784"/>
              <a:gd name="T1" fmla="*/ 932457813 h 528"/>
              <a:gd name="T2" fmla="*/ 1935480000 w 5784"/>
              <a:gd name="T3" fmla="*/ 2520950 h 528"/>
              <a:gd name="T4" fmla="*/ 2147483646 w 5784"/>
              <a:gd name="T5" fmla="*/ 0 h 528"/>
              <a:gd name="T6" fmla="*/ 2147483646 w 5784"/>
              <a:gd name="T7" fmla="*/ 289818763 h 528"/>
              <a:gd name="T8" fmla="*/ 2147483646 w 5784"/>
              <a:gd name="T9" fmla="*/ 289818763 h 528"/>
              <a:gd name="T10" fmla="*/ 2147483646 w 5784"/>
              <a:gd name="T11" fmla="*/ 1330642500 h 528"/>
              <a:gd name="T12" fmla="*/ 0 w 5784"/>
              <a:gd name="T13" fmla="*/ 1307961888 h 528"/>
              <a:gd name="T14" fmla="*/ 0 w 5784"/>
              <a:gd name="T15" fmla="*/ 934978763 h 5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84" h="528">
                <a:moveTo>
                  <a:pt x="449" y="370"/>
                </a:moveTo>
                <a:lnTo>
                  <a:pt x="768" y="1"/>
                </a:lnTo>
                <a:lnTo>
                  <a:pt x="2158" y="0"/>
                </a:lnTo>
                <a:lnTo>
                  <a:pt x="2258" y="115"/>
                </a:lnTo>
                <a:lnTo>
                  <a:pt x="5784" y="115"/>
                </a:lnTo>
                <a:lnTo>
                  <a:pt x="5779" y="528"/>
                </a:lnTo>
                <a:lnTo>
                  <a:pt x="0" y="519"/>
                </a:lnTo>
                <a:lnTo>
                  <a:pt x="0" y="371"/>
                </a:lnTo>
              </a:path>
            </a:pathLst>
          </a:custGeom>
          <a:blipFill dpi="0" rotWithShape="1">
            <a:blip r:embed="rId16"/>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 name="Rectangle 3"/>
          <p:cNvSpPr>
            <a:spLocks noGrp="1" noChangeArrowheads="1"/>
          </p:cNvSpPr>
          <p:nvPr>
            <p:ph type="body" idx="1"/>
          </p:nvPr>
        </p:nvSpPr>
        <p:spPr bwMode="auto">
          <a:xfrm>
            <a:off x="457200" y="1343025"/>
            <a:ext cx="8229600" cy="5137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3671888" y="6537325"/>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b="1">
                <a:latin typeface="Verdana" panose="020B0604030504040204" pitchFamily="34" charset="0"/>
              </a:defRPr>
            </a:lvl1pPr>
          </a:lstStyle>
          <a:p>
            <a:fld id="{ECB3706C-C61F-48B2-AF41-D392056A40E8}" type="slidenum">
              <a:rPr lang="en-US" smtClean="0"/>
              <a:pPr/>
              <a:t>‹#›</a:t>
            </a:fld>
            <a:endParaRPr lang="en-US"/>
          </a:p>
        </p:txBody>
      </p:sp>
      <p:sp>
        <p:nvSpPr>
          <p:cNvPr id="3" name="Title Placeholder 2"/>
          <p:cNvSpPr>
            <a:spLocks noGrp="1" noChangeArrowheads="1"/>
          </p:cNvSpPr>
          <p:nvPr>
            <p:ph type="title"/>
          </p:nvPr>
        </p:nvSpPr>
        <p:spPr bwMode="white">
          <a:xfrm>
            <a:off x="609600" y="579438"/>
            <a:ext cx="6324600" cy="487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vi-VN" smtClean="0"/>
          </a:p>
        </p:txBody>
      </p:sp>
    </p:spTree>
    <p:extLst>
      <p:ext uri="{BB962C8B-B14F-4D97-AF65-F5344CB8AC3E}">
        <p14:creationId xmlns:p14="http://schemas.microsoft.com/office/powerpoint/2010/main" xmlns="" val="622725579"/>
      </p:ext>
    </p:extLst>
  </p:cSld>
  <p:clrMap bg1="lt1" tx1="dk1" bg2="lt2" tx2="dk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974" r:id="rId7"/>
    <p:sldLayoutId id="2147483975" r:id="rId8"/>
    <p:sldLayoutId id="2147483976" r:id="rId9"/>
    <p:sldLayoutId id="2147483977" r:id="rId10"/>
    <p:sldLayoutId id="2147483978" r:id="rId11"/>
    <p:sldLayoutId id="2147483979" r:id="rId12"/>
    <p:sldLayoutId id="2147483980" r:id="rId13"/>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500"/>
                                        <p:tgtEl>
                                          <p:spTgt spid="2">
                                            <p:txEl>
                                              <p:pRg st="0" end="0"/>
                                            </p:txEl>
                                          </p:spTgt>
                                        </p:tgtEl>
                                      </p:cBhvr>
                                    </p:animEffect>
                                    <p:anim calcmode="lin" valueType="num">
                                      <p:cBhvr>
                                        <p:cTn id="15"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500"/>
                                        <p:tgtEl>
                                          <p:spTgt spid="2">
                                            <p:txEl>
                                              <p:pRg st="1" end="1"/>
                                            </p:txEl>
                                          </p:spTgt>
                                        </p:tgtEl>
                                      </p:cBhvr>
                                    </p:animEffect>
                                    <p:anim calcmode="lin" valueType="num">
                                      <p:cBhvr>
                                        <p:cTn id="20"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2">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fade">
                                      <p:cBhvr>
                                        <p:cTn id="24" dur="500"/>
                                        <p:tgtEl>
                                          <p:spTgt spid="2">
                                            <p:txEl>
                                              <p:pRg st="2" end="2"/>
                                            </p:txEl>
                                          </p:spTgt>
                                        </p:tgtEl>
                                      </p:cBhvr>
                                    </p:animEffect>
                                    <p:anim calcmode="lin" valueType="num">
                                      <p:cBhvr>
                                        <p:cTn id="2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2">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Effect transition="in" filter="fade">
                                      <p:cBhvr>
                                        <p:cTn id="29" dur="500"/>
                                        <p:tgtEl>
                                          <p:spTgt spid="2">
                                            <p:txEl>
                                              <p:pRg st="3" end="3"/>
                                            </p:txEl>
                                          </p:spTgt>
                                        </p:tgtEl>
                                      </p:cBhvr>
                                    </p:animEffect>
                                    <p:anim calcmode="lin" valueType="num">
                                      <p:cBhvr>
                                        <p:cTn id="30"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2">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2">
                                            <p:txEl>
                                              <p:pRg st="4" end="4"/>
                                            </p:txEl>
                                          </p:spTgt>
                                        </p:tgtEl>
                                        <p:attrNameLst>
                                          <p:attrName>style.visibility</p:attrName>
                                        </p:attrNameLst>
                                      </p:cBhvr>
                                      <p:to>
                                        <p:strVal val="visible"/>
                                      </p:to>
                                    </p:set>
                                    <p:animEffect transition="in" filter="fade">
                                      <p:cBhvr>
                                        <p:cTn id="34" dur="500"/>
                                        <p:tgtEl>
                                          <p:spTgt spid="2">
                                            <p:txEl>
                                              <p:pRg st="4" end="4"/>
                                            </p:txEl>
                                          </p:spTgt>
                                        </p:tgtEl>
                                      </p:cBhvr>
                                    </p:animEffect>
                                    <p:anim calcmode="lin" valueType="num">
                                      <p:cBhvr>
                                        <p:cTn id="3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2">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44" presetClass="entr" presetSubtype="0"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500"/>
                        <p:tgtEl>
                          <p:spTgt spid="2"/>
                        </p:tgtEl>
                      </p:cBhvr>
                    </p:animEffect>
                    <p:anim calcmode="lin" valueType="num">
                      <p:cBhvr>
                        <p:cTn dur="500" fill="hold"/>
                        <p:tgtEl>
                          <p:spTgt spid="2"/>
                        </p:tgtEl>
                        <p:attrNameLst>
                          <p:attrName>ppt_x</p:attrName>
                        </p:attrNameLst>
                      </p:cBhvr>
                      <p:tavLst>
                        <p:tav tm="0">
                          <p:val>
                            <p:strVal val="#ppt_x"/>
                          </p:val>
                        </p:tav>
                        <p:tav tm="100000">
                          <p:val>
                            <p:strVal val="#ppt_x"/>
                          </p:val>
                        </p:tav>
                      </p:tavLst>
                    </p:anim>
                    <p:anim calcmode="lin" valueType="num">
                      <p:cBhvr>
                        <p:cTn dur="500" fill="hold"/>
                        <p:tgtEl>
                          <p:spTgt spid="2"/>
                        </p:tgtEl>
                        <p:attrNameLst>
                          <p:attrName>ppt_y</p:attrName>
                        </p:attrNameLst>
                      </p:cBhvr>
                      <p:tavLst>
                        <p:tav tm="0">
                          <p:val>
                            <p:strVal val="#ppt_y+.05"/>
                          </p:val>
                        </p:tav>
                        <p:tav tm="100000">
                          <p:val>
                            <p:strVal val="#ppt_y"/>
                          </p:val>
                        </p:tav>
                      </p:tavLst>
                    </p:anim>
                  </p:childTnLst>
                </p:cTn>
              </p:par>
            </p:tnLst>
          </p:tmpl>
          <p:tmpl lvl="2">
            <p:tnLst>
              <p:par>
                <p:cTn presetID="44"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500"/>
                        <p:tgtEl>
                          <p:spTgt spid="2"/>
                        </p:tgtEl>
                      </p:cBhvr>
                    </p:animEffect>
                    <p:anim calcmode="lin" valueType="num">
                      <p:cBhvr>
                        <p:cTn dur="500" fill="hold"/>
                        <p:tgtEl>
                          <p:spTgt spid="2"/>
                        </p:tgtEl>
                        <p:attrNameLst>
                          <p:attrName>ppt_x</p:attrName>
                        </p:attrNameLst>
                      </p:cBhvr>
                      <p:tavLst>
                        <p:tav tm="0">
                          <p:val>
                            <p:strVal val="#ppt_x"/>
                          </p:val>
                        </p:tav>
                        <p:tav tm="100000">
                          <p:val>
                            <p:strVal val="#ppt_x"/>
                          </p:val>
                        </p:tav>
                      </p:tavLst>
                    </p:anim>
                    <p:anim calcmode="lin" valueType="num">
                      <p:cBhvr>
                        <p:cTn dur="500" fill="hold"/>
                        <p:tgtEl>
                          <p:spTgt spid="2"/>
                        </p:tgtEl>
                        <p:attrNameLst>
                          <p:attrName>ppt_y</p:attrName>
                        </p:attrNameLst>
                      </p:cBhvr>
                      <p:tavLst>
                        <p:tav tm="0">
                          <p:val>
                            <p:strVal val="#ppt_y+.05"/>
                          </p:val>
                        </p:tav>
                        <p:tav tm="100000">
                          <p:val>
                            <p:strVal val="#ppt_y"/>
                          </p:val>
                        </p:tav>
                      </p:tavLst>
                    </p:anim>
                  </p:childTnLst>
                </p:cTn>
              </p:par>
            </p:tnLst>
          </p:tmpl>
          <p:tmpl lvl="3">
            <p:tnLst>
              <p:par>
                <p:cTn presetID="44"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500"/>
                        <p:tgtEl>
                          <p:spTgt spid="2"/>
                        </p:tgtEl>
                      </p:cBhvr>
                    </p:animEffect>
                    <p:anim calcmode="lin" valueType="num">
                      <p:cBhvr>
                        <p:cTn dur="500" fill="hold"/>
                        <p:tgtEl>
                          <p:spTgt spid="2"/>
                        </p:tgtEl>
                        <p:attrNameLst>
                          <p:attrName>ppt_x</p:attrName>
                        </p:attrNameLst>
                      </p:cBhvr>
                      <p:tavLst>
                        <p:tav tm="0">
                          <p:val>
                            <p:strVal val="#ppt_x"/>
                          </p:val>
                        </p:tav>
                        <p:tav tm="100000">
                          <p:val>
                            <p:strVal val="#ppt_x"/>
                          </p:val>
                        </p:tav>
                      </p:tavLst>
                    </p:anim>
                    <p:anim calcmode="lin" valueType="num">
                      <p:cBhvr>
                        <p:cTn dur="500" fill="hold"/>
                        <p:tgtEl>
                          <p:spTgt spid="2"/>
                        </p:tgtEl>
                        <p:attrNameLst>
                          <p:attrName>ppt_y</p:attrName>
                        </p:attrNameLst>
                      </p:cBhvr>
                      <p:tavLst>
                        <p:tav tm="0">
                          <p:val>
                            <p:strVal val="#ppt_y+.05"/>
                          </p:val>
                        </p:tav>
                        <p:tav tm="100000">
                          <p:val>
                            <p:strVal val="#ppt_y"/>
                          </p:val>
                        </p:tav>
                      </p:tavLst>
                    </p:anim>
                  </p:childTnLst>
                </p:cTn>
              </p:par>
            </p:tnLst>
          </p:tmpl>
          <p:tmpl lvl="4">
            <p:tnLst>
              <p:par>
                <p:cTn presetID="44"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500"/>
                        <p:tgtEl>
                          <p:spTgt spid="2"/>
                        </p:tgtEl>
                      </p:cBhvr>
                    </p:animEffect>
                    <p:anim calcmode="lin" valueType="num">
                      <p:cBhvr>
                        <p:cTn dur="500" fill="hold"/>
                        <p:tgtEl>
                          <p:spTgt spid="2"/>
                        </p:tgtEl>
                        <p:attrNameLst>
                          <p:attrName>ppt_x</p:attrName>
                        </p:attrNameLst>
                      </p:cBhvr>
                      <p:tavLst>
                        <p:tav tm="0">
                          <p:val>
                            <p:strVal val="#ppt_x"/>
                          </p:val>
                        </p:tav>
                        <p:tav tm="100000">
                          <p:val>
                            <p:strVal val="#ppt_x"/>
                          </p:val>
                        </p:tav>
                      </p:tavLst>
                    </p:anim>
                    <p:anim calcmode="lin" valueType="num">
                      <p:cBhvr>
                        <p:cTn dur="500" fill="hold"/>
                        <p:tgtEl>
                          <p:spTgt spid="2"/>
                        </p:tgtEl>
                        <p:attrNameLst>
                          <p:attrName>ppt_y</p:attrName>
                        </p:attrNameLst>
                      </p:cBhvr>
                      <p:tavLst>
                        <p:tav tm="0">
                          <p:val>
                            <p:strVal val="#ppt_y+.05"/>
                          </p:val>
                        </p:tav>
                        <p:tav tm="100000">
                          <p:val>
                            <p:strVal val="#ppt_y"/>
                          </p:val>
                        </p:tav>
                      </p:tavLst>
                    </p:anim>
                  </p:childTnLst>
                </p:cTn>
              </p:par>
            </p:tnLst>
          </p:tmpl>
          <p:tmpl lvl="5">
            <p:tnLst>
              <p:par>
                <p:cTn presetID="44"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500"/>
                        <p:tgtEl>
                          <p:spTgt spid="2"/>
                        </p:tgtEl>
                      </p:cBhvr>
                    </p:animEffect>
                    <p:anim calcmode="lin" valueType="num">
                      <p:cBhvr>
                        <p:cTn dur="500" fill="hold"/>
                        <p:tgtEl>
                          <p:spTgt spid="2"/>
                        </p:tgtEl>
                        <p:attrNameLst>
                          <p:attrName>ppt_x</p:attrName>
                        </p:attrNameLst>
                      </p:cBhvr>
                      <p:tavLst>
                        <p:tav tm="0">
                          <p:val>
                            <p:strVal val="#ppt_x"/>
                          </p:val>
                        </p:tav>
                        <p:tav tm="100000">
                          <p:val>
                            <p:strVal val="#ppt_x"/>
                          </p:val>
                        </p:tav>
                      </p:tavLst>
                    </p:anim>
                    <p:anim calcmode="lin" valueType="num">
                      <p:cBhvr>
                        <p:cTn dur="500" fill="hold"/>
                        <p:tgtEl>
                          <p:spTgt spid="2"/>
                        </p:tgtEl>
                        <p:attrNameLst>
                          <p:attrName>ppt_y</p:attrName>
                        </p:attrNameLst>
                      </p:cBhvr>
                      <p:tavLst>
                        <p:tav tm="0">
                          <p:val>
                            <p:strVal val="#ppt_y+.05"/>
                          </p:val>
                        </p:tav>
                        <p:tav tm="100000">
                          <p:val>
                            <p:strVal val="#ppt_y"/>
                          </p:val>
                        </p:tav>
                      </p:tavLst>
                    </p:anim>
                  </p:childTnLst>
                </p:cTn>
              </p:par>
            </p:tnLst>
          </p:tmpl>
        </p:tmplLst>
      </p:bldP>
      <p:bldP spid="3" grpId="0"/>
    </p:bldLst>
  </p:timing>
  <p:txStyles>
    <p:titleStyle>
      <a:lvl1pPr algn="ctr" rtl="0" eaLnBrk="1" fontAlgn="base" hangingPunct="1">
        <a:spcBef>
          <a:spcPct val="0"/>
        </a:spcBef>
        <a:spcAft>
          <a:spcPct val="0"/>
        </a:spcAft>
        <a:defRPr sz="3200">
          <a:solidFill>
            <a:schemeClr val="bg1"/>
          </a:solidFill>
          <a:latin typeface="+mj-lt"/>
          <a:ea typeface="+mj-ea"/>
          <a:cs typeface="+mj-cs"/>
        </a:defRPr>
      </a:lvl1pPr>
      <a:lvl2pPr algn="ctr" rtl="0" eaLnBrk="1" fontAlgn="base" hangingPunct="1">
        <a:spcBef>
          <a:spcPct val="0"/>
        </a:spcBef>
        <a:spcAft>
          <a:spcPct val="0"/>
        </a:spcAft>
        <a:defRPr sz="3200">
          <a:solidFill>
            <a:schemeClr val="bg1"/>
          </a:solidFill>
          <a:latin typeface="Verdana" pitchFamily="34" charset="0"/>
        </a:defRPr>
      </a:lvl2pPr>
      <a:lvl3pPr algn="ctr" rtl="0" eaLnBrk="1" fontAlgn="base" hangingPunct="1">
        <a:spcBef>
          <a:spcPct val="0"/>
        </a:spcBef>
        <a:spcAft>
          <a:spcPct val="0"/>
        </a:spcAft>
        <a:defRPr sz="3200">
          <a:solidFill>
            <a:schemeClr val="bg1"/>
          </a:solidFill>
          <a:latin typeface="Verdana" pitchFamily="34" charset="0"/>
        </a:defRPr>
      </a:lvl3pPr>
      <a:lvl4pPr algn="ctr" rtl="0" eaLnBrk="1" fontAlgn="base" hangingPunct="1">
        <a:spcBef>
          <a:spcPct val="0"/>
        </a:spcBef>
        <a:spcAft>
          <a:spcPct val="0"/>
        </a:spcAft>
        <a:defRPr sz="3200">
          <a:solidFill>
            <a:schemeClr val="bg1"/>
          </a:solidFill>
          <a:latin typeface="Verdana" pitchFamily="34" charset="0"/>
        </a:defRPr>
      </a:lvl4pPr>
      <a:lvl5pPr algn="ctr" rtl="0" eaLnBrk="1" fontAlgn="base" hangingPunct="1">
        <a:spcBef>
          <a:spcPct val="0"/>
        </a:spcBef>
        <a:spcAft>
          <a:spcPct val="0"/>
        </a:spcAft>
        <a:defRPr sz="3200">
          <a:solidFill>
            <a:schemeClr val="bg1"/>
          </a:solidFill>
          <a:latin typeface="Verdana" pitchFamily="34" charset="0"/>
        </a:defRPr>
      </a:lvl5pPr>
      <a:lvl6pPr marL="457200" algn="ctr" rtl="0" eaLnBrk="1" fontAlgn="base" hangingPunct="1">
        <a:spcBef>
          <a:spcPct val="0"/>
        </a:spcBef>
        <a:spcAft>
          <a:spcPct val="0"/>
        </a:spcAft>
        <a:defRPr sz="3200">
          <a:solidFill>
            <a:schemeClr val="bg1"/>
          </a:solidFill>
          <a:latin typeface="Verdana" pitchFamily="34" charset="0"/>
        </a:defRPr>
      </a:lvl6pPr>
      <a:lvl7pPr marL="914400" algn="ctr" rtl="0" eaLnBrk="1" fontAlgn="base" hangingPunct="1">
        <a:spcBef>
          <a:spcPct val="0"/>
        </a:spcBef>
        <a:spcAft>
          <a:spcPct val="0"/>
        </a:spcAft>
        <a:defRPr sz="3200">
          <a:solidFill>
            <a:schemeClr val="bg1"/>
          </a:solidFill>
          <a:latin typeface="Verdana" pitchFamily="34" charset="0"/>
        </a:defRPr>
      </a:lvl7pPr>
      <a:lvl8pPr marL="1371600" algn="ctr" rtl="0" eaLnBrk="1" fontAlgn="base" hangingPunct="1">
        <a:spcBef>
          <a:spcPct val="0"/>
        </a:spcBef>
        <a:spcAft>
          <a:spcPct val="0"/>
        </a:spcAft>
        <a:defRPr sz="3200">
          <a:solidFill>
            <a:schemeClr val="bg1"/>
          </a:solidFill>
          <a:latin typeface="Verdana" pitchFamily="34" charset="0"/>
        </a:defRPr>
      </a:lvl8pPr>
      <a:lvl9pPr marL="1828800" algn="ctr" rtl="0" eaLnBrk="1" fontAlgn="base" hangingPunct="1">
        <a:spcBef>
          <a:spcPct val="0"/>
        </a:spcBef>
        <a:spcAft>
          <a:spcPct val="0"/>
        </a:spcAft>
        <a:defRPr sz="3200">
          <a:solidFill>
            <a:schemeClr val="bg1"/>
          </a:solidFill>
          <a:latin typeface="Verdana" pitchFamily="34" charset="0"/>
        </a:defRPr>
      </a:lvl9pPr>
    </p:titleStyle>
    <p:bodyStyle>
      <a:lvl1pPr marL="342900" indent="-342900" algn="l" rtl="0" eaLnBrk="1" fontAlgn="base" hangingPunct="1">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7.xml"/><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hyperlink" Target="http://vbpl.vn/danang/Pages/vbpq-toanvan.aspx?ItemID=145385" TargetMode="External"/><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6.xml"/><Relationship Id="rId1" Type="http://schemas.openxmlformats.org/officeDocument/2006/relationships/slideLayout" Target="../slideLayouts/slideLayout2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0" y="1718441"/>
            <a:ext cx="9144000" cy="2822028"/>
          </a:xfrm>
        </p:spPr>
        <p:txBody>
          <a:bodyPr/>
          <a:lstStyle/>
          <a:p>
            <a:r>
              <a:rPr lang="en-US" sz="3600" dirty="0" smtClean="0">
                <a:solidFill>
                  <a:srgbClr val="FF0000"/>
                </a:solidFill>
                <a:latin typeface="Times New Roman" panose="02020603050405020304" pitchFamily="18" charset="0"/>
                <a:cs typeface="Times New Roman" panose="02020603050405020304" pitchFamily="18" charset="0"/>
              </a:rPr>
              <a:t>BÁO CÁO</a:t>
            </a:r>
            <a:r>
              <a:rPr lang="en-US" sz="5400" dirty="0" smtClean="0">
                <a:solidFill>
                  <a:srgbClr val="FF0000"/>
                </a:solidFill>
                <a:latin typeface="Times New Roman" panose="02020603050405020304" pitchFamily="18" charset="0"/>
                <a:cs typeface="Times New Roman" panose="02020603050405020304" pitchFamily="18" charset="0"/>
              </a:rPr>
              <a:t/>
            </a:r>
            <a:br>
              <a:rPr lang="en-US" sz="5400" dirty="0" smtClean="0">
                <a:solidFill>
                  <a:srgbClr val="FF0000"/>
                </a:solidFill>
                <a:latin typeface="Times New Roman" panose="02020603050405020304" pitchFamily="18" charset="0"/>
                <a:cs typeface="Times New Roman" panose="02020603050405020304" pitchFamily="18" charset="0"/>
              </a:rPr>
            </a:br>
            <a:r>
              <a:rPr lang="en-US" sz="3200" dirty="0" smtClean="0">
                <a:solidFill>
                  <a:srgbClr val="FF0000"/>
                </a:solidFill>
                <a:latin typeface="Times New Roman" pitchFamily="18" charset="0"/>
                <a:cs typeface="Times New Roman" pitchFamily="18" charset="0"/>
              </a:rPr>
              <a:t>MỘT SỐ CƠ CHẾ CHÍNH SÁCH HỖ TRỢ LIÊN QUAN ĐẾN SHTT TRÊN ĐỊA BÀN </a:t>
            </a:r>
            <a:br>
              <a:rPr lang="en-US" sz="3200" dirty="0" smtClean="0">
                <a:solidFill>
                  <a:srgbClr val="FF0000"/>
                </a:solidFill>
                <a:latin typeface="Times New Roman" pitchFamily="18" charset="0"/>
                <a:cs typeface="Times New Roman" pitchFamily="18" charset="0"/>
              </a:rPr>
            </a:br>
            <a:r>
              <a:rPr lang="en-US" sz="3200" dirty="0" smtClean="0">
                <a:solidFill>
                  <a:srgbClr val="FF0000"/>
                </a:solidFill>
                <a:latin typeface="Times New Roman" pitchFamily="18" charset="0"/>
                <a:cs typeface="Times New Roman" pitchFamily="18" charset="0"/>
              </a:rPr>
              <a:t>THÀNH PHỐ ĐÀ NẴNG</a:t>
            </a:r>
            <a:endParaRPr lang="vi-VN" sz="3200" dirty="0">
              <a:solidFill>
                <a:srgbClr val="0070C0"/>
              </a:solidFill>
              <a:latin typeface="Times New Roman" pitchFamily="18" charset="0"/>
              <a:cs typeface="Times New Roman" pitchFamily="18" charset="0"/>
            </a:endParaRPr>
          </a:p>
        </p:txBody>
      </p:sp>
      <p:sp>
        <p:nvSpPr>
          <p:cNvPr id="3" name="TextBox 2"/>
          <p:cNvSpPr txBox="1"/>
          <p:nvPr/>
        </p:nvSpPr>
        <p:spPr>
          <a:xfrm>
            <a:off x="0" y="6350699"/>
            <a:ext cx="9144000" cy="400110"/>
          </a:xfrm>
          <a:prstGeom prst="rect">
            <a:avLst/>
          </a:prstGeom>
          <a:noFill/>
        </p:spPr>
        <p:txBody>
          <a:bodyPr wrap="square" rtlCol="0">
            <a:spAutoFit/>
          </a:bodyPr>
          <a:lstStyle/>
          <a:p>
            <a:pPr algn="ctr"/>
            <a:r>
              <a:rPr lang="en-US" sz="2000" b="1" i="1" dirty="0" err="1" smtClean="0">
                <a:solidFill>
                  <a:srgbClr val="0070C0"/>
                </a:solidFill>
              </a:rPr>
              <a:t>Đà</a:t>
            </a:r>
            <a:r>
              <a:rPr lang="en-US" sz="2000" b="1" i="1" dirty="0" smtClean="0">
                <a:solidFill>
                  <a:srgbClr val="0070C0"/>
                </a:solidFill>
              </a:rPr>
              <a:t> </a:t>
            </a:r>
            <a:r>
              <a:rPr lang="en-US" sz="2000" b="1" i="1" dirty="0" err="1" smtClean="0">
                <a:solidFill>
                  <a:srgbClr val="0070C0"/>
                </a:solidFill>
              </a:rPr>
              <a:t>Nẵng</a:t>
            </a:r>
            <a:r>
              <a:rPr lang="en-US" sz="2000" b="1" i="1" dirty="0" smtClean="0">
                <a:solidFill>
                  <a:srgbClr val="0070C0"/>
                </a:solidFill>
              </a:rPr>
              <a:t>, </a:t>
            </a:r>
            <a:r>
              <a:rPr lang="en-US" sz="2000" b="1" i="1" dirty="0" err="1" smtClean="0">
                <a:solidFill>
                  <a:srgbClr val="0070C0"/>
                </a:solidFill>
              </a:rPr>
              <a:t>tháng</a:t>
            </a:r>
            <a:r>
              <a:rPr lang="en-US" sz="2000" b="1" i="1" dirty="0" smtClean="0">
                <a:solidFill>
                  <a:srgbClr val="0070C0"/>
                </a:solidFill>
              </a:rPr>
              <a:t> 3 </a:t>
            </a:r>
            <a:r>
              <a:rPr lang="en-US" sz="2000" b="1" i="1" dirty="0" err="1" smtClean="0">
                <a:solidFill>
                  <a:srgbClr val="0070C0"/>
                </a:solidFill>
              </a:rPr>
              <a:t>năm</a:t>
            </a:r>
            <a:r>
              <a:rPr lang="en-US" sz="2000" b="1" i="1" dirty="0" smtClean="0">
                <a:solidFill>
                  <a:srgbClr val="0070C0"/>
                </a:solidFill>
              </a:rPr>
              <a:t> 2021</a:t>
            </a:r>
            <a:endParaRPr lang="en-US" sz="2000" b="1" i="1" dirty="0">
              <a:solidFill>
                <a:srgbClr val="0070C0"/>
              </a:solidFill>
            </a:endParaRPr>
          </a:p>
        </p:txBody>
      </p:sp>
      <p:sp>
        <p:nvSpPr>
          <p:cNvPr id="11" name="Title 1"/>
          <p:cNvSpPr txBox="1">
            <a:spLocks/>
          </p:cNvSpPr>
          <p:nvPr/>
        </p:nvSpPr>
        <p:spPr bwMode="black">
          <a:xfrm>
            <a:off x="1" y="0"/>
            <a:ext cx="9144000" cy="1890712"/>
          </a:xfrm>
          <a:prstGeom prst="rect">
            <a:avLst/>
          </a:prstGeom>
          <a:noFill/>
          <a:ln>
            <a:noFill/>
          </a:ln>
          <a:effectLst>
            <a:outerShdw dist="53882"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000" b="1">
                <a:solidFill>
                  <a:schemeClr val="tx1"/>
                </a:solidFill>
                <a:latin typeface=".VnTimeH" pitchFamily="34" charset="0"/>
                <a:ea typeface="+mj-ea"/>
                <a:cs typeface="+mj-cs"/>
              </a:defRPr>
            </a:lvl1pPr>
            <a:lvl2pPr algn="ctr" rtl="0" eaLnBrk="1" fontAlgn="base" hangingPunct="1">
              <a:spcBef>
                <a:spcPct val="0"/>
              </a:spcBef>
              <a:spcAft>
                <a:spcPct val="0"/>
              </a:spcAft>
              <a:defRPr sz="3200">
                <a:solidFill>
                  <a:schemeClr val="bg1"/>
                </a:solidFill>
                <a:latin typeface="Verdana" pitchFamily="34" charset="0"/>
              </a:defRPr>
            </a:lvl2pPr>
            <a:lvl3pPr algn="ctr" rtl="0" eaLnBrk="1" fontAlgn="base" hangingPunct="1">
              <a:spcBef>
                <a:spcPct val="0"/>
              </a:spcBef>
              <a:spcAft>
                <a:spcPct val="0"/>
              </a:spcAft>
              <a:defRPr sz="3200">
                <a:solidFill>
                  <a:schemeClr val="bg1"/>
                </a:solidFill>
                <a:latin typeface="Verdana" pitchFamily="34" charset="0"/>
              </a:defRPr>
            </a:lvl3pPr>
            <a:lvl4pPr algn="ctr" rtl="0" eaLnBrk="1" fontAlgn="base" hangingPunct="1">
              <a:spcBef>
                <a:spcPct val="0"/>
              </a:spcBef>
              <a:spcAft>
                <a:spcPct val="0"/>
              </a:spcAft>
              <a:defRPr sz="3200">
                <a:solidFill>
                  <a:schemeClr val="bg1"/>
                </a:solidFill>
                <a:latin typeface="Verdana" pitchFamily="34" charset="0"/>
              </a:defRPr>
            </a:lvl4pPr>
            <a:lvl5pPr algn="ctr" rtl="0" eaLnBrk="1" fontAlgn="base" hangingPunct="1">
              <a:spcBef>
                <a:spcPct val="0"/>
              </a:spcBef>
              <a:spcAft>
                <a:spcPct val="0"/>
              </a:spcAft>
              <a:defRPr sz="3200">
                <a:solidFill>
                  <a:schemeClr val="bg1"/>
                </a:solidFill>
                <a:latin typeface="Verdana" pitchFamily="34" charset="0"/>
              </a:defRPr>
            </a:lvl5pPr>
            <a:lvl6pPr marL="457200" algn="ctr" rtl="0" eaLnBrk="1" fontAlgn="base" hangingPunct="1">
              <a:spcBef>
                <a:spcPct val="0"/>
              </a:spcBef>
              <a:spcAft>
                <a:spcPct val="0"/>
              </a:spcAft>
              <a:defRPr sz="3200">
                <a:solidFill>
                  <a:schemeClr val="bg1"/>
                </a:solidFill>
                <a:latin typeface="Verdana" pitchFamily="34" charset="0"/>
              </a:defRPr>
            </a:lvl6pPr>
            <a:lvl7pPr marL="914400" algn="ctr" rtl="0" eaLnBrk="1" fontAlgn="base" hangingPunct="1">
              <a:spcBef>
                <a:spcPct val="0"/>
              </a:spcBef>
              <a:spcAft>
                <a:spcPct val="0"/>
              </a:spcAft>
              <a:defRPr sz="3200">
                <a:solidFill>
                  <a:schemeClr val="bg1"/>
                </a:solidFill>
                <a:latin typeface="Verdana" pitchFamily="34" charset="0"/>
              </a:defRPr>
            </a:lvl7pPr>
            <a:lvl8pPr marL="1371600" algn="ctr" rtl="0" eaLnBrk="1" fontAlgn="base" hangingPunct="1">
              <a:spcBef>
                <a:spcPct val="0"/>
              </a:spcBef>
              <a:spcAft>
                <a:spcPct val="0"/>
              </a:spcAft>
              <a:defRPr sz="3200">
                <a:solidFill>
                  <a:schemeClr val="bg1"/>
                </a:solidFill>
                <a:latin typeface="Verdana" pitchFamily="34" charset="0"/>
              </a:defRPr>
            </a:lvl8pPr>
            <a:lvl9pPr marL="1828800" algn="ctr" rtl="0" eaLnBrk="1" fontAlgn="base" hangingPunct="1">
              <a:spcBef>
                <a:spcPct val="0"/>
              </a:spcBef>
              <a:spcAft>
                <a:spcPct val="0"/>
              </a:spcAft>
              <a:defRPr sz="3200">
                <a:solidFill>
                  <a:schemeClr val="bg1"/>
                </a:solidFill>
                <a:latin typeface="Verdana" pitchFamily="34" charset="0"/>
              </a:defRPr>
            </a:lvl9pPr>
          </a:lstStyle>
          <a:p>
            <a:pPr defTabSz="914400"/>
            <a:r>
              <a:rPr lang="en-US" b="0" kern="0" dirty="0" smtClean="0">
                <a:solidFill>
                  <a:srgbClr val="0070C0"/>
                </a:solidFill>
                <a:latin typeface="+mn-lt"/>
                <a:cs typeface="Times New Roman" panose="02020603050405020304" pitchFamily="18" charset="0"/>
              </a:rPr>
              <a:t>ỦY BAN NHÂN DÂN THÀNH PHỐ ĐÀ NẴNG</a:t>
            </a:r>
          </a:p>
          <a:p>
            <a:pPr defTabSz="914400"/>
            <a:r>
              <a:rPr lang="en-US" kern="0" dirty="0" smtClean="0">
                <a:solidFill>
                  <a:srgbClr val="0070C0"/>
                </a:solidFill>
                <a:latin typeface="+mn-lt"/>
                <a:cs typeface="Times New Roman" panose="02020603050405020304" pitchFamily="18" charset="0"/>
              </a:rPr>
              <a:t>SỞ KHOA HỌC VÀ CÔNG NGHỆ</a:t>
            </a:r>
          </a:p>
          <a:p>
            <a:pPr defTabSz="914400"/>
            <a:endParaRPr lang="vi-VN" sz="2400" b="0" kern="0" dirty="0">
              <a:solidFill>
                <a:srgbClr val="0070C0"/>
              </a:solidFill>
              <a:latin typeface="+mn-lt"/>
              <a:cs typeface="Times New Roman" panose="02020603050405020304" pitchFamily="18" charset="0"/>
            </a:endParaRPr>
          </a:p>
        </p:txBody>
      </p:sp>
      <p:cxnSp>
        <p:nvCxnSpPr>
          <p:cNvPr id="6" name="Straight Connector 5"/>
          <p:cNvCxnSpPr/>
          <p:nvPr/>
        </p:nvCxnSpPr>
        <p:spPr>
          <a:xfrm>
            <a:off x="3338186" y="1114816"/>
            <a:ext cx="2705622"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xmlns="" val="4219495623"/>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type="title"/>
          </p:nvPr>
        </p:nvSpPr>
        <p:spPr>
          <a:xfrm>
            <a:off x="204952" y="0"/>
            <a:ext cx="8939048" cy="937549"/>
          </a:xfrm>
          <a:noFill/>
        </p:spPr>
        <p:txBody>
          <a:bodyPr>
            <a:normAutofit/>
          </a:bodyPr>
          <a:lstStyle/>
          <a:p>
            <a:pPr>
              <a:lnSpc>
                <a:spcPct val="100000"/>
              </a:lnSpc>
              <a:spcAft>
                <a:spcPts val="600"/>
              </a:spcAft>
            </a:pPr>
            <a:r>
              <a:rPr lang="en-US" sz="2200" b="1" cap="all" dirty="0">
                <a:solidFill>
                  <a:srgbClr val="FF0000"/>
                </a:solidFill>
              </a:rPr>
              <a:t>4</a:t>
            </a:r>
            <a:r>
              <a:rPr lang="en-US" sz="2200" b="1" cap="all" dirty="0" smtClean="0">
                <a:solidFill>
                  <a:srgbClr val="FF0000"/>
                </a:solidFill>
              </a:rPr>
              <a:t>. </a:t>
            </a:r>
            <a:r>
              <a:rPr lang="en-US" sz="2200" b="1" cap="all" dirty="0" err="1" smtClean="0">
                <a:solidFill>
                  <a:srgbClr val="FF0000"/>
                </a:solidFill>
              </a:rPr>
              <a:t>Cơ</a:t>
            </a:r>
            <a:r>
              <a:rPr lang="en-US" sz="2200" b="1" cap="all" dirty="0" smtClean="0">
                <a:solidFill>
                  <a:srgbClr val="FF0000"/>
                </a:solidFill>
              </a:rPr>
              <a:t> </a:t>
            </a:r>
            <a:r>
              <a:rPr lang="en-US" sz="2200" b="1" cap="all" dirty="0" err="1" smtClean="0">
                <a:solidFill>
                  <a:srgbClr val="FF0000"/>
                </a:solidFill>
              </a:rPr>
              <a:t>chế</a:t>
            </a:r>
            <a:r>
              <a:rPr lang="en-US" sz="2200" b="1" cap="all" dirty="0" smtClean="0">
                <a:solidFill>
                  <a:srgbClr val="FF0000"/>
                </a:solidFill>
              </a:rPr>
              <a:t> </a:t>
            </a:r>
            <a:r>
              <a:rPr lang="en-US" sz="2200" b="1" cap="all" dirty="0" err="1" smtClean="0">
                <a:solidFill>
                  <a:srgbClr val="FF0000"/>
                </a:solidFill>
              </a:rPr>
              <a:t>chính</a:t>
            </a:r>
            <a:r>
              <a:rPr lang="en-US" sz="2200" b="1" cap="all" dirty="0" smtClean="0">
                <a:solidFill>
                  <a:srgbClr val="FF0000"/>
                </a:solidFill>
              </a:rPr>
              <a:t> </a:t>
            </a:r>
            <a:r>
              <a:rPr lang="en-US" sz="2200" b="1" cap="all" dirty="0" err="1" smtClean="0">
                <a:solidFill>
                  <a:srgbClr val="FF0000"/>
                </a:solidFill>
              </a:rPr>
              <a:t>sách</a:t>
            </a:r>
            <a:r>
              <a:rPr lang="en-US" sz="2200" b="1" cap="all" dirty="0" smtClean="0">
                <a:solidFill>
                  <a:srgbClr val="FF0000"/>
                </a:solidFill>
              </a:rPr>
              <a:t> </a:t>
            </a:r>
            <a:r>
              <a:rPr lang="en-US" sz="2200" b="1" cap="all" dirty="0" err="1">
                <a:solidFill>
                  <a:srgbClr val="FF0000"/>
                </a:solidFill>
              </a:rPr>
              <a:t>hỗ</a:t>
            </a:r>
            <a:r>
              <a:rPr lang="en-US" sz="2200" b="1" cap="all" dirty="0">
                <a:solidFill>
                  <a:srgbClr val="FF0000"/>
                </a:solidFill>
              </a:rPr>
              <a:t> </a:t>
            </a:r>
            <a:r>
              <a:rPr lang="en-US" sz="2200" b="1" cap="all" dirty="0" err="1">
                <a:solidFill>
                  <a:srgbClr val="FF0000"/>
                </a:solidFill>
              </a:rPr>
              <a:t>trợ</a:t>
            </a:r>
            <a:r>
              <a:rPr lang="en-US" sz="2200" b="1" cap="all" dirty="0">
                <a:solidFill>
                  <a:srgbClr val="FF0000"/>
                </a:solidFill>
              </a:rPr>
              <a:t> </a:t>
            </a:r>
            <a:r>
              <a:rPr lang="en-US" sz="2200" b="1" dirty="0">
                <a:solidFill>
                  <a:srgbClr val="FF0000"/>
                </a:solidFill>
              </a:rPr>
              <a:t>(</a:t>
            </a:r>
            <a:r>
              <a:rPr lang="en-US" sz="2200" b="1" dirty="0" err="1">
                <a:solidFill>
                  <a:srgbClr val="FF0000"/>
                </a:solidFill>
              </a:rPr>
              <a:t>tiếp</a:t>
            </a:r>
            <a:r>
              <a:rPr lang="en-US" sz="2200" b="1" dirty="0">
                <a:solidFill>
                  <a:srgbClr val="FF0000"/>
                </a:solidFill>
              </a:rPr>
              <a:t> </a:t>
            </a:r>
            <a:r>
              <a:rPr lang="en-US" sz="2200" b="1" dirty="0" err="1">
                <a:solidFill>
                  <a:srgbClr val="FF0000"/>
                </a:solidFill>
              </a:rPr>
              <a:t>theo</a:t>
            </a:r>
            <a:r>
              <a:rPr lang="en-US" sz="2200" b="1" dirty="0">
                <a:solidFill>
                  <a:srgbClr val="FF0000"/>
                </a:solidFill>
              </a:rPr>
              <a:t>)</a:t>
            </a:r>
            <a:r>
              <a:rPr lang="en-US" sz="2200" b="1" cap="all" dirty="0">
                <a:solidFill>
                  <a:srgbClr val="FF0000"/>
                </a:solidFill>
              </a:rPr>
              <a:t/>
            </a:r>
            <a:br>
              <a:rPr lang="en-US" sz="2200" b="1" cap="all" dirty="0">
                <a:solidFill>
                  <a:srgbClr val="FF0000"/>
                </a:solidFill>
              </a:rPr>
            </a:br>
            <a:r>
              <a:rPr lang="vi-VN" sz="2000" b="1" dirty="0" smtClean="0">
                <a:solidFill>
                  <a:srgbClr val="0000CC"/>
                </a:solidFill>
              </a:rPr>
              <a:t>Hỗ </a:t>
            </a:r>
            <a:r>
              <a:rPr lang="vi-VN" sz="2000" b="1" dirty="0">
                <a:solidFill>
                  <a:srgbClr val="0000CC"/>
                </a:solidFill>
              </a:rPr>
              <a:t>trợ hoạt động tiêu chuẩn, đo lường, chất </a:t>
            </a:r>
            <a:r>
              <a:rPr lang="vi-VN" sz="2000" b="1" dirty="0" smtClean="0">
                <a:solidFill>
                  <a:srgbClr val="0000CC"/>
                </a:solidFill>
              </a:rPr>
              <a:t>lượng</a:t>
            </a:r>
            <a:endParaRPr lang="en-US" sz="2000" b="1" dirty="0" smtClean="0">
              <a:solidFill>
                <a:srgbClr val="FF0000"/>
              </a:solidFill>
            </a:endParaRPr>
          </a:p>
        </p:txBody>
      </p:sp>
      <p:sp>
        <p:nvSpPr>
          <p:cNvPr id="2" name="TextBox 1"/>
          <p:cNvSpPr txBox="1"/>
          <p:nvPr/>
        </p:nvSpPr>
        <p:spPr>
          <a:xfrm>
            <a:off x="379570" y="1189797"/>
            <a:ext cx="8764430" cy="4893647"/>
          </a:xfrm>
          <a:prstGeom prst="rect">
            <a:avLst/>
          </a:prstGeom>
          <a:noFill/>
        </p:spPr>
        <p:txBody>
          <a:bodyPr wrap="square" rtlCol="0">
            <a:spAutoFit/>
          </a:bodyPr>
          <a:lstStyle/>
          <a:p>
            <a:pPr marL="285750" indent="-285750" algn="just">
              <a:buFont typeface="Wingdings" panose="05000000000000000000" pitchFamily="2" charset="2"/>
              <a:buChar char="Ø"/>
            </a:pPr>
            <a:r>
              <a:rPr lang="en-US" sz="2400" dirty="0" err="1" smtClean="0">
                <a:solidFill>
                  <a:srgbClr val="002060"/>
                </a:solidFill>
                <a:latin typeface="Arial" panose="020B0604020202020204" pitchFamily="34" charset="0"/>
                <a:cs typeface="Arial" panose="020B0604020202020204" pitchFamily="34" charset="0"/>
              </a:rPr>
              <a:t>Hỗ</a:t>
            </a:r>
            <a:r>
              <a:rPr lang="en-US" sz="2400" dirty="0" smtClean="0">
                <a:solidFill>
                  <a:srgbClr val="002060"/>
                </a:solidFill>
                <a:latin typeface="Arial" panose="020B0604020202020204" pitchFamily="34" charset="0"/>
                <a:cs typeface="Arial" panose="020B0604020202020204" pitchFamily="34" charset="0"/>
              </a:rPr>
              <a:t> </a:t>
            </a:r>
            <a:r>
              <a:rPr lang="en-US" sz="2400" dirty="0" err="1" smtClean="0">
                <a:solidFill>
                  <a:srgbClr val="002060"/>
                </a:solidFill>
                <a:latin typeface="Arial" panose="020B0604020202020204" pitchFamily="34" charset="0"/>
                <a:cs typeface="Arial" panose="020B0604020202020204" pitchFamily="34" charset="0"/>
              </a:rPr>
              <a:t>trợ</a:t>
            </a:r>
            <a:r>
              <a:rPr lang="en-US" sz="2400" dirty="0" smtClean="0">
                <a:solidFill>
                  <a:srgbClr val="002060"/>
                </a:solidFill>
                <a:latin typeface="Arial" panose="020B0604020202020204" pitchFamily="34" charset="0"/>
                <a:cs typeface="Arial" panose="020B0604020202020204" pitchFamily="34" charset="0"/>
              </a:rPr>
              <a:t> </a:t>
            </a:r>
            <a:r>
              <a:rPr lang="vi-VN" sz="2400" dirty="0" smtClean="0">
                <a:solidFill>
                  <a:srgbClr val="002060"/>
                </a:solidFill>
                <a:latin typeface="Arial" panose="020B0604020202020204" pitchFamily="34" charset="0"/>
                <a:cs typeface="Arial" panose="020B0604020202020204" pitchFamily="34" charset="0"/>
              </a:rPr>
              <a:t>30 </a:t>
            </a:r>
            <a:r>
              <a:rPr lang="vi-VN" sz="2400" dirty="0">
                <a:solidFill>
                  <a:srgbClr val="002060"/>
                </a:solidFill>
                <a:latin typeface="Arial" panose="020B0604020202020204" pitchFamily="34" charset="0"/>
                <a:cs typeface="Arial" panose="020B0604020202020204" pitchFamily="34" charset="0"/>
              </a:rPr>
              <a:t>triệu đồng cho xây dựng, đánh giá chứng nhận hệ thống quản lý chất lượng theo tiêu chuẩn (ISO 9000, ISO 14000, ISO 22000, ISO 27000...); </a:t>
            </a:r>
          </a:p>
          <a:p>
            <a:pPr marL="285750" indent="-285750" algn="just">
              <a:buFont typeface="Wingdings" panose="05000000000000000000" pitchFamily="2" charset="2"/>
              <a:buChar char="Ø"/>
            </a:pPr>
            <a:r>
              <a:rPr lang="en-US" sz="2400" dirty="0" err="1">
                <a:solidFill>
                  <a:srgbClr val="002060"/>
                </a:solidFill>
                <a:latin typeface="Arial" panose="020B0604020202020204" pitchFamily="34" charset="0"/>
                <a:cs typeface="Arial" panose="020B0604020202020204" pitchFamily="34" charset="0"/>
              </a:rPr>
              <a:t>Hỗ</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trợ</a:t>
            </a:r>
            <a:r>
              <a:rPr lang="en-US" sz="2400" dirty="0">
                <a:solidFill>
                  <a:srgbClr val="002060"/>
                </a:solidFill>
                <a:latin typeface="Arial" panose="020B0604020202020204" pitchFamily="34" charset="0"/>
                <a:cs typeface="Arial" panose="020B0604020202020204" pitchFamily="34" charset="0"/>
              </a:rPr>
              <a:t> </a:t>
            </a:r>
            <a:r>
              <a:rPr lang="vi-VN" sz="2400" dirty="0" smtClean="0">
                <a:solidFill>
                  <a:srgbClr val="002060"/>
                </a:solidFill>
                <a:latin typeface="Arial" panose="020B0604020202020204" pitchFamily="34" charset="0"/>
                <a:cs typeface="Arial" panose="020B0604020202020204" pitchFamily="34" charset="0"/>
              </a:rPr>
              <a:t>35 </a:t>
            </a:r>
            <a:r>
              <a:rPr lang="vi-VN" sz="2400" dirty="0">
                <a:solidFill>
                  <a:srgbClr val="002060"/>
                </a:solidFill>
                <a:latin typeface="Arial" panose="020B0604020202020204" pitchFamily="34" charset="0"/>
                <a:cs typeface="Arial" panose="020B0604020202020204" pitchFamily="34" charset="0"/>
              </a:rPr>
              <a:t>triệu đồng khi tích hợp cùng một lúc nhiều tiêu chuẩn, các công cụ quản lý tiên </a:t>
            </a:r>
            <a:r>
              <a:rPr lang="vi-VN" sz="2400" dirty="0" smtClean="0">
                <a:solidFill>
                  <a:srgbClr val="002060"/>
                </a:solidFill>
                <a:latin typeface="Arial" panose="020B0604020202020204" pitchFamily="34" charset="0"/>
                <a:cs typeface="Arial" panose="020B0604020202020204" pitchFamily="34" charset="0"/>
              </a:rPr>
              <a:t>tiến;</a:t>
            </a:r>
            <a:endParaRPr lang="en-US" sz="2400" dirty="0" smtClean="0">
              <a:solidFill>
                <a:srgbClr val="00206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US" sz="2400" dirty="0" err="1">
                <a:solidFill>
                  <a:srgbClr val="002060"/>
                </a:solidFill>
                <a:latin typeface="Arial" panose="020B0604020202020204" pitchFamily="34" charset="0"/>
                <a:cs typeface="Arial" panose="020B0604020202020204" pitchFamily="34" charset="0"/>
              </a:rPr>
              <a:t>Hỗ</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trợ</a:t>
            </a:r>
            <a:r>
              <a:rPr lang="en-US" sz="2400" dirty="0">
                <a:solidFill>
                  <a:srgbClr val="002060"/>
                </a:solidFill>
                <a:latin typeface="Arial" panose="020B0604020202020204" pitchFamily="34" charset="0"/>
                <a:cs typeface="Arial" panose="020B0604020202020204" pitchFamily="34" charset="0"/>
              </a:rPr>
              <a:t> </a:t>
            </a:r>
            <a:r>
              <a:rPr lang="vi-VN" sz="2400" dirty="0" smtClean="0">
                <a:solidFill>
                  <a:srgbClr val="002060"/>
                </a:solidFill>
                <a:latin typeface="Arial" panose="020B0604020202020204" pitchFamily="34" charset="0"/>
                <a:cs typeface="Arial" panose="020B0604020202020204" pitchFamily="34" charset="0"/>
              </a:rPr>
              <a:t>10 </a:t>
            </a:r>
            <a:r>
              <a:rPr lang="vi-VN" sz="2400" dirty="0">
                <a:solidFill>
                  <a:srgbClr val="002060"/>
                </a:solidFill>
                <a:latin typeface="Arial" panose="020B0604020202020204" pitchFamily="34" charset="0"/>
                <a:cs typeface="Arial" panose="020B0604020202020204" pitchFamily="34" charset="0"/>
              </a:rPr>
              <a:t>triệu đồng thực hiện tái chứng nhận hệ thống quản lý</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hoặc</a:t>
            </a:r>
            <a:r>
              <a:rPr lang="vi-VN" sz="2400" dirty="0">
                <a:solidFill>
                  <a:srgbClr val="002060"/>
                </a:solidFill>
                <a:latin typeface="Arial" panose="020B0604020202020204" pitchFamily="34" charset="0"/>
                <a:cs typeface="Arial" panose="020B0604020202020204" pitchFamily="34" charset="0"/>
              </a:rPr>
              <a:t> tích hợp bổ sung tiêu chuẩn quản lý khác vào hệ thống quản lý của doanh nghiệp. </a:t>
            </a:r>
          </a:p>
          <a:p>
            <a:pPr marL="285750" indent="-285750" algn="just">
              <a:buFont typeface="Wingdings" panose="05000000000000000000" pitchFamily="2" charset="2"/>
              <a:buChar char="Ø"/>
            </a:pPr>
            <a:r>
              <a:rPr lang="en-US" sz="2400" dirty="0" err="1">
                <a:solidFill>
                  <a:srgbClr val="002060"/>
                </a:solidFill>
                <a:latin typeface="Arial" panose="020B0604020202020204" pitchFamily="34" charset="0"/>
                <a:cs typeface="Arial" panose="020B0604020202020204" pitchFamily="34" charset="0"/>
              </a:rPr>
              <a:t>Hỗ</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trợ</a:t>
            </a:r>
            <a:r>
              <a:rPr lang="en-US" sz="2400" dirty="0">
                <a:solidFill>
                  <a:srgbClr val="002060"/>
                </a:solidFill>
                <a:latin typeface="Arial" panose="020B0604020202020204" pitchFamily="34" charset="0"/>
                <a:cs typeface="Arial" panose="020B0604020202020204" pitchFamily="34" charset="0"/>
              </a:rPr>
              <a:t> </a:t>
            </a:r>
            <a:r>
              <a:rPr lang="vi-VN" sz="2400" dirty="0" smtClean="0">
                <a:solidFill>
                  <a:srgbClr val="002060"/>
                </a:solidFill>
                <a:latin typeface="Arial" panose="020B0604020202020204" pitchFamily="34" charset="0"/>
                <a:cs typeface="Arial" panose="020B0604020202020204" pitchFamily="34" charset="0"/>
              </a:rPr>
              <a:t>10 </a:t>
            </a:r>
            <a:r>
              <a:rPr lang="vi-VN" sz="2400" dirty="0">
                <a:solidFill>
                  <a:srgbClr val="002060"/>
                </a:solidFill>
                <a:latin typeface="Arial" panose="020B0604020202020204" pitchFamily="34" charset="0"/>
                <a:cs typeface="Arial" panose="020B0604020202020204" pitchFamily="34" charset="0"/>
              </a:rPr>
              <a:t>triệu đồng/tiêu chuẩn để thực hiện xây dựng </a:t>
            </a:r>
            <a:r>
              <a:rPr lang="en-US" sz="2400" dirty="0" smtClean="0">
                <a:solidFill>
                  <a:srgbClr val="002060"/>
                </a:solidFill>
                <a:latin typeface="Arial" panose="020B0604020202020204" pitchFamily="34" charset="0"/>
                <a:cs typeface="Arial" panose="020B0604020202020204" pitchFamily="34" charset="0"/>
              </a:rPr>
              <a:t>TCCS </a:t>
            </a:r>
            <a:r>
              <a:rPr lang="vi-VN" sz="2400" dirty="0" smtClean="0">
                <a:solidFill>
                  <a:srgbClr val="002060"/>
                </a:solidFill>
                <a:latin typeface="Arial" panose="020B0604020202020204" pitchFamily="34" charset="0"/>
                <a:cs typeface="Arial" panose="020B0604020202020204" pitchFamily="34" charset="0"/>
              </a:rPr>
              <a:t> </a:t>
            </a:r>
            <a:r>
              <a:rPr lang="vi-VN" sz="2400" dirty="0">
                <a:solidFill>
                  <a:srgbClr val="002060"/>
                </a:solidFill>
                <a:latin typeface="Arial" panose="020B0604020202020204" pitchFamily="34" charset="0"/>
                <a:cs typeface="Arial" panose="020B0604020202020204" pitchFamily="34" charset="0"/>
              </a:rPr>
              <a:t>Hỗ trợ không quá 2 tiêu chuẩn/năm cho một doanh nghiệp.</a:t>
            </a:r>
          </a:p>
          <a:p>
            <a:pPr marL="285750" indent="-285750" algn="just">
              <a:buFont typeface="Wingdings" panose="05000000000000000000" pitchFamily="2" charset="2"/>
              <a:buChar char="Ø"/>
            </a:pPr>
            <a:r>
              <a:rPr lang="en-US" sz="2400" dirty="0" err="1">
                <a:solidFill>
                  <a:srgbClr val="002060"/>
                </a:solidFill>
                <a:latin typeface="Arial" panose="020B0604020202020204" pitchFamily="34" charset="0"/>
                <a:cs typeface="Arial" panose="020B0604020202020204" pitchFamily="34" charset="0"/>
              </a:rPr>
              <a:t>Hỗ</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trợ</a:t>
            </a:r>
            <a:r>
              <a:rPr lang="en-US" sz="2400" dirty="0">
                <a:solidFill>
                  <a:srgbClr val="002060"/>
                </a:solidFill>
                <a:latin typeface="Arial" panose="020B0604020202020204" pitchFamily="34" charset="0"/>
                <a:cs typeface="Arial" panose="020B0604020202020204" pitchFamily="34" charset="0"/>
              </a:rPr>
              <a:t> </a:t>
            </a:r>
            <a:r>
              <a:rPr lang="vi-VN" sz="2400" dirty="0" smtClean="0">
                <a:solidFill>
                  <a:srgbClr val="002060"/>
                </a:solidFill>
                <a:latin typeface="Arial" panose="020B0604020202020204" pitchFamily="34" charset="0"/>
                <a:cs typeface="Arial" panose="020B0604020202020204" pitchFamily="34" charset="0"/>
              </a:rPr>
              <a:t>15 </a:t>
            </a:r>
            <a:r>
              <a:rPr lang="vi-VN" sz="2400" dirty="0">
                <a:solidFill>
                  <a:srgbClr val="002060"/>
                </a:solidFill>
                <a:latin typeface="Arial" panose="020B0604020202020204" pitchFamily="34" charset="0"/>
                <a:cs typeface="Arial" panose="020B0604020202020204" pitchFamily="34" charset="0"/>
              </a:rPr>
              <a:t>triệu đồng/sản phẩm để đánh giá chứng nhận sản phẩm hợp chuẩn và đánh giá chứng nhận hợp quy. </a:t>
            </a: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5364366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type="title"/>
          </p:nvPr>
        </p:nvSpPr>
        <p:spPr>
          <a:xfrm>
            <a:off x="394138" y="0"/>
            <a:ext cx="8749862" cy="937549"/>
          </a:xfrm>
          <a:noFill/>
        </p:spPr>
        <p:txBody>
          <a:bodyPr>
            <a:normAutofit/>
          </a:bodyPr>
          <a:lstStyle/>
          <a:p>
            <a:pPr>
              <a:lnSpc>
                <a:spcPct val="100000"/>
              </a:lnSpc>
              <a:spcAft>
                <a:spcPts val="600"/>
              </a:spcAft>
            </a:pPr>
            <a:r>
              <a:rPr lang="en-US" sz="2000" b="1" cap="all" dirty="0" smtClean="0">
                <a:solidFill>
                  <a:srgbClr val="FF0000"/>
                </a:solidFill>
              </a:rPr>
              <a:t>4</a:t>
            </a:r>
            <a:r>
              <a:rPr lang="en-US" sz="2000" b="1" cap="all" dirty="0" smtClean="0">
                <a:solidFill>
                  <a:srgbClr val="FF0000"/>
                </a:solidFill>
              </a:rPr>
              <a:t>. </a:t>
            </a:r>
            <a:r>
              <a:rPr lang="en-US" sz="2000" b="1" cap="all" dirty="0" err="1" smtClean="0">
                <a:solidFill>
                  <a:srgbClr val="FF0000"/>
                </a:solidFill>
              </a:rPr>
              <a:t>Cơ</a:t>
            </a:r>
            <a:r>
              <a:rPr lang="en-US" sz="2000" b="1" cap="all" dirty="0" smtClean="0">
                <a:solidFill>
                  <a:srgbClr val="FF0000"/>
                </a:solidFill>
              </a:rPr>
              <a:t> </a:t>
            </a:r>
            <a:r>
              <a:rPr lang="en-US" sz="2000" b="1" cap="all" dirty="0" err="1" smtClean="0">
                <a:solidFill>
                  <a:srgbClr val="FF0000"/>
                </a:solidFill>
              </a:rPr>
              <a:t>chế</a:t>
            </a:r>
            <a:r>
              <a:rPr lang="en-US" sz="2000" b="1" cap="all" dirty="0" smtClean="0">
                <a:solidFill>
                  <a:srgbClr val="FF0000"/>
                </a:solidFill>
              </a:rPr>
              <a:t> </a:t>
            </a:r>
            <a:r>
              <a:rPr lang="en-US" sz="2000" b="1" cap="all" dirty="0" err="1" smtClean="0">
                <a:solidFill>
                  <a:srgbClr val="FF0000"/>
                </a:solidFill>
              </a:rPr>
              <a:t>chính</a:t>
            </a:r>
            <a:r>
              <a:rPr lang="en-US" sz="2000" b="1" cap="all" dirty="0" smtClean="0">
                <a:solidFill>
                  <a:srgbClr val="FF0000"/>
                </a:solidFill>
              </a:rPr>
              <a:t> </a:t>
            </a:r>
            <a:r>
              <a:rPr lang="en-US" sz="2000" b="1" cap="all" dirty="0" err="1" smtClean="0">
                <a:solidFill>
                  <a:srgbClr val="FF0000"/>
                </a:solidFill>
              </a:rPr>
              <a:t>sách</a:t>
            </a:r>
            <a:r>
              <a:rPr lang="en-US" sz="2000" b="1" cap="all" dirty="0" smtClean="0">
                <a:solidFill>
                  <a:srgbClr val="FF0000"/>
                </a:solidFill>
              </a:rPr>
              <a:t> </a:t>
            </a:r>
            <a:r>
              <a:rPr lang="en-US" sz="2000" b="1" cap="all" dirty="0" err="1">
                <a:solidFill>
                  <a:srgbClr val="FF0000"/>
                </a:solidFill>
              </a:rPr>
              <a:t>hỗ</a:t>
            </a:r>
            <a:r>
              <a:rPr lang="en-US" sz="2000" b="1" cap="all" dirty="0">
                <a:solidFill>
                  <a:srgbClr val="FF0000"/>
                </a:solidFill>
              </a:rPr>
              <a:t> </a:t>
            </a:r>
            <a:r>
              <a:rPr lang="en-US" sz="2000" b="1" cap="all" dirty="0" err="1">
                <a:solidFill>
                  <a:srgbClr val="FF0000"/>
                </a:solidFill>
              </a:rPr>
              <a:t>trợ</a:t>
            </a:r>
            <a:r>
              <a:rPr lang="en-US" sz="2000" b="1" cap="all" dirty="0">
                <a:solidFill>
                  <a:srgbClr val="FF0000"/>
                </a:solidFill>
              </a:rPr>
              <a:t> </a:t>
            </a:r>
            <a:r>
              <a:rPr lang="en-US" sz="2000" b="1" dirty="0">
                <a:solidFill>
                  <a:srgbClr val="FF0000"/>
                </a:solidFill>
              </a:rPr>
              <a:t>(</a:t>
            </a:r>
            <a:r>
              <a:rPr lang="en-US" sz="2000" b="1" dirty="0" err="1">
                <a:solidFill>
                  <a:srgbClr val="FF0000"/>
                </a:solidFill>
              </a:rPr>
              <a:t>tiếp</a:t>
            </a:r>
            <a:r>
              <a:rPr lang="en-US" sz="2000" b="1" dirty="0">
                <a:solidFill>
                  <a:srgbClr val="FF0000"/>
                </a:solidFill>
              </a:rPr>
              <a:t> </a:t>
            </a:r>
            <a:r>
              <a:rPr lang="en-US" sz="2000" b="1" dirty="0" err="1">
                <a:solidFill>
                  <a:srgbClr val="FF0000"/>
                </a:solidFill>
              </a:rPr>
              <a:t>theo</a:t>
            </a:r>
            <a:r>
              <a:rPr lang="en-US" sz="2000" b="1" dirty="0">
                <a:solidFill>
                  <a:srgbClr val="FF0000"/>
                </a:solidFill>
              </a:rPr>
              <a:t>)</a:t>
            </a:r>
            <a:r>
              <a:rPr lang="en-US" sz="2000" b="1" cap="all" dirty="0">
                <a:solidFill>
                  <a:srgbClr val="FF0000"/>
                </a:solidFill>
              </a:rPr>
              <a:t/>
            </a:r>
            <a:br>
              <a:rPr lang="en-US" sz="2000" b="1" cap="all" dirty="0">
                <a:solidFill>
                  <a:srgbClr val="FF0000"/>
                </a:solidFill>
              </a:rPr>
            </a:br>
            <a:r>
              <a:rPr lang="vi-VN" sz="1800" b="1" dirty="0" smtClean="0">
                <a:solidFill>
                  <a:srgbClr val="0000CC"/>
                </a:solidFill>
              </a:rPr>
              <a:t>Hỗ </a:t>
            </a:r>
            <a:r>
              <a:rPr lang="vi-VN" sz="1800" b="1" dirty="0">
                <a:solidFill>
                  <a:srgbClr val="0000CC"/>
                </a:solidFill>
              </a:rPr>
              <a:t>trợ hoạt động </a:t>
            </a:r>
            <a:r>
              <a:rPr lang="en-US" sz="1800" b="1" dirty="0" err="1" smtClean="0">
                <a:solidFill>
                  <a:srgbClr val="0000CC"/>
                </a:solidFill>
              </a:rPr>
              <a:t>sở</a:t>
            </a:r>
            <a:r>
              <a:rPr lang="en-US" sz="1800" b="1" dirty="0" smtClean="0">
                <a:solidFill>
                  <a:srgbClr val="0000CC"/>
                </a:solidFill>
              </a:rPr>
              <a:t> </a:t>
            </a:r>
            <a:r>
              <a:rPr lang="en-US" sz="1800" b="1" dirty="0" err="1" smtClean="0">
                <a:solidFill>
                  <a:srgbClr val="0000CC"/>
                </a:solidFill>
              </a:rPr>
              <a:t>hữu</a:t>
            </a:r>
            <a:r>
              <a:rPr lang="en-US" sz="1800" b="1" dirty="0" smtClean="0">
                <a:solidFill>
                  <a:srgbClr val="0000CC"/>
                </a:solidFill>
              </a:rPr>
              <a:t> </a:t>
            </a:r>
            <a:r>
              <a:rPr lang="en-US" sz="1800" b="1" dirty="0" err="1" smtClean="0">
                <a:solidFill>
                  <a:srgbClr val="0000CC"/>
                </a:solidFill>
              </a:rPr>
              <a:t>trí</a:t>
            </a:r>
            <a:r>
              <a:rPr lang="en-US" sz="1800" b="1" dirty="0" smtClean="0">
                <a:solidFill>
                  <a:srgbClr val="0000CC"/>
                </a:solidFill>
              </a:rPr>
              <a:t> </a:t>
            </a:r>
            <a:r>
              <a:rPr lang="en-US" sz="1800" b="1" dirty="0" err="1" smtClean="0">
                <a:solidFill>
                  <a:srgbClr val="0000CC"/>
                </a:solidFill>
              </a:rPr>
              <a:t>tuệ</a:t>
            </a:r>
            <a:endParaRPr lang="en-US" sz="1800" b="1" dirty="0" smtClean="0">
              <a:solidFill>
                <a:srgbClr val="FF0000"/>
              </a:solidFill>
            </a:endParaRPr>
          </a:p>
        </p:txBody>
      </p:sp>
      <p:sp>
        <p:nvSpPr>
          <p:cNvPr id="2" name="TextBox 1"/>
          <p:cNvSpPr txBox="1"/>
          <p:nvPr/>
        </p:nvSpPr>
        <p:spPr>
          <a:xfrm>
            <a:off x="315310" y="1157466"/>
            <a:ext cx="8701368" cy="3046988"/>
          </a:xfrm>
          <a:prstGeom prst="rect">
            <a:avLst/>
          </a:prstGeom>
          <a:noFill/>
        </p:spPr>
        <p:txBody>
          <a:bodyPr wrap="square" rtlCol="0">
            <a:spAutoFit/>
          </a:bodyPr>
          <a:lstStyle/>
          <a:p>
            <a:pPr marL="285750" indent="-285750" algn="just">
              <a:buFont typeface="Wingdings" panose="05000000000000000000" pitchFamily="2" charset="2"/>
              <a:buChar char="Ø"/>
            </a:pPr>
            <a:r>
              <a:rPr lang="vi-VN" sz="2400" dirty="0">
                <a:solidFill>
                  <a:srgbClr val="002060"/>
                </a:solidFill>
                <a:cs typeface="Arial" panose="020B0604020202020204" pitchFamily="34" charset="0"/>
              </a:rPr>
              <a:t>10 triệu đồng để đăng ký bảo hộ sở hữu trí tuệ sáng chế hoặc giải pháp hữu ích của doanh nghiệp.    </a:t>
            </a:r>
          </a:p>
          <a:p>
            <a:pPr marL="285750" indent="-285750" algn="just">
              <a:buFont typeface="Wingdings" panose="05000000000000000000" pitchFamily="2" charset="2"/>
              <a:buChar char="Ø"/>
            </a:pPr>
            <a:r>
              <a:rPr lang="vi-VN" sz="2400" dirty="0">
                <a:solidFill>
                  <a:srgbClr val="002060"/>
                </a:solidFill>
                <a:cs typeface="Arial" panose="020B0604020202020204" pitchFamily="34" charset="0"/>
              </a:rPr>
              <a:t>3 triệu đồng/nhãn hiệu, kiểu dáng công nghiệp đăng ký sở hữu trong nước.  </a:t>
            </a:r>
          </a:p>
          <a:p>
            <a:pPr marL="285750" indent="-285750" algn="just">
              <a:buFont typeface="Wingdings" panose="05000000000000000000" pitchFamily="2" charset="2"/>
              <a:buChar char="Ø"/>
            </a:pPr>
            <a:r>
              <a:rPr lang="vi-VN" sz="2400" dirty="0">
                <a:solidFill>
                  <a:srgbClr val="002060"/>
                </a:solidFill>
                <a:cs typeface="Arial" panose="020B0604020202020204" pitchFamily="34" charset="0"/>
              </a:rPr>
              <a:t>Hỗ trợ 20 triệu đồng/nhãn hiệu, kiểu dáng công nghiệp đăng ký sở hữu ở nước ngoài.</a:t>
            </a:r>
          </a:p>
          <a:p>
            <a:pPr marL="285750" indent="-285750" algn="just">
              <a:buFont typeface="Wingdings" panose="05000000000000000000" pitchFamily="2" charset="2"/>
              <a:buChar char="Ø"/>
            </a:pPr>
            <a:r>
              <a:rPr lang="vi-VN" sz="2400" dirty="0">
                <a:solidFill>
                  <a:srgbClr val="002060"/>
                </a:solidFill>
                <a:cs typeface="Arial" panose="020B0604020202020204" pitchFamily="34" charset="0"/>
              </a:rPr>
              <a:t>Một doanh nghiệp hỗ trợ không quá 03 (ba) nhãn hiệu, kiểu dáng công nghiệp/năm</a:t>
            </a:r>
          </a:p>
        </p:txBody>
      </p:sp>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285052" y="4939967"/>
            <a:ext cx="1742352" cy="1742352"/>
          </a:xfrm>
          <a:prstGeom prst="rect">
            <a:avLst/>
          </a:prstGeom>
        </p:spPr>
      </p:pic>
      <p:pic>
        <p:nvPicPr>
          <p:cNvPr id="7" name="Picture 6"/>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562847" y="4889723"/>
            <a:ext cx="1978714" cy="1763742"/>
          </a:xfrm>
          <a:prstGeom prst="rect">
            <a:avLst/>
          </a:prstGeom>
        </p:spPr>
      </p:pic>
      <p:pic>
        <p:nvPicPr>
          <p:cNvPr id="8" name="Picture 7"/>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3530835" y="4916819"/>
            <a:ext cx="1764943" cy="1764943"/>
          </a:xfrm>
          <a:prstGeom prst="rect">
            <a:avLst/>
          </a:prstGeom>
        </p:spPr>
      </p:pic>
      <p:sp>
        <p:nvSpPr>
          <p:cNvPr id="9" name="TextBox 8"/>
          <p:cNvSpPr txBox="1"/>
          <p:nvPr/>
        </p:nvSpPr>
        <p:spPr>
          <a:xfrm>
            <a:off x="374574" y="4189448"/>
            <a:ext cx="9016678" cy="461665"/>
          </a:xfrm>
          <a:prstGeom prst="rect">
            <a:avLst/>
          </a:prstGeom>
          <a:noFill/>
        </p:spPr>
        <p:txBody>
          <a:bodyPr wrap="square" rtlCol="0">
            <a:spAutoFit/>
          </a:bodyPr>
          <a:lstStyle/>
          <a:p>
            <a:pPr algn="just"/>
            <a:r>
              <a:rPr lang="en-US" sz="2400" b="1" dirty="0" err="1" smtClean="0">
                <a:solidFill>
                  <a:srgbClr val="0000CC"/>
                </a:solidFill>
                <a:cs typeface="Arial" panose="020B0604020202020204" pitchFamily="34" charset="0"/>
              </a:rPr>
              <a:t>Tổng</a:t>
            </a:r>
            <a:r>
              <a:rPr lang="en-US" sz="2400" b="1" dirty="0" smtClean="0">
                <a:solidFill>
                  <a:srgbClr val="0000CC"/>
                </a:solidFill>
                <a:cs typeface="Arial" panose="020B0604020202020204" pitchFamily="34" charset="0"/>
              </a:rPr>
              <a:t> </a:t>
            </a:r>
            <a:r>
              <a:rPr lang="en-US" sz="2400" b="1" dirty="0" err="1" smtClean="0">
                <a:solidFill>
                  <a:srgbClr val="0000CC"/>
                </a:solidFill>
                <a:cs typeface="Arial" panose="020B0604020202020204" pitchFamily="34" charset="0"/>
              </a:rPr>
              <a:t>mức</a:t>
            </a:r>
            <a:r>
              <a:rPr lang="en-US" sz="2400" b="1" dirty="0" smtClean="0">
                <a:solidFill>
                  <a:srgbClr val="0000CC"/>
                </a:solidFill>
                <a:cs typeface="Arial" panose="020B0604020202020204" pitchFamily="34" charset="0"/>
              </a:rPr>
              <a:t> </a:t>
            </a:r>
            <a:r>
              <a:rPr lang="en-US" sz="2400" b="1" dirty="0" err="1" smtClean="0">
                <a:solidFill>
                  <a:srgbClr val="0000CC"/>
                </a:solidFill>
                <a:cs typeface="Arial" panose="020B0604020202020204" pitchFamily="34" charset="0"/>
              </a:rPr>
              <a:t>hỗ</a:t>
            </a:r>
            <a:r>
              <a:rPr lang="en-US" sz="2400" b="1" dirty="0" smtClean="0">
                <a:solidFill>
                  <a:srgbClr val="0000CC"/>
                </a:solidFill>
                <a:cs typeface="Arial" panose="020B0604020202020204" pitchFamily="34" charset="0"/>
              </a:rPr>
              <a:t> </a:t>
            </a:r>
            <a:r>
              <a:rPr lang="en-US" sz="2400" b="1" dirty="0" err="1" smtClean="0">
                <a:solidFill>
                  <a:srgbClr val="0000CC"/>
                </a:solidFill>
                <a:cs typeface="Arial" panose="020B0604020202020204" pitchFamily="34" charset="0"/>
              </a:rPr>
              <a:t>trợ</a:t>
            </a:r>
            <a:r>
              <a:rPr lang="en-US" sz="2400" b="1" dirty="0" smtClean="0">
                <a:solidFill>
                  <a:srgbClr val="0000CC"/>
                </a:solidFill>
                <a:cs typeface="Arial" panose="020B0604020202020204" pitchFamily="34" charset="0"/>
              </a:rPr>
              <a:t> TĐC </a:t>
            </a:r>
            <a:r>
              <a:rPr lang="en-US" sz="2400" b="1" dirty="0" err="1" smtClean="0">
                <a:solidFill>
                  <a:srgbClr val="0000CC"/>
                </a:solidFill>
                <a:cs typeface="Arial" panose="020B0604020202020204" pitchFamily="34" charset="0"/>
              </a:rPr>
              <a:t>và</a:t>
            </a:r>
            <a:r>
              <a:rPr lang="en-US" sz="2400" b="1" dirty="0" smtClean="0">
                <a:solidFill>
                  <a:srgbClr val="0000CC"/>
                </a:solidFill>
                <a:cs typeface="Arial" panose="020B0604020202020204" pitchFamily="34" charset="0"/>
              </a:rPr>
              <a:t> SHTT </a:t>
            </a:r>
            <a:r>
              <a:rPr lang="en-US" sz="2400" b="1" dirty="0" err="1" smtClean="0">
                <a:solidFill>
                  <a:srgbClr val="0000CC"/>
                </a:solidFill>
                <a:cs typeface="Arial" panose="020B0604020202020204" pitchFamily="34" charset="0"/>
              </a:rPr>
              <a:t>không</a:t>
            </a:r>
            <a:r>
              <a:rPr lang="en-US" sz="2400" b="1" dirty="0" smtClean="0">
                <a:solidFill>
                  <a:srgbClr val="0000CC"/>
                </a:solidFill>
                <a:cs typeface="Arial" panose="020B0604020202020204" pitchFamily="34" charset="0"/>
              </a:rPr>
              <a:t> </a:t>
            </a:r>
            <a:r>
              <a:rPr lang="en-US" sz="2400" b="1" dirty="0" err="1" smtClean="0">
                <a:solidFill>
                  <a:srgbClr val="0000CC"/>
                </a:solidFill>
                <a:cs typeface="Arial" panose="020B0604020202020204" pitchFamily="34" charset="0"/>
              </a:rPr>
              <a:t>quá</a:t>
            </a:r>
            <a:r>
              <a:rPr lang="en-US" sz="2400" b="1" dirty="0" smtClean="0">
                <a:solidFill>
                  <a:srgbClr val="0000CC"/>
                </a:solidFill>
                <a:cs typeface="Arial" panose="020B0604020202020204" pitchFamily="34" charset="0"/>
              </a:rPr>
              <a:t> 500 </a:t>
            </a:r>
            <a:r>
              <a:rPr lang="en-US" sz="2400" b="1" dirty="0" err="1" smtClean="0">
                <a:solidFill>
                  <a:srgbClr val="0000CC"/>
                </a:solidFill>
                <a:cs typeface="Arial" panose="020B0604020202020204" pitchFamily="34" charset="0"/>
              </a:rPr>
              <a:t>triệu</a:t>
            </a:r>
            <a:r>
              <a:rPr lang="en-US" sz="2400" b="1" dirty="0" smtClean="0">
                <a:solidFill>
                  <a:srgbClr val="0000CC"/>
                </a:solidFill>
                <a:cs typeface="Arial" panose="020B0604020202020204" pitchFamily="34" charset="0"/>
              </a:rPr>
              <a:t> </a:t>
            </a:r>
            <a:r>
              <a:rPr lang="en-US" sz="2400" b="1" dirty="0" err="1" smtClean="0">
                <a:solidFill>
                  <a:srgbClr val="0000CC"/>
                </a:solidFill>
                <a:cs typeface="Arial" panose="020B0604020202020204" pitchFamily="34" charset="0"/>
              </a:rPr>
              <a:t>đồng</a:t>
            </a:r>
            <a:r>
              <a:rPr lang="en-US" sz="2400" b="1" dirty="0" smtClean="0">
                <a:solidFill>
                  <a:srgbClr val="0000CC"/>
                </a:solidFill>
                <a:cs typeface="Arial" panose="020B0604020202020204" pitchFamily="34" charset="0"/>
              </a:rPr>
              <a:t>/DN/</a:t>
            </a:r>
            <a:r>
              <a:rPr lang="en-US" sz="2400" b="1" dirty="0" err="1" smtClean="0">
                <a:solidFill>
                  <a:srgbClr val="0000CC"/>
                </a:solidFill>
                <a:cs typeface="Arial" panose="020B0604020202020204" pitchFamily="34" charset="0"/>
              </a:rPr>
              <a:t>năm</a:t>
            </a:r>
            <a:endParaRPr lang="vi-VN" sz="2400" b="1" dirty="0">
              <a:solidFill>
                <a:srgbClr val="0000CC"/>
              </a:solidFill>
              <a:cs typeface="Arial" panose="020B0604020202020204" pitchFamily="34" charset="0"/>
            </a:endParaRPr>
          </a:p>
        </p:txBody>
      </p:sp>
    </p:spTree>
    <p:extLst>
      <p:ext uri="{BB962C8B-B14F-4D97-AF65-F5344CB8AC3E}">
        <p14:creationId xmlns="" xmlns:p14="http://schemas.microsoft.com/office/powerpoint/2010/main" val="39302252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a:xfrm>
            <a:off x="3124200" y="6356350"/>
            <a:ext cx="2895600" cy="365125"/>
          </a:xfrm>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fld id="{D03A40D6-5A41-4913-AE51-08E0B26E074D}" type="slidenum">
              <a:rPr lang="en-US">
                <a:solidFill>
                  <a:srgbClr val="898989"/>
                </a:solidFill>
              </a:rPr>
              <a:pPr algn="ctr"/>
              <a:t>12</a:t>
            </a:fld>
            <a:endParaRPr lang="en-US">
              <a:solidFill>
                <a:srgbClr val="898989"/>
              </a:solidFill>
            </a:endParaRPr>
          </a:p>
        </p:txBody>
      </p:sp>
      <p:sp>
        <p:nvSpPr>
          <p:cNvPr id="3" name="Title 2"/>
          <p:cNvSpPr>
            <a:spLocks noGrp="1"/>
          </p:cNvSpPr>
          <p:nvPr>
            <p:ph type="title"/>
          </p:nvPr>
        </p:nvSpPr>
        <p:spPr>
          <a:xfrm>
            <a:off x="370703" y="120501"/>
            <a:ext cx="8278538" cy="1009650"/>
          </a:xfrm>
        </p:spPr>
        <p:txBody>
          <a:bodyPr/>
          <a:lstStyle/>
          <a:p>
            <a:pPr algn="ctr"/>
            <a:r>
              <a:rPr lang="en-US" sz="2400" b="1" dirty="0" smtClean="0">
                <a:solidFill>
                  <a:srgbClr val="FF0000"/>
                </a:solidFill>
                <a:latin typeface="Arial" panose="020B0604020202020204" pitchFamily="34" charset="0"/>
                <a:cs typeface="Arial" panose="020B0604020202020204" pitchFamily="34" charset="0"/>
              </a:rPr>
              <a:t>4. </a:t>
            </a:r>
            <a:r>
              <a:rPr lang="pt-BR" sz="2400" b="1" dirty="0" smtClean="0">
                <a:solidFill>
                  <a:srgbClr val="FF0000"/>
                </a:solidFill>
                <a:latin typeface="Times New Roman" pitchFamily="18" charset="0"/>
                <a:cs typeface="Times New Roman" pitchFamily="18" charset="0"/>
              </a:rPr>
              <a:t>CƠ CHẾ </a:t>
            </a:r>
            <a:r>
              <a:rPr lang="en-US" sz="2400" b="1" dirty="0" smtClean="0">
                <a:solidFill>
                  <a:srgbClr val="FF0000"/>
                </a:solidFill>
                <a:latin typeface="Times New Roman" pitchFamily="18" charset="0"/>
                <a:cs typeface="Times New Roman" pitchFamily="18" charset="0"/>
              </a:rPr>
              <a:t>CHÍNH SÁCH </a:t>
            </a:r>
            <a:r>
              <a:rPr lang="pt-BR" sz="2400" b="1" dirty="0" smtClean="0">
                <a:solidFill>
                  <a:srgbClr val="FF0000"/>
                </a:solidFill>
                <a:latin typeface="Times New Roman" pitchFamily="18" charset="0"/>
                <a:cs typeface="Times New Roman" pitchFamily="18" charset="0"/>
              </a:rPr>
              <a:t>HỖ </a:t>
            </a:r>
            <a:r>
              <a:rPr lang="pt-BR" sz="2400" b="1" dirty="0" smtClean="0">
                <a:solidFill>
                  <a:srgbClr val="FF0000"/>
                </a:solidFill>
                <a:latin typeface="Times New Roman" pitchFamily="18" charset="0"/>
                <a:cs typeface="Times New Roman" pitchFamily="18" charset="0"/>
              </a:rPr>
              <a:t>TRỢ (Tiếp theo)</a:t>
            </a:r>
            <a:endParaRPr lang="en-US" sz="2400" b="1" dirty="0">
              <a:solidFill>
                <a:srgbClr val="3333FF"/>
              </a:solidFill>
              <a:latin typeface="Arial" panose="020B0604020202020204" pitchFamily="34" charset="0"/>
              <a:cs typeface="Arial" panose="020B0604020202020204" pitchFamily="34" charset="0"/>
            </a:endParaRPr>
          </a:p>
        </p:txBody>
      </p:sp>
      <p:sp>
        <p:nvSpPr>
          <p:cNvPr id="6" name="TextBox 5"/>
          <p:cNvSpPr txBox="1"/>
          <p:nvPr/>
        </p:nvSpPr>
        <p:spPr>
          <a:xfrm>
            <a:off x="532625" y="1221862"/>
            <a:ext cx="8611375" cy="1600438"/>
          </a:xfrm>
          <a:prstGeom prst="rect">
            <a:avLst/>
          </a:prstGeom>
          <a:noFill/>
        </p:spPr>
        <p:txBody>
          <a:bodyPr wrap="square" rtlCol="0">
            <a:spAutoFit/>
          </a:bodyPr>
          <a:lstStyle/>
          <a:p>
            <a:pPr algn="just">
              <a:spcBef>
                <a:spcPts val="600"/>
              </a:spcBef>
              <a:spcAft>
                <a:spcPts val="600"/>
              </a:spcAft>
            </a:pPr>
            <a:endParaRPr lang="en-US" sz="2600" smtClean="0">
              <a:solidFill>
                <a:srgbClr val="3C79AB"/>
              </a:solidFill>
              <a:latin typeface="Arial" panose="020B0604020202020204" pitchFamily="34" charset="0"/>
              <a:cs typeface="Arial" panose="020B0604020202020204" pitchFamily="34" charset="0"/>
            </a:endParaRPr>
          </a:p>
          <a:p>
            <a:pPr marL="914379" lvl="1" indent="-457200" algn="just">
              <a:spcBef>
                <a:spcPts val="600"/>
              </a:spcBef>
              <a:spcAft>
                <a:spcPts val="600"/>
              </a:spcAft>
              <a:buFont typeface="Wingdings" panose="05000000000000000000" pitchFamily="2" charset="2"/>
              <a:buChar char="Ø"/>
            </a:pPr>
            <a:endParaRPr lang="en-US" sz="2600" smtClean="0">
              <a:solidFill>
                <a:srgbClr val="3C79AB"/>
              </a:solidFill>
              <a:latin typeface="Arial" panose="020B0604020202020204" pitchFamily="34" charset="0"/>
              <a:cs typeface="Arial" panose="020B0604020202020204" pitchFamily="34" charset="0"/>
            </a:endParaRPr>
          </a:p>
          <a:p>
            <a:pPr algn="just">
              <a:spcBef>
                <a:spcPts val="600"/>
              </a:spcBef>
              <a:spcAft>
                <a:spcPts val="600"/>
              </a:spcAft>
            </a:pPr>
            <a:endParaRPr lang="en-US" sz="2600" b="1" smtClean="0">
              <a:solidFill>
                <a:srgbClr val="3C79AB"/>
              </a:solidFill>
              <a:latin typeface="Arial" panose="020B0604020202020204" pitchFamily="34" charset="0"/>
              <a:cs typeface="Arial" panose="020B0604020202020204" pitchFamily="34" charset="0"/>
            </a:endParaRPr>
          </a:p>
        </p:txBody>
      </p:sp>
      <p:sp>
        <p:nvSpPr>
          <p:cNvPr id="7" name="TextBox 6"/>
          <p:cNvSpPr txBox="1"/>
          <p:nvPr/>
        </p:nvSpPr>
        <p:spPr>
          <a:xfrm>
            <a:off x="887599" y="1431509"/>
            <a:ext cx="7872001" cy="5032147"/>
          </a:xfrm>
          <a:prstGeom prst="rect">
            <a:avLst/>
          </a:prstGeom>
          <a:noFill/>
        </p:spPr>
        <p:txBody>
          <a:bodyPr wrap="square" rtlCol="0">
            <a:spAutoFit/>
          </a:bodyPr>
          <a:lstStyle/>
          <a:p>
            <a:pPr marL="342900" indent="-342900" algn="just">
              <a:spcBef>
                <a:spcPts val="600"/>
              </a:spcBef>
              <a:spcAft>
                <a:spcPts val="1200"/>
              </a:spcAft>
              <a:buFontTx/>
              <a:buChar char="-"/>
            </a:pPr>
            <a:r>
              <a:rPr lang="nl-NL" sz="2800" dirty="0" smtClean="0">
                <a:latin typeface="Times New Roman" pitchFamily="18" charset="0"/>
                <a:cs typeface="Times New Roman" pitchFamily="18" charset="0"/>
              </a:rPr>
              <a:t>Khen thưởng </a:t>
            </a:r>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Nghị</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quyết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248/2019/NQ-HĐND)</a:t>
            </a:r>
            <a:endParaRPr lang="nl-NL" sz="2800" dirty="0" smtClean="0">
              <a:latin typeface="Times New Roman" pitchFamily="18" charset="0"/>
              <a:cs typeface="Times New Roman" pitchFamily="18" charset="0"/>
            </a:endParaRPr>
          </a:p>
          <a:p>
            <a:pPr algn="just">
              <a:spcBef>
                <a:spcPts val="600"/>
              </a:spcBef>
              <a:spcAft>
                <a:spcPts val="1200"/>
              </a:spcAft>
            </a:pPr>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Bằng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khen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UBND TP </a:t>
            </a:r>
            <a:r>
              <a:rPr lang="en-US" sz="2800" dirty="0" err="1" smtClean="0">
                <a:latin typeface="Times New Roman" pitchFamily="18" charset="0"/>
                <a:cs typeface="Times New Roman" pitchFamily="18" charset="0"/>
              </a:rPr>
              <a:t>kèm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theo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tiền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thưởng</a:t>
            </a:r>
            <a:r>
              <a:rPr lang="en-US" sz="2800" dirty="0" smtClean="0">
                <a:latin typeface="Times New Roman" pitchFamily="18" charset="0"/>
                <a:cs typeface="Times New Roman" pitchFamily="18" charset="0"/>
              </a:rPr>
              <a:t> 20 </a:t>
            </a:r>
            <a:r>
              <a:rPr lang="en-US" sz="2800" dirty="0" err="1" smtClean="0">
                <a:latin typeface="Times New Roman" pitchFamily="18" charset="0"/>
                <a:cs typeface="Times New Roman" pitchFamily="18" charset="0"/>
              </a:rPr>
              <a:t>lần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mức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lương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sở</a:t>
            </a:r>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sáng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chế</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được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cấp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bằng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bảo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hộ</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15 </a:t>
            </a:r>
            <a:r>
              <a:rPr lang="en-US" sz="2800" dirty="0" err="1" smtClean="0">
                <a:latin typeface="Times New Roman" pitchFamily="18" charset="0"/>
                <a:cs typeface="Times New Roman" pitchFamily="18" charset="0"/>
              </a:rPr>
              <a:t>lần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mức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lương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sở</a:t>
            </a:r>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giải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pháp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hữu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ích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được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cấp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bằng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bảo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hộ</a:t>
            </a:r>
            <a:r>
              <a:rPr lang="en-US" sz="2800" dirty="0" smtClean="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pPr algn="just">
              <a:spcBef>
                <a:spcPts val="600"/>
              </a:spcBef>
              <a:spcAft>
                <a:spcPts val="1200"/>
              </a:spcAft>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trình</a:t>
            </a:r>
            <a:r>
              <a:rPr lang="en-US" sz="2800" dirty="0" smtClean="0">
                <a:latin typeface="Times New Roman" pitchFamily="18" charset="0"/>
                <a:cs typeface="Times New Roman" pitchFamily="18" charset="0"/>
              </a:rPr>
              <a:t> KH&amp;CN </a:t>
            </a:r>
            <a:r>
              <a:rPr lang="en-US" sz="2800" dirty="0" err="1" smtClean="0">
                <a:latin typeface="Times New Roman" pitchFamily="18" charset="0"/>
                <a:cs typeface="Times New Roman" pitchFamily="18" charset="0"/>
              </a:rPr>
              <a:t>được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tặng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bằng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khen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UBND </a:t>
            </a:r>
            <a:r>
              <a:rPr lang="en-US" sz="2800" dirty="0" err="1" smtClean="0">
                <a:latin typeface="Times New Roman" pitchFamily="18" charset="0"/>
                <a:cs typeface="Times New Roman" pitchFamily="18" charset="0"/>
              </a:rPr>
              <a:t>thành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khèm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theo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mức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thưởng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từ</a:t>
            </a:r>
            <a:r>
              <a:rPr lang="en-US" sz="2800" dirty="0" smtClean="0">
                <a:latin typeface="Times New Roman" pitchFamily="18" charset="0"/>
                <a:cs typeface="Times New Roman" pitchFamily="18" charset="0"/>
              </a:rPr>
              <a:t> 3 </a:t>
            </a:r>
            <a:r>
              <a:rPr lang="en-US" sz="2800" dirty="0" err="1" smtClean="0">
                <a:latin typeface="Times New Roman" pitchFamily="18" charset="0"/>
                <a:cs typeface="Times New Roman" pitchFamily="18" charset="0"/>
              </a:rPr>
              <a:t>lần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đến</a:t>
            </a:r>
            <a:r>
              <a:rPr lang="en-US" sz="2800" dirty="0" smtClean="0">
                <a:latin typeface="Times New Roman" pitchFamily="18" charset="0"/>
                <a:cs typeface="Times New Roman" pitchFamily="18" charset="0"/>
              </a:rPr>
              <a:t> 20 </a:t>
            </a:r>
            <a:r>
              <a:rPr lang="en-US" sz="2800" dirty="0" err="1" smtClean="0">
                <a:latin typeface="Times New Roman" pitchFamily="18" charset="0"/>
                <a:cs typeface="Times New Roman" pitchFamily="18" charset="0"/>
              </a:rPr>
              <a:t>lần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mức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lương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sở</a:t>
            </a:r>
            <a:endParaRPr lang="en-US" sz="2800" dirty="0" smtClean="0">
              <a:latin typeface="Times New Roman" pitchFamily="18" charset="0"/>
              <a:cs typeface="Times New Roman" pitchFamily="18" charset="0"/>
            </a:endParaRPr>
          </a:p>
          <a:p>
            <a:pPr algn="just">
              <a:spcBef>
                <a:spcPts val="600"/>
              </a:spcBef>
              <a:spcAft>
                <a:spcPts val="1200"/>
              </a:spcAft>
            </a:pP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64238794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a:xfrm>
            <a:off x="3124200" y="6356350"/>
            <a:ext cx="2895600" cy="365125"/>
          </a:xfrm>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fld id="{D03A40D6-5A41-4913-AE51-08E0B26E074D}" type="slidenum">
              <a:rPr lang="en-US">
                <a:solidFill>
                  <a:srgbClr val="898989"/>
                </a:solidFill>
              </a:rPr>
              <a:pPr algn="ctr"/>
              <a:t>13</a:t>
            </a:fld>
            <a:endParaRPr lang="en-US">
              <a:solidFill>
                <a:srgbClr val="898989"/>
              </a:solidFill>
            </a:endParaRPr>
          </a:p>
        </p:txBody>
      </p:sp>
      <p:sp>
        <p:nvSpPr>
          <p:cNvPr id="3" name="Title 2"/>
          <p:cNvSpPr>
            <a:spLocks noGrp="1"/>
          </p:cNvSpPr>
          <p:nvPr>
            <p:ph type="title"/>
          </p:nvPr>
        </p:nvSpPr>
        <p:spPr>
          <a:xfrm>
            <a:off x="370703" y="120501"/>
            <a:ext cx="8278538" cy="1009650"/>
          </a:xfrm>
        </p:spPr>
        <p:txBody>
          <a:bodyPr/>
          <a:lstStyle/>
          <a:p>
            <a:pPr algn="ctr"/>
            <a:r>
              <a:rPr lang="en-US" sz="2400" b="1" dirty="0" smtClean="0">
                <a:solidFill>
                  <a:srgbClr val="FF0000"/>
                </a:solidFill>
                <a:latin typeface="Arial" panose="020B0604020202020204" pitchFamily="34" charset="0"/>
                <a:cs typeface="Arial" panose="020B0604020202020204" pitchFamily="34" charset="0"/>
              </a:rPr>
              <a:t>4. </a:t>
            </a:r>
            <a:r>
              <a:rPr lang="pt-BR" sz="2400" b="1" dirty="0" smtClean="0">
                <a:solidFill>
                  <a:srgbClr val="FF0000"/>
                </a:solidFill>
                <a:latin typeface="Times New Roman" pitchFamily="18" charset="0"/>
                <a:cs typeface="Times New Roman" pitchFamily="18" charset="0"/>
              </a:rPr>
              <a:t>CƠ CHẾ </a:t>
            </a:r>
            <a:r>
              <a:rPr lang="en-US" sz="2400" b="1" dirty="0" smtClean="0">
                <a:solidFill>
                  <a:srgbClr val="FF0000"/>
                </a:solidFill>
                <a:latin typeface="Times New Roman" pitchFamily="18" charset="0"/>
                <a:cs typeface="Times New Roman" pitchFamily="18" charset="0"/>
              </a:rPr>
              <a:t>CHÍNH SÁCH </a:t>
            </a:r>
            <a:r>
              <a:rPr lang="pt-BR" sz="2400" b="1" dirty="0" smtClean="0">
                <a:solidFill>
                  <a:srgbClr val="FF0000"/>
                </a:solidFill>
                <a:latin typeface="Times New Roman" pitchFamily="18" charset="0"/>
                <a:cs typeface="Times New Roman" pitchFamily="18" charset="0"/>
              </a:rPr>
              <a:t>HỖ </a:t>
            </a:r>
            <a:r>
              <a:rPr lang="pt-BR" sz="2400" b="1" dirty="0" smtClean="0">
                <a:solidFill>
                  <a:srgbClr val="FF0000"/>
                </a:solidFill>
                <a:latin typeface="Times New Roman" pitchFamily="18" charset="0"/>
                <a:cs typeface="Times New Roman" pitchFamily="18" charset="0"/>
              </a:rPr>
              <a:t>TRỢ (Tiếp theo)</a:t>
            </a:r>
            <a:endParaRPr lang="en-US" sz="2400" b="1" dirty="0">
              <a:solidFill>
                <a:srgbClr val="3333FF"/>
              </a:solidFill>
              <a:latin typeface="Arial" panose="020B0604020202020204" pitchFamily="34" charset="0"/>
              <a:cs typeface="Arial" panose="020B0604020202020204" pitchFamily="34" charset="0"/>
            </a:endParaRPr>
          </a:p>
        </p:txBody>
      </p:sp>
      <p:sp>
        <p:nvSpPr>
          <p:cNvPr id="6" name="TextBox 5"/>
          <p:cNvSpPr txBox="1"/>
          <p:nvPr/>
        </p:nvSpPr>
        <p:spPr>
          <a:xfrm>
            <a:off x="532625" y="1221862"/>
            <a:ext cx="8611375" cy="1600438"/>
          </a:xfrm>
          <a:prstGeom prst="rect">
            <a:avLst/>
          </a:prstGeom>
          <a:noFill/>
        </p:spPr>
        <p:txBody>
          <a:bodyPr wrap="square" rtlCol="0">
            <a:spAutoFit/>
          </a:bodyPr>
          <a:lstStyle/>
          <a:p>
            <a:pPr algn="just">
              <a:spcBef>
                <a:spcPts val="600"/>
              </a:spcBef>
              <a:spcAft>
                <a:spcPts val="600"/>
              </a:spcAft>
            </a:pPr>
            <a:endParaRPr lang="en-US" sz="2600" smtClean="0">
              <a:solidFill>
                <a:srgbClr val="3C79AB"/>
              </a:solidFill>
              <a:latin typeface="Arial" panose="020B0604020202020204" pitchFamily="34" charset="0"/>
              <a:cs typeface="Arial" panose="020B0604020202020204" pitchFamily="34" charset="0"/>
            </a:endParaRPr>
          </a:p>
          <a:p>
            <a:pPr marL="914379" lvl="1" indent="-457200" algn="just">
              <a:spcBef>
                <a:spcPts val="600"/>
              </a:spcBef>
              <a:spcAft>
                <a:spcPts val="600"/>
              </a:spcAft>
              <a:buFont typeface="Wingdings" panose="05000000000000000000" pitchFamily="2" charset="2"/>
              <a:buChar char="Ø"/>
            </a:pPr>
            <a:endParaRPr lang="en-US" sz="2600" smtClean="0">
              <a:solidFill>
                <a:srgbClr val="3C79AB"/>
              </a:solidFill>
              <a:latin typeface="Arial" panose="020B0604020202020204" pitchFamily="34" charset="0"/>
              <a:cs typeface="Arial" panose="020B0604020202020204" pitchFamily="34" charset="0"/>
            </a:endParaRPr>
          </a:p>
          <a:p>
            <a:pPr algn="just">
              <a:spcBef>
                <a:spcPts val="600"/>
              </a:spcBef>
              <a:spcAft>
                <a:spcPts val="600"/>
              </a:spcAft>
            </a:pPr>
            <a:endParaRPr lang="en-US" sz="2600" b="1" smtClean="0">
              <a:solidFill>
                <a:srgbClr val="3C79AB"/>
              </a:solidFill>
              <a:latin typeface="Arial" panose="020B0604020202020204" pitchFamily="34" charset="0"/>
              <a:cs typeface="Arial" panose="020B0604020202020204" pitchFamily="34" charset="0"/>
            </a:endParaRPr>
          </a:p>
        </p:txBody>
      </p:sp>
      <p:sp>
        <p:nvSpPr>
          <p:cNvPr id="7" name="TextBox 6"/>
          <p:cNvSpPr txBox="1"/>
          <p:nvPr/>
        </p:nvSpPr>
        <p:spPr>
          <a:xfrm>
            <a:off x="887599" y="1431509"/>
            <a:ext cx="7872001" cy="4478149"/>
          </a:xfrm>
          <a:prstGeom prst="rect">
            <a:avLst/>
          </a:prstGeom>
          <a:noFill/>
        </p:spPr>
        <p:txBody>
          <a:bodyPr wrap="square" rtlCol="0">
            <a:spAutoFit/>
          </a:bodyPr>
          <a:lstStyle/>
          <a:p>
            <a:pPr marL="342900" indent="-342900" algn="just">
              <a:spcBef>
                <a:spcPts val="600"/>
              </a:spcBef>
              <a:spcAft>
                <a:spcPts val="1200"/>
              </a:spcAft>
              <a:buFont typeface="Wingdings" panose="05000000000000000000" pitchFamily="2" charset="2"/>
              <a:buChar char="q"/>
            </a:pPr>
            <a:r>
              <a:rPr lang="nl-NL" sz="2400" dirty="0" smtClean="0">
                <a:latin typeface="Arial" panose="020B0604020202020204" pitchFamily="34" charset="0"/>
                <a:cs typeface="Arial" panose="020B0604020202020204" pitchFamily="34" charset="0"/>
              </a:rPr>
              <a:t>Hỗ trợ thông qua các hình thức nhiệm vụ KH&amp;CN, nhiệm vụ thường xuyên theo chức năng</a:t>
            </a:r>
            <a:endParaRPr lang="nl-NL" sz="2400" dirty="0" smtClean="0">
              <a:latin typeface="Arial" panose="020B0604020202020204" pitchFamily="34" charset="0"/>
              <a:cs typeface="Arial" panose="020B0604020202020204" pitchFamily="34" charset="0"/>
            </a:endParaRPr>
          </a:p>
          <a:p>
            <a:pPr algn="just">
              <a:spcBef>
                <a:spcPts val="600"/>
              </a:spcBef>
              <a:spcAft>
                <a:spcPts val="1200"/>
              </a:spcAft>
              <a:buFontTx/>
              <a:buChar char="-"/>
            </a:pPr>
            <a:r>
              <a:rPr lang="nl-NL" sz="2400" dirty="0" smtClean="0">
                <a:latin typeface="Times New Roman" pitchFamily="18" charset="0"/>
                <a:cs typeface="Times New Roman" pitchFamily="18" charset="0"/>
              </a:rPr>
              <a:t>Hỗ trợ cho các địa phương, các HTX, làng nghề xác lập, quản lý và phát triển các NHTT, NHCN, nhãn hiệu sử dụng địa danh, dấu hiệu chỉ nguồn gốc địa lý của sản phẩm địa phương</a:t>
            </a:r>
          </a:p>
          <a:p>
            <a:pPr marL="342900" indent="-342900" algn="just">
              <a:spcBef>
                <a:spcPts val="600"/>
              </a:spcBef>
              <a:spcAft>
                <a:spcPts val="1200"/>
              </a:spcAft>
            </a:pPr>
            <a:r>
              <a:rPr lang="nl-NL" sz="2400" dirty="0" smtClean="0">
                <a:latin typeface="Times New Roman" pitchFamily="18" charset="0"/>
                <a:cs typeface="Times New Roman" pitchFamily="18" charset="0"/>
              </a:rPr>
              <a:t> </a:t>
            </a:r>
            <a:r>
              <a:rPr lang="nl-NL" sz="2400" dirty="0" smtClean="0">
                <a:latin typeface="Times New Roman" pitchFamily="18" charset="0"/>
                <a:cs typeface="Times New Roman" pitchFamily="18" charset="0"/>
              </a:rPr>
              <a:t>H</a:t>
            </a:r>
            <a:r>
              <a:rPr lang="nl-NL" sz="2400" dirty="0" smtClean="0">
                <a:latin typeface="Times New Roman" pitchFamily="18" charset="0"/>
                <a:cs typeface="Times New Roman" pitchFamily="18" charset="0"/>
              </a:rPr>
              <a:t>ỗ </a:t>
            </a:r>
            <a:r>
              <a:rPr lang="nl-NL" sz="2400" dirty="0" smtClean="0">
                <a:latin typeface="Times New Roman" pitchFamily="18" charset="0"/>
                <a:cs typeface="Times New Roman" pitchFamily="18" charset="0"/>
              </a:rPr>
              <a:t>trợ </a:t>
            </a:r>
            <a:r>
              <a:rPr lang="nl-NL" sz="2400" dirty="0" smtClean="0">
                <a:latin typeface="Times New Roman" pitchFamily="18" charset="0"/>
                <a:cs typeface="Times New Roman" pitchFamily="18" charset="0"/>
              </a:rPr>
              <a:t>xác </a:t>
            </a:r>
            <a:r>
              <a:rPr lang="nl-NL" sz="2400" dirty="0" smtClean="0">
                <a:latin typeface="Times New Roman" pitchFamily="18" charset="0"/>
                <a:cs typeface="Times New Roman" pitchFamily="18" charset="0"/>
              </a:rPr>
              <a:t>lập NHTT: 35 triệu/nhãn hiệu</a:t>
            </a:r>
          </a:p>
          <a:p>
            <a:pPr algn="just">
              <a:spcBef>
                <a:spcPts val="600"/>
              </a:spcBef>
              <a:spcAft>
                <a:spcPts val="1200"/>
              </a:spcAft>
            </a:pPr>
            <a:r>
              <a:rPr lang="nl-NL" sz="2400" dirty="0" smtClean="0">
                <a:latin typeface="Times New Roman" pitchFamily="18" charset="0"/>
                <a:cs typeface="Times New Roman" pitchFamily="18" charset="0"/>
              </a:rPr>
              <a:t> Hỗ </a:t>
            </a:r>
            <a:r>
              <a:rPr lang="nl-NL" sz="2400" dirty="0" smtClean="0">
                <a:latin typeface="Times New Roman" pitchFamily="18" charset="0"/>
                <a:cs typeface="Times New Roman" pitchFamily="18" charset="0"/>
              </a:rPr>
              <a:t>trợ </a:t>
            </a:r>
            <a:r>
              <a:rPr lang="nl-NL" sz="2400" dirty="0" smtClean="0">
                <a:latin typeface="Times New Roman" pitchFamily="18" charset="0"/>
                <a:cs typeface="Times New Roman" pitchFamily="18" charset="0"/>
              </a:rPr>
              <a:t>các nhiệm vụ cụ thể về quản lý và phát triển. </a:t>
            </a:r>
            <a:r>
              <a:rPr lang="nl-NL" sz="2400" dirty="0" smtClean="0">
                <a:latin typeface="Times New Roman" pitchFamily="18" charset="0"/>
                <a:cs typeface="Times New Roman" pitchFamily="18" charset="0"/>
              </a:rPr>
              <a:t>VD hiện nay Sở KH&amp;CN đang có kế hoạch hỗ trợ tổng thể cho làng nghệ nước mắm Nam ô, trong đó có nhiều nhiệm vụ và có nhiệm vụ kinh phí có thể đến vài tỷ đồng.</a:t>
            </a:r>
          </a:p>
        </p:txBody>
      </p:sp>
    </p:spTree>
    <p:extLst>
      <p:ext uri="{BB962C8B-B14F-4D97-AF65-F5344CB8AC3E}">
        <p14:creationId xmlns:p14="http://schemas.microsoft.com/office/powerpoint/2010/main" xmlns="" val="164238794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a:xfrm>
            <a:off x="3124200" y="6356350"/>
            <a:ext cx="2895600" cy="365125"/>
          </a:xfrm>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fld id="{D03A40D6-5A41-4913-AE51-08E0B26E074D}" type="slidenum">
              <a:rPr lang="en-US">
                <a:solidFill>
                  <a:srgbClr val="898989"/>
                </a:solidFill>
              </a:rPr>
              <a:pPr algn="ctr"/>
              <a:t>14</a:t>
            </a:fld>
            <a:endParaRPr lang="en-US">
              <a:solidFill>
                <a:srgbClr val="898989"/>
              </a:solidFill>
            </a:endParaRPr>
          </a:p>
        </p:txBody>
      </p:sp>
      <p:sp>
        <p:nvSpPr>
          <p:cNvPr id="3" name="Title 2"/>
          <p:cNvSpPr>
            <a:spLocks noGrp="1"/>
          </p:cNvSpPr>
          <p:nvPr>
            <p:ph type="title"/>
          </p:nvPr>
        </p:nvSpPr>
        <p:spPr>
          <a:xfrm>
            <a:off x="370703" y="120501"/>
            <a:ext cx="8278538" cy="1009650"/>
          </a:xfrm>
        </p:spPr>
        <p:txBody>
          <a:bodyPr/>
          <a:lstStyle/>
          <a:p>
            <a:pPr algn="ctr"/>
            <a:r>
              <a:rPr lang="en-US" sz="2400" b="1" dirty="0" smtClean="0">
                <a:solidFill>
                  <a:srgbClr val="FF0000"/>
                </a:solidFill>
                <a:latin typeface="Arial" panose="020B0604020202020204" pitchFamily="34" charset="0"/>
                <a:cs typeface="Arial" panose="020B0604020202020204" pitchFamily="34" charset="0"/>
              </a:rPr>
              <a:t>4. </a:t>
            </a:r>
            <a:r>
              <a:rPr lang="pt-BR" sz="2400" b="1" dirty="0" smtClean="0">
                <a:solidFill>
                  <a:srgbClr val="FF0000"/>
                </a:solidFill>
                <a:latin typeface="Times New Roman" pitchFamily="18" charset="0"/>
                <a:cs typeface="Times New Roman" pitchFamily="18" charset="0"/>
              </a:rPr>
              <a:t>CƠ CHẾ </a:t>
            </a:r>
            <a:r>
              <a:rPr lang="en-US" sz="2400" b="1" dirty="0" smtClean="0">
                <a:solidFill>
                  <a:srgbClr val="FF0000"/>
                </a:solidFill>
                <a:latin typeface="Times New Roman" pitchFamily="18" charset="0"/>
                <a:cs typeface="Times New Roman" pitchFamily="18" charset="0"/>
              </a:rPr>
              <a:t>CHÍNH SÁCH </a:t>
            </a:r>
            <a:r>
              <a:rPr lang="pt-BR" sz="2400" b="1" dirty="0" smtClean="0">
                <a:solidFill>
                  <a:srgbClr val="FF0000"/>
                </a:solidFill>
                <a:latin typeface="Times New Roman" pitchFamily="18" charset="0"/>
                <a:cs typeface="Times New Roman" pitchFamily="18" charset="0"/>
              </a:rPr>
              <a:t>HỖ </a:t>
            </a:r>
            <a:r>
              <a:rPr lang="pt-BR" sz="2400" b="1" dirty="0" smtClean="0">
                <a:solidFill>
                  <a:srgbClr val="FF0000"/>
                </a:solidFill>
                <a:latin typeface="Times New Roman" pitchFamily="18" charset="0"/>
                <a:cs typeface="Times New Roman" pitchFamily="18" charset="0"/>
              </a:rPr>
              <a:t>TRỢ (tiếp theo)</a:t>
            </a:r>
            <a:endParaRPr lang="en-US" sz="2400" b="1" dirty="0">
              <a:solidFill>
                <a:srgbClr val="3333FF"/>
              </a:solidFill>
              <a:latin typeface="Arial" panose="020B0604020202020204" pitchFamily="34" charset="0"/>
              <a:cs typeface="Arial" panose="020B0604020202020204" pitchFamily="34" charset="0"/>
            </a:endParaRPr>
          </a:p>
        </p:txBody>
      </p:sp>
      <p:sp>
        <p:nvSpPr>
          <p:cNvPr id="6" name="TextBox 5"/>
          <p:cNvSpPr txBox="1"/>
          <p:nvPr/>
        </p:nvSpPr>
        <p:spPr>
          <a:xfrm>
            <a:off x="532625" y="1221862"/>
            <a:ext cx="8611375" cy="1600438"/>
          </a:xfrm>
          <a:prstGeom prst="rect">
            <a:avLst/>
          </a:prstGeom>
          <a:noFill/>
        </p:spPr>
        <p:txBody>
          <a:bodyPr wrap="square" rtlCol="0">
            <a:spAutoFit/>
          </a:bodyPr>
          <a:lstStyle/>
          <a:p>
            <a:pPr algn="just">
              <a:spcBef>
                <a:spcPts val="600"/>
              </a:spcBef>
              <a:spcAft>
                <a:spcPts val="600"/>
              </a:spcAft>
            </a:pPr>
            <a:endParaRPr lang="en-US" sz="2600" smtClean="0">
              <a:solidFill>
                <a:srgbClr val="3C79AB"/>
              </a:solidFill>
              <a:latin typeface="Arial" panose="020B0604020202020204" pitchFamily="34" charset="0"/>
              <a:cs typeface="Arial" panose="020B0604020202020204" pitchFamily="34" charset="0"/>
            </a:endParaRPr>
          </a:p>
          <a:p>
            <a:pPr marL="914379" lvl="1" indent="-457200" algn="just">
              <a:spcBef>
                <a:spcPts val="600"/>
              </a:spcBef>
              <a:spcAft>
                <a:spcPts val="600"/>
              </a:spcAft>
              <a:buFont typeface="Wingdings" panose="05000000000000000000" pitchFamily="2" charset="2"/>
              <a:buChar char="Ø"/>
            </a:pPr>
            <a:endParaRPr lang="en-US" sz="2600" smtClean="0">
              <a:solidFill>
                <a:srgbClr val="3C79AB"/>
              </a:solidFill>
              <a:latin typeface="Arial" panose="020B0604020202020204" pitchFamily="34" charset="0"/>
              <a:cs typeface="Arial" panose="020B0604020202020204" pitchFamily="34" charset="0"/>
            </a:endParaRPr>
          </a:p>
          <a:p>
            <a:pPr algn="just">
              <a:spcBef>
                <a:spcPts val="600"/>
              </a:spcBef>
              <a:spcAft>
                <a:spcPts val="600"/>
              </a:spcAft>
            </a:pPr>
            <a:endParaRPr lang="en-US" sz="2600" b="1" smtClean="0">
              <a:solidFill>
                <a:srgbClr val="3C79AB"/>
              </a:solidFill>
              <a:latin typeface="Arial" panose="020B0604020202020204" pitchFamily="34" charset="0"/>
              <a:cs typeface="Arial" panose="020B0604020202020204" pitchFamily="34" charset="0"/>
            </a:endParaRPr>
          </a:p>
        </p:txBody>
      </p:sp>
      <p:sp>
        <p:nvSpPr>
          <p:cNvPr id="7" name="TextBox 6"/>
          <p:cNvSpPr txBox="1"/>
          <p:nvPr/>
        </p:nvSpPr>
        <p:spPr>
          <a:xfrm>
            <a:off x="761475" y="1634480"/>
            <a:ext cx="7872001" cy="4724370"/>
          </a:xfrm>
          <a:prstGeom prst="rect">
            <a:avLst/>
          </a:prstGeom>
          <a:noFill/>
        </p:spPr>
        <p:txBody>
          <a:bodyPr wrap="square" rtlCol="0">
            <a:spAutoFit/>
          </a:bodyPr>
          <a:lstStyle/>
          <a:p>
            <a:pPr marL="342900" indent="-342900" algn="just">
              <a:spcBef>
                <a:spcPts val="600"/>
              </a:spcBef>
              <a:spcAft>
                <a:spcPts val="1200"/>
              </a:spcAft>
              <a:buFontTx/>
              <a:buChar char="-"/>
            </a:pPr>
            <a:r>
              <a:rPr lang="nl-NL" sz="2600" dirty="0" smtClean="0">
                <a:latin typeface="Times New Roman" pitchFamily="18" charset="0"/>
                <a:cs typeface="Times New Roman" pitchFamily="18" charset="0"/>
              </a:rPr>
              <a:t>Thực </a:t>
            </a:r>
            <a:r>
              <a:rPr lang="nl-NL" sz="2600" dirty="0" smtClean="0">
                <a:latin typeface="Times New Roman" pitchFamily="18" charset="0"/>
                <a:cs typeface="Times New Roman" pitchFamily="18" charset="0"/>
              </a:rPr>
              <a:t>hiện Quyết định số 2205/QĐ –TTg ngày 24/12/2020 của </a:t>
            </a:r>
            <a:r>
              <a:rPr lang="nl-NL" sz="2600" dirty="0" smtClean="0">
                <a:latin typeface="Times New Roman" pitchFamily="18" charset="0"/>
                <a:cs typeface="Times New Roman" pitchFamily="18" charset="0"/>
              </a:rPr>
              <a:t>TTCP </a:t>
            </a:r>
            <a:r>
              <a:rPr lang="nl-NL" sz="2600" dirty="0" smtClean="0">
                <a:latin typeface="Times New Roman" pitchFamily="18" charset="0"/>
                <a:cs typeface="Times New Roman" pitchFamily="18" charset="0"/>
              </a:rPr>
              <a:t>v/v phê duyệt Chương trình phát triển </a:t>
            </a:r>
            <a:r>
              <a:rPr lang="nl-NL" sz="2600" dirty="0" smtClean="0">
                <a:latin typeface="Times New Roman" pitchFamily="18" charset="0"/>
                <a:cs typeface="Times New Roman" pitchFamily="18" charset="0"/>
              </a:rPr>
              <a:t>TSTT đến </a:t>
            </a:r>
            <a:r>
              <a:rPr lang="nl-NL" sz="2600" dirty="0" smtClean="0">
                <a:latin typeface="Times New Roman" pitchFamily="18" charset="0"/>
                <a:cs typeface="Times New Roman" pitchFamily="18" charset="0"/>
              </a:rPr>
              <a:t>năm 2030, Sở KH&amp;CN đang xây dựng đề án phát triển </a:t>
            </a:r>
            <a:r>
              <a:rPr lang="nl-NL" sz="2600" dirty="0" smtClean="0">
                <a:latin typeface="Times New Roman" pitchFamily="18" charset="0"/>
                <a:cs typeface="Times New Roman" pitchFamily="18" charset="0"/>
              </a:rPr>
              <a:t>TSTT trên </a:t>
            </a:r>
            <a:r>
              <a:rPr lang="nl-NL" sz="2600" dirty="0" smtClean="0">
                <a:latin typeface="Times New Roman" pitchFamily="18" charset="0"/>
                <a:cs typeface="Times New Roman" pitchFamily="18" charset="0"/>
              </a:rPr>
              <a:t>địa ban thành phố đến năm 2030, trong đó có các nội dung về </a:t>
            </a:r>
            <a:r>
              <a:rPr lang="nl-NL" sz="2600" dirty="0" smtClean="0">
                <a:latin typeface="Times New Roman" pitchFamily="18" charset="0"/>
                <a:cs typeface="Times New Roman" pitchFamily="18" charset="0"/>
              </a:rPr>
              <a:t>chương trình đào </a:t>
            </a:r>
            <a:r>
              <a:rPr lang="nl-NL" sz="2600" dirty="0" smtClean="0">
                <a:latin typeface="Times New Roman" pitchFamily="18" charset="0"/>
                <a:cs typeface="Times New Roman" pitchFamily="18" charset="0"/>
              </a:rPr>
              <a:t>tạo nâng cao năng lực, thúc đẩy các hoạt động tạo ra và xác lập tài sản trí tuệ; nâng cao hiệu quả quản lý, khai thác và phát triển tài sản trí tuệ; hỗ trợ quản lý, khai thác và phát triền TSTT; tăng cường hiệu quả thực thi và chống xâm phạm quyền.</a:t>
            </a:r>
          </a:p>
          <a:p>
            <a:pPr marL="342900" indent="-342900" algn="just">
              <a:spcBef>
                <a:spcPts val="600"/>
              </a:spcBef>
              <a:spcAft>
                <a:spcPts val="1200"/>
              </a:spcAft>
              <a:buFontTx/>
              <a:buChar char="-"/>
            </a:pPr>
            <a:r>
              <a:rPr lang="nl-NL" sz="2600" dirty="0" smtClean="0">
                <a:latin typeface="Times New Roman" pitchFamily="18" charset="0"/>
                <a:cs typeface="Times New Roman" pitchFamily="18" charset="0"/>
              </a:rPr>
              <a:t>Dự </a:t>
            </a:r>
            <a:r>
              <a:rPr lang="nl-NL" sz="2600" dirty="0" smtClean="0">
                <a:latin typeface="Times New Roman" pitchFamily="18" charset="0"/>
                <a:cs typeface="Times New Roman" pitchFamily="18" charset="0"/>
              </a:rPr>
              <a:t>kiến trình ban hành trong năm 2021</a:t>
            </a:r>
          </a:p>
        </p:txBody>
      </p:sp>
    </p:spTree>
    <p:extLst>
      <p:ext uri="{BB962C8B-B14F-4D97-AF65-F5344CB8AC3E}">
        <p14:creationId xmlns:p14="http://schemas.microsoft.com/office/powerpoint/2010/main" xmlns="" val="164238794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a:xfrm>
            <a:off x="3124200" y="6356350"/>
            <a:ext cx="2895600" cy="365125"/>
          </a:xfrm>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fld id="{D03A40D6-5A41-4913-AE51-08E0B26E074D}" type="slidenum">
              <a:rPr lang="en-US">
                <a:solidFill>
                  <a:srgbClr val="898989"/>
                </a:solidFill>
              </a:rPr>
              <a:pPr algn="ctr"/>
              <a:t>15</a:t>
            </a:fld>
            <a:endParaRPr lang="en-US">
              <a:solidFill>
                <a:srgbClr val="898989"/>
              </a:solidFill>
            </a:endParaRPr>
          </a:p>
        </p:txBody>
      </p:sp>
      <p:sp>
        <p:nvSpPr>
          <p:cNvPr id="3" name="Title 2"/>
          <p:cNvSpPr>
            <a:spLocks noGrp="1"/>
          </p:cNvSpPr>
          <p:nvPr>
            <p:ph type="title"/>
          </p:nvPr>
        </p:nvSpPr>
        <p:spPr>
          <a:xfrm>
            <a:off x="370703" y="120501"/>
            <a:ext cx="8278538" cy="1009650"/>
          </a:xfrm>
        </p:spPr>
        <p:txBody>
          <a:bodyPr/>
          <a:lstStyle/>
          <a:p>
            <a:pPr algn="ctr"/>
            <a:r>
              <a:rPr lang="en-US" sz="2400" b="1" dirty="0" smtClean="0">
                <a:solidFill>
                  <a:srgbClr val="FF0000"/>
                </a:solidFill>
                <a:latin typeface="Arial" panose="020B0604020202020204" pitchFamily="34" charset="0"/>
                <a:cs typeface="Arial" panose="020B0604020202020204" pitchFamily="34" charset="0"/>
              </a:rPr>
              <a:t>4. </a:t>
            </a:r>
            <a:r>
              <a:rPr lang="pt-BR" sz="2400" b="1" dirty="0" smtClean="0">
                <a:solidFill>
                  <a:srgbClr val="FF0000"/>
                </a:solidFill>
                <a:latin typeface="Times New Roman" pitchFamily="18" charset="0"/>
                <a:cs typeface="Times New Roman" pitchFamily="18" charset="0"/>
              </a:rPr>
              <a:t>CƠ CHẾ </a:t>
            </a:r>
            <a:r>
              <a:rPr lang="en-US" sz="2400" b="1" dirty="0" smtClean="0">
                <a:solidFill>
                  <a:srgbClr val="FF0000"/>
                </a:solidFill>
                <a:latin typeface="Times New Roman" pitchFamily="18" charset="0"/>
                <a:cs typeface="Times New Roman" pitchFamily="18" charset="0"/>
              </a:rPr>
              <a:t>CHÍNH SÁCH </a:t>
            </a:r>
            <a:r>
              <a:rPr lang="pt-BR" sz="2400" b="1" dirty="0" smtClean="0">
                <a:solidFill>
                  <a:srgbClr val="FF0000"/>
                </a:solidFill>
                <a:latin typeface="Times New Roman" pitchFamily="18" charset="0"/>
                <a:cs typeface="Times New Roman" pitchFamily="18" charset="0"/>
              </a:rPr>
              <a:t>HỖ TRỢ, THÚC ĐẨY HOẠT ĐỘNG SỞ HỮU TRÍ TUỆ</a:t>
            </a:r>
            <a:endParaRPr lang="en-US" sz="2400" b="1" dirty="0">
              <a:solidFill>
                <a:srgbClr val="3333FF"/>
              </a:solidFill>
              <a:latin typeface="Arial" panose="020B0604020202020204" pitchFamily="34" charset="0"/>
              <a:cs typeface="Arial" panose="020B0604020202020204" pitchFamily="34" charset="0"/>
            </a:endParaRPr>
          </a:p>
        </p:txBody>
      </p:sp>
      <p:sp>
        <p:nvSpPr>
          <p:cNvPr id="6" name="TextBox 5"/>
          <p:cNvSpPr txBox="1"/>
          <p:nvPr/>
        </p:nvSpPr>
        <p:spPr>
          <a:xfrm>
            <a:off x="532625" y="1221862"/>
            <a:ext cx="8611375" cy="1600438"/>
          </a:xfrm>
          <a:prstGeom prst="rect">
            <a:avLst/>
          </a:prstGeom>
          <a:noFill/>
        </p:spPr>
        <p:txBody>
          <a:bodyPr wrap="square" rtlCol="0">
            <a:spAutoFit/>
          </a:bodyPr>
          <a:lstStyle/>
          <a:p>
            <a:pPr algn="just">
              <a:spcBef>
                <a:spcPts val="600"/>
              </a:spcBef>
              <a:spcAft>
                <a:spcPts val="600"/>
              </a:spcAft>
            </a:pPr>
            <a:endParaRPr lang="en-US" sz="2600" smtClean="0">
              <a:solidFill>
                <a:srgbClr val="3C79AB"/>
              </a:solidFill>
              <a:latin typeface="Arial" panose="020B0604020202020204" pitchFamily="34" charset="0"/>
              <a:cs typeface="Arial" panose="020B0604020202020204" pitchFamily="34" charset="0"/>
            </a:endParaRPr>
          </a:p>
          <a:p>
            <a:pPr marL="914379" lvl="1" indent="-457200" algn="just">
              <a:spcBef>
                <a:spcPts val="600"/>
              </a:spcBef>
              <a:spcAft>
                <a:spcPts val="600"/>
              </a:spcAft>
              <a:buFont typeface="Wingdings" panose="05000000000000000000" pitchFamily="2" charset="2"/>
              <a:buChar char="Ø"/>
            </a:pPr>
            <a:endParaRPr lang="en-US" sz="2600" smtClean="0">
              <a:solidFill>
                <a:srgbClr val="3C79AB"/>
              </a:solidFill>
              <a:latin typeface="Arial" panose="020B0604020202020204" pitchFamily="34" charset="0"/>
              <a:cs typeface="Arial" panose="020B0604020202020204" pitchFamily="34" charset="0"/>
            </a:endParaRPr>
          </a:p>
          <a:p>
            <a:pPr algn="just">
              <a:spcBef>
                <a:spcPts val="600"/>
              </a:spcBef>
              <a:spcAft>
                <a:spcPts val="600"/>
              </a:spcAft>
            </a:pPr>
            <a:endParaRPr lang="en-US" sz="2600" b="1" smtClean="0">
              <a:solidFill>
                <a:srgbClr val="3C79AB"/>
              </a:solidFill>
              <a:latin typeface="Arial" panose="020B0604020202020204" pitchFamily="34" charset="0"/>
              <a:cs typeface="Arial" panose="020B0604020202020204" pitchFamily="34" charset="0"/>
            </a:endParaRPr>
          </a:p>
        </p:txBody>
      </p:sp>
      <p:sp>
        <p:nvSpPr>
          <p:cNvPr id="7" name="TextBox 6"/>
          <p:cNvSpPr txBox="1"/>
          <p:nvPr/>
        </p:nvSpPr>
        <p:spPr>
          <a:xfrm>
            <a:off x="840302" y="1744820"/>
            <a:ext cx="7872001" cy="3277820"/>
          </a:xfrm>
          <a:prstGeom prst="rect">
            <a:avLst/>
          </a:prstGeom>
          <a:noFill/>
        </p:spPr>
        <p:txBody>
          <a:bodyPr wrap="square" rtlCol="0">
            <a:spAutoFit/>
          </a:bodyPr>
          <a:lstStyle/>
          <a:p>
            <a:pPr marL="342900" indent="-342900" algn="just">
              <a:spcAft>
                <a:spcPts val="600"/>
              </a:spcAft>
              <a:buFont typeface="Wingdings" panose="05000000000000000000" pitchFamily="2" charset="2"/>
              <a:buChar char="q"/>
            </a:pPr>
            <a:r>
              <a:rPr lang="nl-NL" sz="2400" dirty="0" smtClean="0">
                <a:latin typeface="Arial" panose="020B0604020202020204" pitchFamily="34" charset="0"/>
                <a:cs typeface="Arial" panose="020B0604020202020204" pitchFamily="34" charset="0"/>
              </a:rPr>
              <a:t>Ngoài ra còn có các nội dung do các Sở ngành khác chủ trì triển khai, có liên quan</a:t>
            </a:r>
          </a:p>
          <a:p>
            <a:pPr marL="342900" indent="-342900" algn="just">
              <a:spcAft>
                <a:spcPts val="600"/>
              </a:spcAft>
            </a:pPr>
            <a:r>
              <a:rPr lang="nl-NL" sz="2400" dirty="0" smtClean="0">
                <a:latin typeface="Arial" panose="020B0604020202020204" pitchFamily="34" charset="0"/>
                <a:cs typeface="Arial" panose="020B0604020202020204" pitchFamily="34" charset="0"/>
              </a:rPr>
              <a:t>- Hỗ trợ đăng ký quyền tác giả đối với phần mềm (Nghị quyết 270/2019/NQ-HĐND) – Sở TTTT</a:t>
            </a:r>
          </a:p>
          <a:p>
            <a:pPr marL="342900" indent="-342900" algn="just">
              <a:spcAft>
                <a:spcPts val="600"/>
              </a:spcAft>
            </a:pPr>
            <a:r>
              <a:rPr lang="nl-NL" sz="2400" dirty="0" smtClean="0">
                <a:latin typeface="Arial" panose="020B0604020202020204" pitchFamily="34" charset="0"/>
                <a:cs typeface="Arial" panose="020B0604020202020204" pitchFamily="34" charset="0"/>
              </a:rPr>
              <a:t>- Hỗ trợ đăng ký bảo hộ SHTT đv lĩnh vực công nghiệp hỗ trợ, sản phẩm lưu niệm, sản phẩm công nghiệp nông thôn- Sở Công thương</a:t>
            </a:r>
          </a:p>
          <a:p>
            <a:pPr marL="342900" indent="-342900" algn="just">
              <a:spcAft>
                <a:spcPts val="600"/>
              </a:spcAft>
              <a:buFont typeface="Wingdings" panose="05000000000000000000" pitchFamily="2" charset="2"/>
              <a:buChar char="q"/>
            </a:pPr>
            <a:endParaRPr lang="nl-NL"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64238794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a:xfrm>
            <a:off x="3124200" y="6356350"/>
            <a:ext cx="2895600" cy="365125"/>
          </a:xfrm>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fld id="{D03A40D6-5A41-4913-AE51-08E0B26E074D}" type="slidenum">
              <a:rPr lang="en-US">
                <a:solidFill>
                  <a:srgbClr val="898989"/>
                </a:solidFill>
              </a:rPr>
              <a:pPr algn="ctr"/>
              <a:t>16</a:t>
            </a:fld>
            <a:endParaRPr lang="en-US">
              <a:solidFill>
                <a:srgbClr val="898989"/>
              </a:solidFill>
            </a:endParaRPr>
          </a:p>
        </p:txBody>
      </p:sp>
      <p:sp>
        <p:nvSpPr>
          <p:cNvPr id="2" name="Rectangle 1"/>
          <p:cNvSpPr/>
          <p:nvPr/>
        </p:nvSpPr>
        <p:spPr>
          <a:xfrm>
            <a:off x="148282" y="2002221"/>
            <a:ext cx="8995718" cy="3046988"/>
          </a:xfrm>
          <a:prstGeom prst="rect">
            <a:avLst/>
          </a:prstGeom>
          <a:noFill/>
        </p:spPr>
        <p:txBody>
          <a:bodyPr wrap="square" lIns="91440" tIns="45720" rIns="91440" bIns="45720">
            <a:spAutoFit/>
          </a:bodyPr>
          <a:lstStyle/>
          <a:p>
            <a:pPr algn="ctr"/>
            <a:r>
              <a:rPr lang="en-US" sz="96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TRÂN TRỌNG CÁM ƠN!</a:t>
            </a:r>
            <a:endParaRPr lang="en-US" sz="9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xmlns="" val="331637598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a:xfrm>
            <a:off x="3124200" y="6356350"/>
            <a:ext cx="2895600" cy="365125"/>
          </a:xfrm>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fld id="{D03A40D6-5A41-4913-AE51-08E0B26E074D}" type="slidenum">
              <a:rPr lang="en-US">
                <a:solidFill>
                  <a:srgbClr val="898989"/>
                </a:solidFill>
              </a:rPr>
              <a:pPr algn="ctr"/>
              <a:t>2</a:t>
            </a:fld>
            <a:endParaRPr lang="en-US" dirty="0">
              <a:solidFill>
                <a:srgbClr val="898989"/>
              </a:solidFill>
            </a:endParaRPr>
          </a:p>
        </p:txBody>
      </p:sp>
      <p:sp>
        <p:nvSpPr>
          <p:cNvPr id="3" name="Title 2"/>
          <p:cNvSpPr>
            <a:spLocks noGrp="1"/>
          </p:cNvSpPr>
          <p:nvPr>
            <p:ph type="title"/>
          </p:nvPr>
        </p:nvSpPr>
        <p:spPr>
          <a:xfrm>
            <a:off x="432730" y="137159"/>
            <a:ext cx="8539820" cy="992991"/>
          </a:xfrm>
        </p:spPr>
        <p:txBody>
          <a:bodyPr/>
          <a:lstStyle/>
          <a:p>
            <a:pPr algn="ctr"/>
            <a:r>
              <a:rPr lang="vi-VN" sz="2400" b="1" dirty="0" smtClean="0">
                <a:solidFill>
                  <a:srgbClr val="FF0000"/>
                </a:solidFill>
                <a:latin typeface="Arial" panose="020B0604020202020204" pitchFamily="34" charset="0"/>
                <a:cs typeface="Arial" panose="020B0604020202020204" pitchFamily="34" charset="0"/>
              </a:rPr>
              <a:t>1. </a:t>
            </a:r>
            <a:r>
              <a:rPr lang="en-US" sz="2400" b="1" dirty="0" smtClean="0">
                <a:solidFill>
                  <a:srgbClr val="FF0000"/>
                </a:solidFill>
                <a:latin typeface="Arial" panose="020B0604020202020204" pitchFamily="34" charset="0"/>
                <a:cs typeface="Arial" panose="020B0604020202020204" pitchFamily="34" charset="0"/>
              </a:rPr>
              <a:t>CHỨC NĂNG, NHIỆM VỤ CỦA SỞ KH&amp;CN TRONG CÔNG TÁC</a:t>
            </a:r>
            <a:r>
              <a:rPr lang="vi-VN" sz="2400" b="1" dirty="0" smtClean="0">
                <a:solidFill>
                  <a:srgbClr val="FF0000"/>
                </a:solidFill>
                <a:latin typeface="Arial" panose="020B0604020202020204" pitchFamily="34" charset="0"/>
                <a:cs typeface="Arial" panose="020B0604020202020204" pitchFamily="34" charset="0"/>
              </a:rPr>
              <a:t> </a:t>
            </a:r>
            <a:r>
              <a:rPr lang="en-US" sz="2400" b="1" dirty="0" smtClean="0">
                <a:solidFill>
                  <a:srgbClr val="FF0000"/>
                </a:solidFill>
                <a:latin typeface="Arial" panose="020B0604020202020204" pitchFamily="34" charset="0"/>
                <a:cs typeface="Arial" panose="020B0604020202020204" pitchFamily="34" charset="0"/>
              </a:rPr>
              <a:t>QLNN</a:t>
            </a:r>
            <a:r>
              <a:rPr lang="vi-VN" sz="2400" b="1" dirty="0" smtClean="0">
                <a:solidFill>
                  <a:srgbClr val="FF0000"/>
                </a:solidFill>
                <a:latin typeface="Arial" panose="020B0604020202020204" pitchFamily="34" charset="0"/>
                <a:cs typeface="Arial" panose="020B0604020202020204" pitchFamily="34" charset="0"/>
              </a:rPr>
              <a:t> VỀ </a:t>
            </a:r>
            <a:r>
              <a:rPr lang="en-US" sz="2400" b="1" dirty="0" smtClean="0">
                <a:solidFill>
                  <a:srgbClr val="FF0000"/>
                </a:solidFill>
                <a:latin typeface="Arial" panose="020B0604020202020204" pitchFamily="34" charset="0"/>
                <a:cs typeface="Arial" panose="020B0604020202020204" pitchFamily="34" charset="0"/>
              </a:rPr>
              <a:t>SHTT</a:t>
            </a:r>
            <a:br>
              <a:rPr lang="en-US" sz="2400" b="1" dirty="0" smtClean="0">
                <a:solidFill>
                  <a:srgbClr val="FF0000"/>
                </a:solidFill>
                <a:latin typeface="Arial" panose="020B0604020202020204" pitchFamily="34" charset="0"/>
                <a:cs typeface="Arial" panose="020B0604020202020204" pitchFamily="34" charset="0"/>
              </a:rPr>
            </a:br>
            <a:r>
              <a:rPr lang="en-US" sz="2400" b="1" dirty="0" smtClean="0">
                <a:solidFill>
                  <a:srgbClr val="FF0000"/>
                </a:solidFill>
                <a:latin typeface="Arial" panose="020B0604020202020204" pitchFamily="34" charset="0"/>
                <a:cs typeface="Arial" panose="020B0604020202020204" pitchFamily="34" charset="0"/>
              </a:rPr>
              <a:t>(</a:t>
            </a:r>
            <a:r>
              <a:rPr lang="en-US" sz="2400" b="1" dirty="0" err="1" smtClean="0">
                <a:solidFill>
                  <a:srgbClr val="FF0000"/>
                </a:solidFill>
                <a:latin typeface="Arial" panose="020B0604020202020204" pitchFamily="34" charset="0"/>
                <a:cs typeface="Arial" panose="020B0604020202020204" pitchFamily="34" charset="0"/>
              </a:rPr>
              <a:t>Thông</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tư</a:t>
            </a:r>
            <a:r>
              <a:rPr lang="en-US" sz="2400" b="1" dirty="0" smtClean="0">
                <a:solidFill>
                  <a:srgbClr val="FF0000"/>
                </a:solidFill>
                <a:latin typeface="Arial" panose="020B0604020202020204" pitchFamily="34" charset="0"/>
                <a:cs typeface="Arial" panose="020B0604020202020204" pitchFamily="34" charset="0"/>
              </a:rPr>
              <a:t> 01/2021/TT- BKHCN </a:t>
            </a:r>
            <a:r>
              <a:rPr lang="en-US" sz="2400" b="1" dirty="0" err="1" smtClean="0">
                <a:solidFill>
                  <a:srgbClr val="FF0000"/>
                </a:solidFill>
                <a:latin typeface="Arial" panose="020B0604020202020204" pitchFamily="34" charset="0"/>
                <a:cs typeface="Arial" panose="020B0604020202020204" pitchFamily="34" charset="0"/>
              </a:rPr>
              <a:t>ngày</a:t>
            </a:r>
            <a:r>
              <a:rPr lang="en-US" sz="2400" b="1" dirty="0" smtClean="0">
                <a:solidFill>
                  <a:srgbClr val="FF0000"/>
                </a:solidFill>
                <a:latin typeface="Arial" panose="020B0604020202020204" pitchFamily="34" charset="0"/>
                <a:cs typeface="Arial" panose="020B0604020202020204" pitchFamily="34" charset="0"/>
              </a:rPr>
              <a:t> 01/3/2021)</a:t>
            </a:r>
            <a:endParaRPr lang="en-US" sz="2400" b="1" dirty="0">
              <a:solidFill>
                <a:srgbClr val="3333FF"/>
              </a:solidFill>
              <a:latin typeface="Arial" panose="020B0604020202020204" pitchFamily="34" charset="0"/>
              <a:cs typeface="Arial" panose="020B0604020202020204" pitchFamily="34" charset="0"/>
            </a:endParaRPr>
          </a:p>
        </p:txBody>
      </p:sp>
      <p:sp>
        <p:nvSpPr>
          <p:cNvPr id="2" name="TextBox 1"/>
          <p:cNvSpPr txBox="1"/>
          <p:nvPr/>
        </p:nvSpPr>
        <p:spPr>
          <a:xfrm>
            <a:off x="536029" y="1348800"/>
            <a:ext cx="8324193" cy="5509200"/>
          </a:xfrm>
          <a:prstGeom prst="rect">
            <a:avLst/>
          </a:prstGeom>
          <a:noFill/>
        </p:spPr>
        <p:txBody>
          <a:bodyPr wrap="square" rtlCol="0">
            <a:spAutoFit/>
          </a:bodyPr>
          <a:lstStyle/>
          <a:p>
            <a:pPr marL="342900" indent="-342900" algn="just">
              <a:spcBef>
                <a:spcPts val="600"/>
              </a:spcBef>
              <a:spcAft>
                <a:spcPts val="600"/>
              </a:spcAft>
              <a:buFont typeface="Wingdings" panose="05000000000000000000" pitchFamily="2" charset="2"/>
              <a:buChar char="q"/>
            </a:pPr>
            <a:r>
              <a:rPr lang="nl-NL" sz="2400" dirty="0" smtClean="0"/>
              <a:t>Tổ chức triển khai chiến lược, các nhiệm vụ, chương trình về SHTT; </a:t>
            </a:r>
            <a:r>
              <a:rPr lang="nl-NL" sz="2400" dirty="0" smtClean="0"/>
              <a:t>các </a:t>
            </a:r>
            <a:r>
              <a:rPr lang="nl-NL" sz="2400" dirty="0" smtClean="0"/>
              <a:t>biện pháp hỗ trợ phát triển hoạt động SHCN; </a:t>
            </a:r>
            <a:r>
              <a:rPr lang="nl-NL" sz="2400" dirty="0" smtClean="0"/>
              <a:t>quản </a:t>
            </a:r>
            <a:r>
              <a:rPr lang="nl-NL" sz="2400" dirty="0" smtClean="0"/>
              <a:t>lý, xây dựng và phát triển nhãn hiệu sử dụng địa danh, dấu hiệu chỉ nguồn gốc địa lý của sản phẩm địa phương</a:t>
            </a:r>
          </a:p>
          <a:p>
            <a:pPr marL="342900" indent="-342900" algn="just">
              <a:spcBef>
                <a:spcPts val="600"/>
              </a:spcBef>
              <a:spcAft>
                <a:spcPts val="600"/>
              </a:spcAft>
              <a:buFont typeface="Wingdings" panose="05000000000000000000" pitchFamily="2" charset="2"/>
              <a:buChar char="q"/>
            </a:pPr>
            <a:r>
              <a:rPr lang="nl-NL" sz="2400" dirty="0" smtClean="0"/>
              <a:t> Hướng dẫn hỗ trợ tổ chức cá nhân tiến hành các thủ tục về SHCN; chủ </a:t>
            </a:r>
            <a:r>
              <a:rPr lang="nl-NL" sz="2400" dirty="0" smtClean="0"/>
              <a:t>trì, phối hợp với các cơ quan liên quan về bảo vệ quyền SHCN và xử lý vi phạm về SHCN</a:t>
            </a:r>
          </a:p>
          <a:p>
            <a:pPr marL="342900" indent="-342900" algn="just">
              <a:spcBef>
                <a:spcPts val="600"/>
              </a:spcBef>
              <a:spcAft>
                <a:spcPts val="600"/>
              </a:spcAft>
              <a:buFont typeface="Wingdings" panose="05000000000000000000" pitchFamily="2" charset="2"/>
              <a:buChar char="q"/>
            </a:pPr>
            <a:r>
              <a:rPr lang="nl-NL" sz="2400" dirty="0" smtClean="0"/>
              <a:t>Thúc đẩy hoạt động sáng chế, sáng kiến, sáng tạo tại địa phương; xét chấp thuận công nhận sáng kiến theo quy </a:t>
            </a:r>
            <a:r>
              <a:rPr lang="nl-NL" sz="2400" dirty="0" smtClean="0"/>
              <a:t>định</a:t>
            </a:r>
          </a:p>
          <a:p>
            <a:pPr marL="342900" indent="-342900">
              <a:spcBef>
                <a:spcPts val="600"/>
              </a:spcBef>
              <a:spcAft>
                <a:spcPts val="600"/>
              </a:spcAft>
              <a:buFont typeface="Wingdings" panose="05000000000000000000" pitchFamily="2" charset="2"/>
              <a:buChar char="q"/>
            </a:pPr>
            <a:r>
              <a:rPr lang="nl-NL" sz="2400" dirty="0" smtClean="0"/>
              <a:t>Cấp, cấp lại, thu hồi giấy chứng nhận tổ chức giám định SHCN theo quy định</a:t>
            </a:r>
          </a:p>
          <a:p>
            <a:pPr marL="342900" indent="-342900">
              <a:spcBef>
                <a:spcPts val="600"/>
              </a:spcBef>
              <a:spcAft>
                <a:spcPts val="600"/>
              </a:spcAft>
              <a:buFont typeface="Wingdings" panose="05000000000000000000" pitchFamily="2" charset="2"/>
              <a:buChar char="q"/>
            </a:pPr>
            <a:r>
              <a:rPr lang="nl-NL" sz="2400" dirty="0" smtClean="0"/>
              <a:t>Giúp UBND TP quản lý nhà nước về SHTT đối với các lĩnh vực liên quan theo quy </a:t>
            </a:r>
            <a:r>
              <a:rPr lang="nl-NL" sz="2400" dirty="0" smtClean="0"/>
              <a:t>định</a:t>
            </a:r>
            <a:endParaRPr lang="nl-NL" sz="2400" dirty="0" smtClean="0"/>
          </a:p>
        </p:txBody>
      </p:sp>
    </p:spTree>
    <p:extLst>
      <p:ext uri="{BB962C8B-B14F-4D97-AF65-F5344CB8AC3E}">
        <p14:creationId xmlns:p14="http://schemas.microsoft.com/office/powerpoint/2010/main" xmlns="" val="241314840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a:xfrm>
            <a:off x="3124200" y="6356350"/>
            <a:ext cx="2895600" cy="365125"/>
          </a:xfrm>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fld id="{D03A40D6-5A41-4913-AE51-08E0B26E074D}" type="slidenum">
              <a:rPr lang="en-US">
                <a:solidFill>
                  <a:srgbClr val="898989"/>
                </a:solidFill>
              </a:rPr>
              <a:pPr algn="ctr"/>
              <a:t>3</a:t>
            </a:fld>
            <a:endParaRPr lang="en-US">
              <a:solidFill>
                <a:srgbClr val="898989"/>
              </a:solidFill>
            </a:endParaRPr>
          </a:p>
        </p:txBody>
      </p:sp>
      <p:sp>
        <p:nvSpPr>
          <p:cNvPr id="3" name="Title 2"/>
          <p:cNvSpPr>
            <a:spLocks noGrp="1"/>
          </p:cNvSpPr>
          <p:nvPr>
            <p:ph type="title"/>
          </p:nvPr>
        </p:nvSpPr>
        <p:spPr>
          <a:xfrm>
            <a:off x="370703" y="120501"/>
            <a:ext cx="8278538" cy="1009650"/>
          </a:xfrm>
        </p:spPr>
        <p:txBody>
          <a:bodyPr/>
          <a:lstStyle/>
          <a:p>
            <a:pPr algn="ctr"/>
            <a:r>
              <a:rPr lang="en-US" sz="2800" b="1" dirty="0" smtClean="0">
                <a:solidFill>
                  <a:srgbClr val="FF0000"/>
                </a:solidFill>
                <a:latin typeface="Arial" panose="020B0604020202020204" pitchFamily="34" charset="0"/>
                <a:cs typeface="Arial" panose="020B0604020202020204" pitchFamily="34" charset="0"/>
              </a:rPr>
              <a:t>2. TÌNH HÌNH ĐĂNG KÝ SHCN TRÊN ĐỊA BÀN TP GIAI ĐOẠN 2016-2020</a:t>
            </a:r>
            <a:r>
              <a:rPr lang="vi-VN" sz="2800" b="1" dirty="0" smtClean="0">
                <a:solidFill>
                  <a:srgbClr val="FF0000"/>
                </a:solidFill>
                <a:latin typeface="Arial" panose="020B0604020202020204" pitchFamily="34" charset="0"/>
                <a:cs typeface="Arial" panose="020B0604020202020204" pitchFamily="34" charset="0"/>
              </a:rPr>
              <a:t> </a:t>
            </a:r>
            <a:endParaRPr lang="en-US" sz="2800" b="1" dirty="0">
              <a:solidFill>
                <a:srgbClr val="3333FF"/>
              </a:solidFill>
              <a:latin typeface="Arial" panose="020B0604020202020204" pitchFamily="34" charset="0"/>
              <a:cs typeface="Arial" panose="020B0604020202020204" pitchFamily="34" charset="0"/>
            </a:endParaRPr>
          </a:p>
        </p:txBody>
      </p:sp>
      <p:sp>
        <p:nvSpPr>
          <p:cNvPr id="2" name="TextBox 1"/>
          <p:cNvSpPr txBox="1"/>
          <p:nvPr/>
        </p:nvSpPr>
        <p:spPr>
          <a:xfrm>
            <a:off x="662940" y="1394460"/>
            <a:ext cx="8069580" cy="400110"/>
          </a:xfrm>
          <a:prstGeom prst="rect">
            <a:avLst/>
          </a:prstGeom>
          <a:noFill/>
        </p:spPr>
        <p:txBody>
          <a:bodyPr wrap="square" rtlCol="0">
            <a:spAutoFit/>
          </a:bodyPr>
          <a:lstStyle/>
          <a:p>
            <a:pPr marL="342900" indent="-342900" algn="just">
              <a:spcBef>
                <a:spcPts val="600"/>
              </a:spcBef>
              <a:spcAft>
                <a:spcPts val="600"/>
              </a:spcAft>
            </a:pPr>
            <a:endParaRPr lang="en-US" sz="2000" dirty="0">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nvGraphicFramePr>
        <p:xfrm>
          <a:off x="725211" y="1418897"/>
          <a:ext cx="8198072" cy="4182026"/>
        </p:xfrm>
        <a:graphic>
          <a:graphicData uri="http://schemas.openxmlformats.org/drawingml/2006/table">
            <a:tbl>
              <a:tblPr/>
              <a:tblGrid>
                <a:gridCol w="860051"/>
                <a:gridCol w="868190"/>
                <a:gridCol w="1106039"/>
                <a:gridCol w="1281486"/>
                <a:gridCol w="1532899"/>
                <a:gridCol w="1409906"/>
                <a:gridCol w="1139501"/>
              </a:tblGrid>
              <a:tr h="1045817">
                <a:tc>
                  <a:txBody>
                    <a:bodyPr/>
                    <a:lstStyle/>
                    <a:p>
                      <a:pPr algn="ctr">
                        <a:spcBef>
                          <a:spcPts val="400"/>
                        </a:spcBef>
                        <a:spcAft>
                          <a:spcPts val="300"/>
                        </a:spcAft>
                      </a:pPr>
                      <a:r>
                        <a:rPr lang="en-US" sz="2400" dirty="0">
                          <a:solidFill>
                            <a:srgbClr val="000000"/>
                          </a:solidFill>
                          <a:latin typeface="Times New Roman"/>
                          <a:ea typeface="Times New Roman"/>
                          <a:cs typeface="Times New Roman"/>
                        </a:rPr>
                        <a:t>STT</a:t>
                      </a:r>
                      <a:endParaRPr lang="en-US" sz="2400" dirty="0">
                        <a:latin typeface="Times New Roman"/>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300"/>
                        </a:spcAft>
                      </a:pPr>
                      <a:r>
                        <a:rPr lang="en-US" sz="2400">
                          <a:solidFill>
                            <a:srgbClr val="000000"/>
                          </a:solidFill>
                          <a:latin typeface="Times New Roman"/>
                          <a:ea typeface="Times New Roman"/>
                          <a:cs typeface="Times New Roman"/>
                        </a:rPr>
                        <a:t>Năm</a:t>
                      </a:r>
                      <a:endParaRPr lang="en-US" sz="2400">
                        <a:latin typeface="Times New Roman"/>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300"/>
                        </a:spcAft>
                      </a:pPr>
                      <a:r>
                        <a:rPr lang="en-US" sz="2400">
                          <a:solidFill>
                            <a:srgbClr val="000000"/>
                          </a:solidFill>
                          <a:latin typeface="Times New Roman"/>
                          <a:ea typeface="Times New Roman"/>
                          <a:cs typeface="Times New Roman"/>
                        </a:rPr>
                        <a:t>Sáng chế</a:t>
                      </a:r>
                      <a:endParaRPr lang="en-US" sz="2400">
                        <a:latin typeface="Times New Roman"/>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300"/>
                        </a:spcAft>
                      </a:pPr>
                      <a:r>
                        <a:rPr lang="en-US" sz="2400" dirty="0" err="1">
                          <a:solidFill>
                            <a:srgbClr val="000000"/>
                          </a:solidFill>
                          <a:latin typeface="Times New Roman"/>
                          <a:ea typeface="Times New Roman"/>
                          <a:cs typeface="Times New Roman"/>
                        </a:rPr>
                        <a:t>Giải</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pháp</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hữu</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ích</a:t>
                      </a:r>
                      <a:endParaRPr lang="en-US" sz="2400" dirty="0">
                        <a:latin typeface="Times New Roman"/>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300"/>
                        </a:spcAft>
                      </a:pPr>
                      <a:r>
                        <a:rPr lang="en-US" sz="2400">
                          <a:solidFill>
                            <a:srgbClr val="000000"/>
                          </a:solidFill>
                          <a:latin typeface="Times New Roman"/>
                          <a:ea typeface="Times New Roman"/>
                          <a:cs typeface="Times New Roman"/>
                        </a:rPr>
                        <a:t>Kiểu dáng công nghiệp</a:t>
                      </a:r>
                      <a:endParaRPr lang="en-US" sz="2400">
                        <a:latin typeface="Times New Roman"/>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300"/>
                        </a:spcAft>
                      </a:pPr>
                      <a:r>
                        <a:rPr lang="en-US" sz="2400">
                          <a:solidFill>
                            <a:srgbClr val="000000"/>
                          </a:solidFill>
                          <a:latin typeface="Times New Roman"/>
                          <a:ea typeface="Times New Roman"/>
                          <a:cs typeface="Times New Roman"/>
                        </a:rPr>
                        <a:t>Nhãn hiệu</a:t>
                      </a:r>
                      <a:endParaRPr lang="en-US" sz="2400">
                        <a:latin typeface="Times New Roman"/>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300"/>
                        </a:spcAft>
                      </a:pPr>
                      <a:r>
                        <a:rPr lang="en-US" sz="2400">
                          <a:solidFill>
                            <a:srgbClr val="000000"/>
                          </a:solidFill>
                          <a:latin typeface="Times New Roman"/>
                          <a:ea typeface="Times New Roman"/>
                          <a:cs typeface="Times New Roman"/>
                        </a:rPr>
                        <a:t>Tổng cộng</a:t>
                      </a:r>
                      <a:endParaRPr lang="en-US" sz="2400">
                        <a:latin typeface="Times New Roman"/>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1125">
                <a:tc>
                  <a:txBody>
                    <a:bodyPr/>
                    <a:lstStyle/>
                    <a:p>
                      <a:pPr algn="ctr">
                        <a:spcBef>
                          <a:spcPts val="400"/>
                        </a:spcBef>
                        <a:spcAft>
                          <a:spcPts val="300"/>
                        </a:spcAft>
                      </a:pPr>
                      <a:r>
                        <a:rPr lang="en-US" sz="2400">
                          <a:solidFill>
                            <a:srgbClr val="000000"/>
                          </a:solidFill>
                          <a:latin typeface="Times New Roman"/>
                          <a:ea typeface="Times New Roman"/>
                          <a:cs typeface="Times New Roman"/>
                        </a:rPr>
                        <a:t>1</a:t>
                      </a:r>
                      <a:endParaRPr lang="en-US" sz="2400">
                        <a:latin typeface="Times New Roman"/>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300"/>
                        </a:spcAft>
                      </a:pPr>
                      <a:r>
                        <a:rPr lang="en-US" sz="2400">
                          <a:solidFill>
                            <a:srgbClr val="000000"/>
                          </a:solidFill>
                          <a:latin typeface="Times New Roman"/>
                          <a:ea typeface="Times New Roman"/>
                          <a:cs typeface="Times New Roman"/>
                        </a:rPr>
                        <a:t>2016</a:t>
                      </a:r>
                      <a:endParaRPr lang="en-US" sz="2400">
                        <a:latin typeface="Times New Roman"/>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300"/>
                        </a:spcAft>
                      </a:pPr>
                      <a:r>
                        <a:rPr lang="en-US" sz="2400" dirty="0">
                          <a:solidFill>
                            <a:srgbClr val="000000"/>
                          </a:solidFill>
                          <a:latin typeface="Times New Roman"/>
                          <a:ea typeface="Times New Roman"/>
                          <a:cs typeface="Times New Roman"/>
                        </a:rPr>
                        <a:t>16</a:t>
                      </a:r>
                      <a:endParaRPr lang="en-US" sz="2400" dirty="0">
                        <a:latin typeface="Times New Roman"/>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300"/>
                        </a:spcAft>
                      </a:pPr>
                      <a:r>
                        <a:rPr lang="en-US" sz="2400">
                          <a:solidFill>
                            <a:srgbClr val="000000"/>
                          </a:solidFill>
                          <a:latin typeface="Times New Roman"/>
                          <a:ea typeface="Times New Roman"/>
                          <a:cs typeface="Times New Roman"/>
                        </a:rPr>
                        <a:t>4</a:t>
                      </a:r>
                      <a:endParaRPr lang="en-US" sz="2400">
                        <a:latin typeface="Times New Roman"/>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300"/>
                        </a:spcAft>
                      </a:pPr>
                      <a:r>
                        <a:rPr lang="en-US" sz="2400">
                          <a:solidFill>
                            <a:srgbClr val="000000"/>
                          </a:solidFill>
                          <a:latin typeface="Times New Roman"/>
                          <a:ea typeface="Times New Roman"/>
                          <a:cs typeface="Times New Roman"/>
                        </a:rPr>
                        <a:t>18</a:t>
                      </a:r>
                      <a:endParaRPr lang="en-US" sz="2400">
                        <a:latin typeface="Times New Roman"/>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300"/>
                        </a:spcAft>
                      </a:pPr>
                      <a:r>
                        <a:rPr lang="en-US" sz="2400">
                          <a:solidFill>
                            <a:srgbClr val="000000"/>
                          </a:solidFill>
                          <a:latin typeface="Times New Roman"/>
                          <a:ea typeface="Times New Roman"/>
                          <a:cs typeface="Times New Roman"/>
                        </a:rPr>
                        <a:t>525</a:t>
                      </a:r>
                      <a:endParaRPr lang="en-US" sz="2400">
                        <a:latin typeface="Times New Roman"/>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300"/>
                        </a:spcAft>
                      </a:pPr>
                      <a:r>
                        <a:rPr lang="en-US" sz="2400">
                          <a:solidFill>
                            <a:srgbClr val="000000"/>
                          </a:solidFill>
                          <a:latin typeface="Times New Roman"/>
                          <a:ea typeface="Times New Roman"/>
                          <a:cs typeface="Times New Roman"/>
                        </a:rPr>
                        <a:t>563</a:t>
                      </a:r>
                      <a:endParaRPr lang="en-US" sz="2400">
                        <a:latin typeface="Times New Roman"/>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1125">
                <a:tc>
                  <a:txBody>
                    <a:bodyPr/>
                    <a:lstStyle/>
                    <a:p>
                      <a:pPr algn="ctr">
                        <a:spcBef>
                          <a:spcPts val="400"/>
                        </a:spcBef>
                        <a:spcAft>
                          <a:spcPts val="300"/>
                        </a:spcAft>
                      </a:pPr>
                      <a:r>
                        <a:rPr lang="en-US" sz="2400">
                          <a:solidFill>
                            <a:srgbClr val="000000"/>
                          </a:solidFill>
                          <a:latin typeface="Times New Roman"/>
                          <a:ea typeface="Times New Roman"/>
                          <a:cs typeface="Times New Roman"/>
                        </a:rPr>
                        <a:t>2</a:t>
                      </a:r>
                      <a:endParaRPr lang="en-US" sz="2400">
                        <a:latin typeface="Times New Roman"/>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300"/>
                        </a:spcAft>
                      </a:pPr>
                      <a:r>
                        <a:rPr lang="en-US" sz="2400">
                          <a:solidFill>
                            <a:srgbClr val="000000"/>
                          </a:solidFill>
                          <a:latin typeface="Times New Roman"/>
                          <a:ea typeface="Times New Roman"/>
                          <a:cs typeface="Times New Roman"/>
                        </a:rPr>
                        <a:t>2017</a:t>
                      </a:r>
                      <a:endParaRPr lang="en-US" sz="2400">
                        <a:latin typeface="Times New Roman"/>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300"/>
                        </a:spcAft>
                      </a:pPr>
                      <a:r>
                        <a:rPr lang="en-US" sz="2400">
                          <a:solidFill>
                            <a:srgbClr val="000000"/>
                          </a:solidFill>
                          <a:latin typeface="Times New Roman"/>
                          <a:ea typeface="Times New Roman"/>
                          <a:cs typeface="Times New Roman"/>
                        </a:rPr>
                        <a:t>8</a:t>
                      </a:r>
                      <a:endParaRPr lang="en-US" sz="2400">
                        <a:latin typeface="Times New Roman"/>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300"/>
                        </a:spcAft>
                      </a:pPr>
                      <a:r>
                        <a:rPr lang="en-US" sz="2400">
                          <a:solidFill>
                            <a:srgbClr val="000000"/>
                          </a:solidFill>
                          <a:latin typeface="Times New Roman"/>
                          <a:ea typeface="Times New Roman"/>
                          <a:cs typeface="Times New Roman"/>
                        </a:rPr>
                        <a:t>1</a:t>
                      </a:r>
                      <a:endParaRPr lang="en-US" sz="2400">
                        <a:latin typeface="Times New Roman"/>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300"/>
                        </a:spcAft>
                      </a:pPr>
                      <a:r>
                        <a:rPr lang="en-US" sz="2400">
                          <a:solidFill>
                            <a:srgbClr val="000000"/>
                          </a:solidFill>
                          <a:latin typeface="Times New Roman"/>
                          <a:ea typeface="Times New Roman"/>
                          <a:cs typeface="Times New Roman"/>
                        </a:rPr>
                        <a:t>2</a:t>
                      </a:r>
                      <a:endParaRPr lang="en-US" sz="2400">
                        <a:latin typeface="Times New Roman"/>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300"/>
                        </a:spcAft>
                      </a:pPr>
                      <a:r>
                        <a:rPr lang="en-US" sz="2400">
                          <a:solidFill>
                            <a:srgbClr val="000000"/>
                          </a:solidFill>
                          <a:latin typeface="Times New Roman"/>
                          <a:ea typeface="Times New Roman"/>
                          <a:cs typeface="Times New Roman"/>
                        </a:rPr>
                        <a:t>602</a:t>
                      </a:r>
                      <a:endParaRPr lang="en-US" sz="2400">
                        <a:latin typeface="Times New Roman"/>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300"/>
                        </a:spcAft>
                      </a:pPr>
                      <a:r>
                        <a:rPr lang="en-US" sz="2400">
                          <a:solidFill>
                            <a:srgbClr val="000000"/>
                          </a:solidFill>
                          <a:latin typeface="Times New Roman"/>
                          <a:ea typeface="Times New Roman"/>
                          <a:cs typeface="Times New Roman"/>
                        </a:rPr>
                        <a:t>613</a:t>
                      </a:r>
                      <a:endParaRPr lang="en-US" sz="2400">
                        <a:latin typeface="Times New Roman"/>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1125">
                <a:tc>
                  <a:txBody>
                    <a:bodyPr/>
                    <a:lstStyle/>
                    <a:p>
                      <a:pPr algn="ctr">
                        <a:spcBef>
                          <a:spcPts val="400"/>
                        </a:spcBef>
                        <a:spcAft>
                          <a:spcPts val="300"/>
                        </a:spcAft>
                      </a:pPr>
                      <a:r>
                        <a:rPr lang="en-US" sz="2400">
                          <a:solidFill>
                            <a:srgbClr val="000000"/>
                          </a:solidFill>
                          <a:latin typeface="Times New Roman"/>
                          <a:ea typeface="Times New Roman"/>
                          <a:cs typeface="Times New Roman"/>
                        </a:rPr>
                        <a:t>3</a:t>
                      </a:r>
                      <a:endParaRPr lang="en-US" sz="2400">
                        <a:latin typeface="Times New Roman"/>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300"/>
                        </a:spcAft>
                      </a:pPr>
                      <a:r>
                        <a:rPr lang="en-US" sz="2400" dirty="0">
                          <a:solidFill>
                            <a:srgbClr val="000000"/>
                          </a:solidFill>
                          <a:latin typeface="Times New Roman"/>
                          <a:ea typeface="Times New Roman"/>
                          <a:cs typeface="Times New Roman"/>
                        </a:rPr>
                        <a:t>2018</a:t>
                      </a:r>
                      <a:endParaRPr lang="en-US" sz="2400" dirty="0">
                        <a:latin typeface="Times New Roman"/>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300"/>
                        </a:spcAft>
                      </a:pPr>
                      <a:r>
                        <a:rPr lang="en-US" sz="2400">
                          <a:solidFill>
                            <a:srgbClr val="000000"/>
                          </a:solidFill>
                          <a:latin typeface="Times New Roman"/>
                          <a:ea typeface="Times New Roman"/>
                          <a:cs typeface="Times New Roman"/>
                        </a:rPr>
                        <a:t>6</a:t>
                      </a:r>
                      <a:endParaRPr lang="en-US" sz="2400">
                        <a:latin typeface="Times New Roman"/>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300"/>
                        </a:spcAft>
                      </a:pPr>
                      <a:r>
                        <a:rPr lang="en-US" sz="2400">
                          <a:solidFill>
                            <a:srgbClr val="000000"/>
                          </a:solidFill>
                          <a:latin typeface="Times New Roman"/>
                          <a:ea typeface="Times New Roman"/>
                          <a:cs typeface="Times New Roman"/>
                        </a:rPr>
                        <a:t>3</a:t>
                      </a:r>
                      <a:endParaRPr lang="en-US" sz="2400">
                        <a:latin typeface="Times New Roman"/>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300"/>
                        </a:spcAft>
                      </a:pPr>
                      <a:r>
                        <a:rPr lang="en-US" sz="2400">
                          <a:solidFill>
                            <a:srgbClr val="000000"/>
                          </a:solidFill>
                          <a:latin typeface="Times New Roman"/>
                          <a:ea typeface="Times New Roman"/>
                          <a:cs typeface="Times New Roman"/>
                        </a:rPr>
                        <a:t>2</a:t>
                      </a:r>
                      <a:endParaRPr lang="en-US" sz="2400">
                        <a:latin typeface="Times New Roman"/>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300"/>
                        </a:spcAft>
                      </a:pPr>
                      <a:r>
                        <a:rPr lang="en-US" sz="2400">
                          <a:solidFill>
                            <a:srgbClr val="000000"/>
                          </a:solidFill>
                          <a:latin typeface="Times New Roman"/>
                          <a:ea typeface="Times New Roman"/>
                          <a:cs typeface="Times New Roman"/>
                        </a:rPr>
                        <a:t>615</a:t>
                      </a:r>
                      <a:endParaRPr lang="en-US" sz="2400">
                        <a:latin typeface="Times New Roman"/>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300"/>
                        </a:spcAft>
                      </a:pPr>
                      <a:r>
                        <a:rPr lang="en-US" sz="2400">
                          <a:solidFill>
                            <a:srgbClr val="000000"/>
                          </a:solidFill>
                          <a:latin typeface="Times New Roman"/>
                          <a:ea typeface="Times New Roman"/>
                          <a:cs typeface="Times New Roman"/>
                        </a:rPr>
                        <a:t>626</a:t>
                      </a:r>
                      <a:endParaRPr lang="en-US" sz="2400">
                        <a:latin typeface="Times New Roman"/>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1125">
                <a:tc>
                  <a:txBody>
                    <a:bodyPr/>
                    <a:lstStyle/>
                    <a:p>
                      <a:pPr algn="ctr">
                        <a:spcBef>
                          <a:spcPts val="400"/>
                        </a:spcBef>
                        <a:spcAft>
                          <a:spcPts val="300"/>
                        </a:spcAft>
                      </a:pPr>
                      <a:r>
                        <a:rPr lang="en-US" sz="2400">
                          <a:solidFill>
                            <a:srgbClr val="000000"/>
                          </a:solidFill>
                          <a:latin typeface="Times New Roman"/>
                          <a:ea typeface="Times New Roman"/>
                          <a:cs typeface="Times New Roman"/>
                        </a:rPr>
                        <a:t>4</a:t>
                      </a:r>
                      <a:endParaRPr lang="en-US" sz="2400">
                        <a:latin typeface="Times New Roman"/>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300"/>
                        </a:spcAft>
                      </a:pPr>
                      <a:r>
                        <a:rPr lang="en-US" sz="2400">
                          <a:solidFill>
                            <a:srgbClr val="000000"/>
                          </a:solidFill>
                          <a:latin typeface="Times New Roman"/>
                          <a:ea typeface="Times New Roman"/>
                          <a:cs typeface="Times New Roman"/>
                        </a:rPr>
                        <a:t>2019</a:t>
                      </a:r>
                      <a:endParaRPr lang="en-US" sz="2400">
                        <a:latin typeface="Times New Roman"/>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300"/>
                        </a:spcAft>
                      </a:pPr>
                      <a:r>
                        <a:rPr lang="en-US" sz="2400">
                          <a:solidFill>
                            <a:srgbClr val="000000"/>
                          </a:solidFill>
                          <a:latin typeface="Times New Roman"/>
                          <a:ea typeface="Times New Roman"/>
                          <a:cs typeface="Times New Roman"/>
                        </a:rPr>
                        <a:t>7</a:t>
                      </a:r>
                      <a:endParaRPr lang="en-US" sz="2400">
                        <a:latin typeface="Times New Roman"/>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300"/>
                        </a:spcAft>
                      </a:pPr>
                      <a:r>
                        <a:rPr lang="en-US" sz="2400">
                          <a:solidFill>
                            <a:srgbClr val="000000"/>
                          </a:solidFill>
                          <a:latin typeface="Times New Roman"/>
                          <a:ea typeface="Times New Roman"/>
                          <a:cs typeface="Times New Roman"/>
                        </a:rPr>
                        <a:t>6</a:t>
                      </a:r>
                      <a:endParaRPr lang="en-US" sz="2400">
                        <a:latin typeface="Times New Roman"/>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300"/>
                        </a:spcAft>
                      </a:pPr>
                      <a:r>
                        <a:rPr lang="en-US" sz="2400">
                          <a:solidFill>
                            <a:srgbClr val="000000"/>
                          </a:solidFill>
                          <a:latin typeface="Times New Roman"/>
                          <a:ea typeface="Times New Roman"/>
                          <a:cs typeface="Times New Roman"/>
                        </a:rPr>
                        <a:t>14</a:t>
                      </a:r>
                      <a:endParaRPr lang="en-US" sz="2400">
                        <a:latin typeface="Times New Roman"/>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300"/>
                        </a:spcAft>
                      </a:pPr>
                      <a:r>
                        <a:rPr lang="en-US" sz="2400">
                          <a:solidFill>
                            <a:srgbClr val="000000"/>
                          </a:solidFill>
                          <a:latin typeface="Times New Roman"/>
                          <a:ea typeface="Times New Roman"/>
                          <a:cs typeface="Times New Roman"/>
                        </a:rPr>
                        <a:t>783</a:t>
                      </a:r>
                      <a:endParaRPr lang="en-US" sz="2400">
                        <a:latin typeface="Times New Roman"/>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300"/>
                        </a:spcAft>
                      </a:pPr>
                      <a:r>
                        <a:rPr lang="en-US" sz="2400">
                          <a:solidFill>
                            <a:srgbClr val="000000"/>
                          </a:solidFill>
                          <a:latin typeface="Times New Roman"/>
                          <a:ea typeface="Times New Roman"/>
                          <a:cs typeface="Times New Roman"/>
                        </a:rPr>
                        <a:t>810</a:t>
                      </a:r>
                      <a:endParaRPr lang="en-US" sz="2400">
                        <a:latin typeface="Times New Roman"/>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1125">
                <a:tc>
                  <a:txBody>
                    <a:bodyPr/>
                    <a:lstStyle/>
                    <a:p>
                      <a:pPr algn="ctr">
                        <a:spcBef>
                          <a:spcPts val="400"/>
                        </a:spcBef>
                        <a:spcAft>
                          <a:spcPts val="300"/>
                        </a:spcAft>
                      </a:pPr>
                      <a:r>
                        <a:rPr lang="en-US" sz="2400">
                          <a:solidFill>
                            <a:srgbClr val="000000"/>
                          </a:solidFill>
                          <a:latin typeface="Times New Roman"/>
                          <a:ea typeface="Times New Roman"/>
                          <a:cs typeface="Times New Roman"/>
                        </a:rPr>
                        <a:t>5</a:t>
                      </a:r>
                      <a:endParaRPr lang="en-US" sz="2400">
                        <a:latin typeface="Times New Roman"/>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300"/>
                        </a:spcAft>
                      </a:pPr>
                      <a:r>
                        <a:rPr lang="en-US" sz="2400" dirty="0">
                          <a:solidFill>
                            <a:srgbClr val="000000"/>
                          </a:solidFill>
                          <a:latin typeface="Times New Roman"/>
                          <a:ea typeface="Times New Roman"/>
                          <a:cs typeface="Times New Roman"/>
                        </a:rPr>
                        <a:t>2020</a:t>
                      </a:r>
                      <a:endParaRPr lang="en-US" sz="2400" dirty="0">
                        <a:latin typeface="Times New Roman"/>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300"/>
                        </a:spcAft>
                      </a:pPr>
                      <a:r>
                        <a:rPr lang="en-US" sz="2400">
                          <a:solidFill>
                            <a:srgbClr val="000000"/>
                          </a:solidFill>
                          <a:latin typeface="Times New Roman"/>
                          <a:ea typeface="Times New Roman"/>
                          <a:cs typeface="Times New Roman"/>
                        </a:rPr>
                        <a:t>9</a:t>
                      </a:r>
                      <a:endParaRPr lang="en-US" sz="2400">
                        <a:latin typeface="Times New Roman"/>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300"/>
                        </a:spcAft>
                      </a:pPr>
                      <a:r>
                        <a:rPr lang="en-US" sz="2400">
                          <a:solidFill>
                            <a:srgbClr val="000000"/>
                          </a:solidFill>
                          <a:latin typeface="Times New Roman"/>
                          <a:ea typeface="Times New Roman"/>
                          <a:cs typeface="Times New Roman"/>
                        </a:rPr>
                        <a:t>12</a:t>
                      </a:r>
                      <a:endParaRPr lang="en-US" sz="2400">
                        <a:latin typeface="Times New Roman"/>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300"/>
                        </a:spcAft>
                      </a:pPr>
                      <a:r>
                        <a:rPr lang="en-US" sz="2400">
                          <a:solidFill>
                            <a:srgbClr val="000000"/>
                          </a:solidFill>
                          <a:latin typeface="Times New Roman"/>
                          <a:ea typeface="Times New Roman"/>
                          <a:cs typeface="Times New Roman"/>
                        </a:rPr>
                        <a:t>14</a:t>
                      </a:r>
                      <a:endParaRPr lang="en-US" sz="2400">
                        <a:latin typeface="Times New Roman"/>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300"/>
                        </a:spcAft>
                      </a:pPr>
                      <a:r>
                        <a:rPr lang="en-US" sz="2400">
                          <a:solidFill>
                            <a:srgbClr val="000000"/>
                          </a:solidFill>
                          <a:latin typeface="Times New Roman"/>
                          <a:ea typeface="Times New Roman"/>
                          <a:cs typeface="Times New Roman"/>
                        </a:rPr>
                        <a:t>718</a:t>
                      </a:r>
                      <a:endParaRPr lang="en-US" sz="2400">
                        <a:latin typeface="Times New Roman"/>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300"/>
                        </a:spcAft>
                      </a:pPr>
                      <a:r>
                        <a:rPr lang="en-US" sz="2400">
                          <a:solidFill>
                            <a:srgbClr val="000000"/>
                          </a:solidFill>
                          <a:latin typeface="Times New Roman"/>
                          <a:ea typeface="Times New Roman"/>
                          <a:cs typeface="Times New Roman"/>
                        </a:rPr>
                        <a:t>753</a:t>
                      </a:r>
                      <a:endParaRPr lang="en-US" sz="2400">
                        <a:latin typeface="Times New Roman"/>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9121">
                <a:tc gridSpan="2">
                  <a:txBody>
                    <a:bodyPr/>
                    <a:lstStyle/>
                    <a:p>
                      <a:pPr algn="ctr">
                        <a:spcBef>
                          <a:spcPts val="400"/>
                        </a:spcBef>
                        <a:spcAft>
                          <a:spcPts val="300"/>
                        </a:spcAft>
                      </a:pPr>
                      <a:r>
                        <a:rPr lang="en-US" sz="2400" b="1">
                          <a:solidFill>
                            <a:srgbClr val="000000"/>
                          </a:solidFill>
                          <a:latin typeface="Times New Roman"/>
                          <a:ea typeface="Times New Roman"/>
                          <a:cs typeface="Times New Roman"/>
                        </a:rPr>
                        <a:t>Tổng cộng</a:t>
                      </a:r>
                      <a:endParaRPr lang="en-US" sz="2400">
                        <a:latin typeface="Times New Roman"/>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a:spcBef>
                          <a:spcPts val="400"/>
                        </a:spcBef>
                        <a:spcAft>
                          <a:spcPts val="300"/>
                        </a:spcAft>
                      </a:pPr>
                      <a:r>
                        <a:rPr lang="en-US" sz="2400" b="1">
                          <a:solidFill>
                            <a:srgbClr val="000000"/>
                          </a:solidFill>
                          <a:latin typeface="Times New Roman"/>
                          <a:ea typeface="Times New Roman"/>
                          <a:cs typeface="Times New Roman"/>
                        </a:rPr>
                        <a:t>46</a:t>
                      </a:r>
                      <a:endParaRPr lang="en-US" sz="2400">
                        <a:latin typeface="Times New Roman"/>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300"/>
                        </a:spcAft>
                      </a:pPr>
                      <a:r>
                        <a:rPr lang="en-US" sz="2400" b="1">
                          <a:solidFill>
                            <a:srgbClr val="000000"/>
                          </a:solidFill>
                          <a:latin typeface="Times New Roman"/>
                          <a:ea typeface="Times New Roman"/>
                          <a:cs typeface="Times New Roman"/>
                        </a:rPr>
                        <a:t>26</a:t>
                      </a:r>
                      <a:endParaRPr lang="en-US" sz="2400">
                        <a:latin typeface="Times New Roman"/>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300"/>
                        </a:spcAft>
                      </a:pPr>
                      <a:r>
                        <a:rPr lang="en-US" sz="2400" b="1">
                          <a:solidFill>
                            <a:srgbClr val="000000"/>
                          </a:solidFill>
                          <a:latin typeface="Times New Roman"/>
                          <a:ea typeface="Times New Roman"/>
                          <a:cs typeface="Times New Roman"/>
                        </a:rPr>
                        <a:t>50</a:t>
                      </a:r>
                      <a:endParaRPr lang="en-US" sz="2400">
                        <a:latin typeface="Times New Roman"/>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300"/>
                        </a:spcAft>
                      </a:pPr>
                      <a:r>
                        <a:rPr lang="en-US" sz="2400" b="1">
                          <a:solidFill>
                            <a:srgbClr val="000000"/>
                          </a:solidFill>
                          <a:latin typeface="Times New Roman"/>
                          <a:ea typeface="Times New Roman"/>
                          <a:cs typeface="Times New Roman"/>
                        </a:rPr>
                        <a:t>3243</a:t>
                      </a:r>
                      <a:endParaRPr lang="en-US" sz="2400">
                        <a:latin typeface="Times New Roman"/>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300"/>
                        </a:spcAft>
                      </a:pPr>
                      <a:r>
                        <a:rPr lang="en-US" sz="2400" b="1" dirty="0">
                          <a:solidFill>
                            <a:srgbClr val="000000"/>
                          </a:solidFill>
                          <a:latin typeface="Times New Roman"/>
                          <a:ea typeface="Times New Roman"/>
                          <a:cs typeface="Times New Roman"/>
                        </a:rPr>
                        <a:t>3365</a:t>
                      </a:r>
                      <a:endParaRPr lang="en-US" sz="2400" dirty="0">
                        <a:latin typeface="Times New Roman"/>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6865" name="Rectangle 1"/>
          <p:cNvSpPr>
            <a:spLocks noChangeArrowheads="1"/>
          </p:cNvSpPr>
          <p:nvPr/>
        </p:nvSpPr>
        <p:spPr bwMode="auto">
          <a:xfrm>
            <a:off x="693681" y="5687264"/>
            <a:ext cx="8213835"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defTabSz="914400" fontAlgn="base">
              <a:spcBef>
                <a:spcPct val="0"/>
              </a:spcBef>
              <a:spcAft>
                <a:spcPct val="0"/>
              </a:spcAft>
              <a:tabLst>
                <a:tab pos="457200" algn="l"/>
                <a:tab pos="630238" algn="l"/>
              </a:tabLst>
            </a:pPr>
            <a:r>
              <a:rPr lang="es-ES" sz="2000" dirty="0" smtClean="0"/>
              <a:t>GĐ 2016-2020, TP </a:t>
            </a:r>
            <a:r>
              <a:rPr lang="es-ES" sz="2000" dirty="0" err="1" smtClean="0"/>
              <a:t>có</a:t>
            </a:r>
            <a:r>
              <a:rPr lang="es-ES" sz="2000" dirty="0" smtClean="0"/>
              <a:t> 3.365 </a:t>
            </a:r>
            <a:r>
              <a:rPr lang="es-ES" sz="2000" dirty="0" err="1" smtClean="0"/>
              <a:t>đơn</a:t>
            </a:r>
            <a:r>
              <a:rPr lang="es-ES" sz="2000" dirty="0" smtClean="0"/>
              <a:t> </a:t>
            </a:r>
            <a:r>
              <a:rPr lang="es-ES" sz="2000" dirty="0" err="1" smtClean="0"/>
              <a:t>đăng</a:t>
            </a:r>
            <a:r>
              <a:rPr lang="es-ES" sz="2000" dirty="0" smtClean="0"/>
              <a:t> </a:t>
            </a:r>
            <a:r>
              <a:rPr lang="es-ES" sz="2000" dirty="0" err="1" smtClean="0"/>
              <a:t>ký</a:t>
            </a:r>
            <a:r>
              <a:rPr lang="es-ES" sz="2000" dirty="0" smtClean="0"/>
              <a:t> </a:t>
            </a:r>
            <a:r>
              <a:rPr lang="es-ES" sz="2000" dirty="0" err="1" smtClean="0"/>
              <a:t>bảo</a:t>
            </a:r>
            <a:r>
              <a:rPr lang="es-ES" sz="2000" dirty="0" smtClean="0"/>
              <a:t> </a:t>
            </a:r>
            <a:r>
              <a:rPr lang="es-ES" sz="2000" dirty="0" err="1" smtClean="0"/>
              <a:t>hộ</a:t>
            </a:r>
            <a:r>
              <a:rPr lang="es-ES" sz="2000" dirty="0" smtClean="0"/>
              <a:t> </a:t>
            </a:r>
            <a:r>
              <a:rPr lang="es-ES" sz="2000" dirty="0" err="1" smtClean="0"/>
              <a:t>quyền</a:t>
            </a:r>
            <a:r>
              <a:rPr lang="es-ES" sz="2000" dirty="0" smtClean="0"/>
              <a:t> SHCN </a:t>
            </a:r>
            <a:r>
              <a:rPr lang="es-ES" sz="2000" dirty="0" err="1" smtClean="0"/>
              <a:t>tăng</a:t>
            </a:r>
            <a:r>
              <a:rPr lang="es-ES" sz="2000" dirty="0" smtClean="0"/>
              <a:t> 53,3% so </a:t>
            </a:r>
            <a:r>
              <a:rPr lang="es-ES" sz="2000" dirty="0" err="1" smtClean="0"/>
              <a:t>với</a:t>
            </a:r>
            <a:r>
              <a:rPr lang="es-ES" sz="2000" dirty="0" smtClean="0"/>
              <a:t> </a:t>
            </a:r>
            <a:r>
              <a:rPr lang="es-ES" sz="2000" dirty="0" err="1" smtClean="0"/>
              <a:t>giai</a:t>
            </a:r>
            <a:r>
              <a:rPr lang="es-ES" sz="2000" dirty="0" smtClean="0"/>
              <a:t> </a:t>
            </a:r>
            <a:r>
              <a:rPr lang="es-ES" sz="2000" dirty="0" err="1" smtClean="0"/>
              <a:t>đoạn</a:t>
            </a:r>
            <a:r>
              <a:rPr lang="es-ES" sz="2000" dirty="0" smtClean="0"/>
              <a:t> 2011-2015 (2.195 </a:t>
            </a:r>
            <a:r>
              <a:rPr lang="es-ES" sz="2000" dirty="0" err="1" smtClean="0"/>
              <a:t>đơn</a:t>
            </a:r>
            <a:r>
              <a:rPr lang="es-ES" sz="2000" dirty="0" smtClean="0"/>
              <a:t> </a:t>
            </a:r>
            <a:r>
              <a:rPr lang="es-ES" sz="2000" dirty="0" err="1" smtClean="0"/>
              <a:t>đăng</a:t>
            </a:r>
            <a:r>
              <a:rPr lang="es-ES" sz="2000" dirty="0" smtClean="0"/>
              <a:t> </a:t>
            </a:r>
            <a:r>
              <a:rPr lang="es-ES" sz="2000" dirty="0" err="1" smtClean="0"/>
              <a:t>ký</a:t>
            </a:r>
            <a:r>
              <a:rPr lang="es-ES" sz="2000" dirty="0" smtClean="0"/>
              <a:t>); </a:t>
            </a:r>
            <a:r>
              <a:rPr lang="es-ES" sz="2000" dirty="0" err="1" smtClean="0"/>
              <a:t>Trong</a:t>
            </a:r>
            <a:r>
              <a:rPr lang="es-ES" sz="2000" dirty="0" smtClean="0"/>
              <a:t> </a:t>
            </a:r>
            <a:r>
              <a:rPr lang="es-ES" sz="2000" dirty="0" err="1" smtClean="0"/>
              <a:t>đó</a:t>
            </a:r>
            <a:r>
              <a:rPr lang="es-ES" sz="2000" dirty="0" smtClean="0"/>
              <a:t> </a:t>
            </a:r>
            <a:r>
              <a:rPr lang="es-ES" sz="2000" dirty="0" err="1" smtClean="0"/>
              <a:t>năm</a:t>
            </a:r>
            <a:r>
              <a:rPr lang="es-ES" sz="2000" dirty="0" smtClean="0"/>
              <a:t> 2020, </a:t>
            </a:r>
            <a:r>
              <a:rPr lang="es-ES" sz="2000" dirty="0" err="1" smtClean="0"/>
              <a:t>Đà</a:t>
            </a:r>
            <a:r>
              <a:rPr lang="es-ES" sz="2000" dirty="0" smtClean="0"/>
              <a:t> </a:t>
            </a:r>
            <a:r>
              <a:rPr lang="es-ES" sz="2000" dirty="0" err="1" smtClean="0"/>
              <a:t>Nẵng</a:t>
            </a:r>
            <a:r>
              <a:rPr lang="es-ES" sz="2000" dirty="0" smtClean="0"/>
              <a:t> </a:t>
            </a:r>
            <a:r>
              <a:rPr lang="es-ES" sz="2000" dirty="0" err="1" smtClean="0"/>
              <a:t>đứng</a:t>
            </a:r>
            <a:r>
              <a:rPr lang="es-ES" sz="2000" dirty="0" smtClean="0"/>
              <a:t> </a:t>
            </a:r>
            <a:r>
              <a:rPr lang="es-ES" sz="2000" dirty="0" err="1" smtClean="0"/>
              <a:t>thứ</a:t>
            </a:r>
            <a:r>
              <a:rPr lang="es-ES" sz="2000" dirty="0" smtClean="0"/>
              <a:t> 6/63 </a:t>
            </a:r>
            <a:r>
              <a:rPr lang="es-ES" sz="2000" dirty="0" err="1" smtClean="0"/>
              <a:t>tỉnh</a:t>
            </a:r>
            <a:r>
              <a:rPr lang="es-ES" sz="2000" dirty="0" smtClean="0"/>
              <a:t>, </a:t>
            </a:r>
            <a:r>
              <a:rPr lang="es-ES" sz="2000" dirty="0" err="1" smtClean="0"/>
              <a:t>thành</a:t>
            </a:r>
            <a:r>
              <a:rPr lang="es-ES" sz="2000" dirty="0" smtClean="0"/>
              <a:t> </a:t>
            </a:r>
            <a:r>
              <a:rPr lang="es-ES" sz="2000" dirty="0" err="1" smtClean="0"/>
              <a:t>nhưng</a:t>
            </a:r>
            <a:r>
              <a:rPr lang="es-ES" sz="2000" dirty="0" smtClean="0"/>
              <a:t> </a:t>
            </a:r>
            <a:r>
              <a:rPr lang="es-ES" sz="2000" dirty="0" err="1" smtClean="0"/>
              <a:t>chỉ</a:t>
            </a:r>
            <a:r>
              <a:rPr lang="es-ES" sz="2000" dirty="0" smtClean="0"/>
              <a:t> </a:t>
            </a:r>
            <a:r>
              <a:rPr lang="es-ES" sz="2000" dirty="0" err="1" smtClean="0"/>
              <a:t>gần</a:t>
            </a:r>
            <a:r>
              <a:rPr lang="es-ES" sz="2000" dirty="0" smtClean="0"/>
              <a:t> </a:t>
            </a:r>
            <a:r>
              <a:rPr lang="es-ES" sz="2000" dirty="0" err="1" smtClean="0"/>
              <a:t>bằng</a:t>
            </a:r>
            <a:r>
              <a:rPr lang="es-ES" sz="2000" dirty="0" smtClean="0"/>
              <a:t> 4% so </a:t>
            </a:r>
            <a:r>
              <a:rPr lang="es-ES" sz="2000" dirty="0" err="1" smtClean="0"/>
              <a:t>với</a:t>
            </a:r>
            <a:r>
              <a:rPr lang="es-ES" sz="2000" dirty="0" smtClean="0"/>
              <a:t> </a:t>
            </a:r>
            <a:r>
              <a:rPr lang="es-ES" sz="2000" dirty="0" err="1" smtClean="0"/>
              <a:t>Hồ</a:t>
            </a:r>
            <a:r>
              <a:rPr lang="es-ES" sz="2000" dirty="0" smtClean="0"/>
              <a:t> </a:t>
            </a:r>
            <a:r>
              <a:rPr lang="es-ES" sz="2000" dirty="0" err="1" smtClean="0"/>
              <a:t>Chí</a:t>
            </a:r>
            <a:r>
              <a:rPr lang="es-ES" sz="2000" dirty="0" smtClean="0"/>
              <a:t> Minh, </a:t>
            </a:r>
            <a:r>
              <a:rPr lang="es-ES" sz="2000" dirty="0" err="1" smtClean="0"/>
              <a:t>Hà</a:t>
            </a:r>
            <a:r>
              <a:rPr lang="es-ES" sz="2000" dirty="0" smtClean="0"/>
              <a:t> </a:t>
            </a:r>
            <a:r>
              <a:rPr lang="es-ES" sz="2000" dirty="0" err="1" smtClean="0"/>
              <a:t>Nội</a:t>
            </a:r>
            <a:endParaRPr kumimoji="0" lang="en-US" altLang="ja-JP" sz="2000" b="1"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71134572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a:xfrm>
            <a:off x="3124200" y="6356350"/>
            <a:ext cx="2895600" cy="365125"/>
          </a:xfrm>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fld id="{D03A40D6-5A41-4913-AE51-08E0B26E074D}" type="slidenum">
              <a:rPr lang="en-US">
                <a:solidFill>
                  <a:srgbClr val="898989"/>
                </a:solidFill>
              </a:rPr>
              <a:pPr algn="ctr"/>
              <a:t>4</a:t>
            </a:fld>
            <a:endParaRPr lang="en-US">
              <a:solidFill>
                <a:srgbClr val="898989"/>
              </a:solidFill>
            </a:endParaRPr>
          </a:p>
        </p:txBody>
      </p:sp>
      <p:sp>
        <p:nvSpPr>
          <p:cNvPr id="3" name="Title 2"/>
          <p:cNvSpPr>
            <a:spLocks noGrp="1"/>
          </p:cNvSpPr>
          <p:nvPr>
            <p:ph type="title"/>
          </p:nvPr>
        </p:nvSpPr>
        <p:spPr>
          <a:xfrm>
            <a:off x="370702" y="120501"/>
            <a:ext cx="8505283" cy="1009650"/>
          </a:xfrm>
        </p:spPr>
        <p:txBody>
          <a:bodyPr/>
          <a:lstStyle/>
          <a:p>
            <a:pPr algn="ctr"/>
            <a:r>
              <a:rPr lang="en-US" sz="2800" b="1" dirty="0" smtClean="0">
                <a:solidFill>
                  <a:srgbClr val="FF0000"/>
                </a:solidFill>
                <a:latin typeface="Arial" panose="020B0604020202020204" pitchFamily="34" charset="0"/>
                <a:cs typeface="Arial" panose="020B0604020202020204" pitchFamily="34" charset="0"/>
              </a:rPr>
              <a:t>3. TÌNH HÌNH VĂN BẰNG SHCN ĐƯỢC CẤP TRÊN ĐỊA BÀN TP GIAI ĐOẠN 2016-2020</a:t>
            </a:r>
            <a:r>
              <a:rPr lang="vi-VN" sz="2800" b="1" dirty="0" smtClean="0">
                <a:solidFill>
                  <a:srgbClr val="FF0000"/>
                </a:solidFill>
                <a:latin typeface="Arial" panose="020B0604020202020204" pitchFamily="34" charset="0"/>
                <a:cs typeface="Arial" panose="020B0604020202020204" pitchFamily="34" charset="0"/>
              </a:rPr>
              <a:t> </a:t>
            </a:r>
            <a:endParaRPr lang="en-US" sz="2800" b="1" dirty="0">
              <a:solidFill>
                <a:srgbClr val="3333FF"/>
              </a:solidFill>
              <a:latin typeface="Arial" panose="020B0604020202020204" pitchFamily="34" charset="0"/>
              <a:cs typeface="Arial" panose="020B0604020202020204" pitchFamily="34" charset="0"/>
            </a:endParaRPr>
          </a:p>
        </p:txBody>
      </p:sp>
      <p:sp>
        <p:nvSpPr>
          <p:cNvPr id="2" name="TextBox 1"/>
          <p:cNvSpPr txBox="1"/>
          <p:nvPr/>
        </p:nvSpPr>
        <p:spPr>
          <a:xfrm>
            <a:off x="662940" y="1394460"/>
            <a:ext cx="8069580" cy="400110"/>
          </a:xfrm>
          <a:prstGeom prst="rect">
            <a:avLst/>
          </a:prstGeom>
          <a:noFill/>
        </p:spPr>
        <p:txBody>
          <a:bodyPr wrap="square" rtlCol="0">
            <a:spAutoFit/>
          </a:bodyPr>
          <a:lstStyle/>
          <a:p>
            <a:pPr marL="342900" indent="-342900" algn="just">
              <a:spcBef>
                <a:spcPts val="600"/>
              </a:spcBef>
              <a:spcAft>
                <a:spcPts val="600"/>
              </a:spcAft>
            </a:pPr>
            <a:endParaRPr lang="en-US" sz="2000" dirty="0">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nvGraphicFramePr>
        <p:xfrm>
          <a:off x="520264" y="1356902"/>
          <a:ext cx="8324192" cy="4318685"/>
        </p:xfrm>
        <a:graphic>
          <a:graphicData uri="http://schemas.openxmlformats.org/drawingml/2006/table">
            <a:tbl>
              <a:tblPr/>
              <a:tblGrid>
                <a:gridCol w="862437"/>
                <a:gridCol w="906873"/>
                <a:gridCol w="870599"/>
                <a:gridCol w="1260554"/>
                <a:gridCol w="1594284"/>
                <a:gridCol w="1269623"/>
                <a:gridCol w="1559822"/>
              </a:tblGrid>
              <a:tr h="1145275">
                <a:tc>
                  <a:txBody>
                    <a:bodyPr/>
                    <a:lstStyle/>
                    <a:p>
                      <a:pPr algn="ctr">
                        <a:spcBef>
                          <a:spcPts val="600"/>
                        </a:spcBef>
                        <a:spcAft>
                          <a:spcPts val="600"/>
                        </a:spcAft>
                      </a:pPr>
                      <a:r>
                        <a:rPr lang="en-US" sz="2400" dirty="0">
                          <a:solidFill>
                            <a:srgbClr val="000000"/>
                          </a:solidFill>
                          <a:latin typeface="Times New Roman"/>
                          <a:ea typeface="Times New Roman"/>
                          <a:cs typeface="Times New Roman"/>
                        </a:rPr>
                        <a:t>STT</a:t>
                      </a:r>
                      <a:endParaRPr lang="en-US" sz="2400" dirty="0">
                        <a:latin typeface="Times New Roman"/>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dirty="0" err="1">
                          <a:solidFill>
                            <a:srgbClr val="000000"/>
                          </a:solidFill>
                          <a:latin typeface="Times New Roman"/>
                          <a:ea typeface="Times New Roman"/>
                          <a:cs typeface="Times New Roman"/>
                        </a:rPr>
                        <a:t>Năm</a:t>
                      </a:r>
                      <a:endParaRPr lang="en-US" sz="2400" dirty="0">
                        <a:latin typeface="Times New Roman"/>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a:solidFill>
                            <a:srgbClr val="000000"/>
                          </a:solidFill>
                          <a:latin typeface="Times New Roman"/>
                          <a:ea typeface="Times New Roman"/>
                          <a:cs typeface="Times New Roman"/>
                        </a:rPr>
                        <a:t>Sáng chế</a:t>
                      </a:r>
                      <a:endParaRPr lang="en-US" sz="2400">
                        <a:latin typeface="Times New Roman"/>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dirty="0" err="1">
                          <a:solidFill>
                            <a:srgbClr val="000000"/>
                          </a:solidFill>
                          <a:latin typeface="Times New Roman"/>
                          <a:ea typeface="Times New Roman"/>
                          <a:cs typeface="Times New Roman"/>
                        </a:rPr>
                        <a:t>Giải</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pháp</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hữu</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ích</a:t>
                      </a:r>
                      <a:endParaRPr lang="en-US" sz="2400" dirty="0">
                        <a:latin typeface="Times New Roman"/>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a:solidFill>
                            <a:srgbClr val="000000"/>
                          </a:solidFill>
                          <a:latin typeface="Times New Roman"/>
                          <a:ea typeface="Times New Roman"/>
                          <a:cs typeface="Times New Roman"/>
                        </a:rPr>
                        <a:t>Kiểu dáng công nghiệp</a:t>
                      </a:r>
                      <a:endParaRPr lang="en-US" sz="2400">
                        <a:latin typeface="Times New Roman"/>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dirty="0" err="1">
                          <a:solidFill>
                            <a:srgbClr val="000000"/>
                          </a:solidFill>
                          <a:latin typeface="Times New Roman"/>
                          <a:ea typeface="Times New Roman"/>
                          <a:cs typeface="Times New Roman"/>
                        </a:rPr>
                        <a:t>Nhãn</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hiệu</a:t>
                      </a:r>
                      <a:endParaRPr lang="en-US" sz="2400" dirty="0">
                        <a:latin typeface="Times New Roman"/>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a:solidFill>
                            <a:srgbClr val="000000"/>
                          </a:solidFill>
                          <a:latin typeface="Times New Roman"/>
                          <a:ea typeface="Times New Roman"/>
                          <a:cs typeface="Times New Roman"/>
                        </a:rPr>
                        <a:t>Tổng cộng</a:t>
                      </a:r>
                      <a:endParaRPr lang="en-US" sz="2400">
                        <a:latin typeface="Times New Roman"/>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1530">
                <a:tc>
                  <a:txBody>
                    <a:bodyPr/>
                    <a:lstStyle/>
                    <a:p>
                      <a:pPr algn="ctr">
                        <a:spcBef>
                          <a:spcPts val="600"/>
                        </a:spcBef>
                        <a:spcAft>
                          <a:spcPts val="600"/>
                        </a:spcAft>
                      </a:pPr>
                      <a:r>
                        <a:rPr lang="en-US" sz="2400">
                          <a:solidFill>
                            <a:srgbClr val="000000"/>
                          </a:solidFill>
                          <a:latin typeface="Times New Roman"/>
                          <a:ea typeface="Times New Roman"/>
                          <a:cs typeface="Times New Roman"/>
                        </a:rPr>
                        <a:t>1</a:t>
                      </a:r>
                      <a:endParaRPr lang="en-US" sz="2400">
                        <a:latin typeface="Times New Roman"/>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a:solidFill>
                            <a:srgbClr val="000000"/>
                          </a:solidFill>
                          <a:latin typeface="Times New Roman"/>
                          <a:ea typeface="Times New Roman"/>
                          <a:cs typeface="Times New Roman"/>
                        </a:rPr>
                        <a:t>2016</a:t>
                      </a:r>
                      <a:endParaRPr lang="en-US" sz="2400">
                        <a:latin typeface="Times New Roman"/>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a:solidFill>
                            <a:srgbClr val="000000"/>
                          </a:solidFill>
                          <a:latin typeface="Times New Roman"/>
                          <a:ea typeface="Times New Roman"/>
                          <a:cs typeface="Times New Roman"/>
                        </a:rPr>
                        <a:t>0</a:t>
                      </a:r>
                      <a:endParaRPr lang="en-US" sz="2400">
                        <a:latin typeface="Times New Roman"/>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a:solidFill>
                            <a:srgbClr val="000000"/>
                          </a:solidFill>
                          <a:latin typeface="Times New Roman"/>
                          <a:ea typeface="Times New Roman"/>
                          <a:cs typeface="Times New Roman"/>
                        </a:rPr>
                        <a:t>3</a:t>
                      </a:r>
                      <a:endParaRPr lang="en-US" sz="2400">
                        <a:latin typeface="Times New Roman"/>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a:solidFill>
                            <a:srgbClr val="000000"/>
                          </a:solidFill>
                          <a:latin typeface="Times New Roman"/>
                          <a:ea typeface="Times New Roman"/>
                          <a:cs typeface="Times New Roman"/>
                        </a:rPr>
                        <a:t>6</a:t>
                      </a:r>
                      <a:endParaRPr lang="en-US" sz="2400">
                        <a:latin typeface="Times New Roman"/>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a:solidFill>
                            <a:srgbClr val="000000"/>
                          </a:solidFill>
                          <a:latin typeface="Times New Roman"/>
                          <a:ea typeface="Times New Roman"/>
                          <a:cs typeface="Times New Roman"/>
                        </a:rPr>
                        <a:t>196</a:t>
                      </a:r>
                      <a:endParaRPr lang="en-US" sz="2400">
                        <a:latin typeface="Times New Roman"/>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a:solidFill>
                            <a:srgbClr val="000000"/>
                          </a:solidFill>
                          <a:latin typeface="Times New Roman"/>
                          <a:ea typeface="Times New Roman"/>
                          <a:cs typeface="Times New Roman"/>
                        </a:rPr>
                        <a:t>205</a:t>
                      </a:r>
                      <a:endParaRPr lang="en-US" sz="2400">
                        <a:latin typeface="Times New Roman"/>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1530">
                <a:tc>
                  <a:txBody>
                    <a:bodyPr/>
                    <a:lstStyle/>
                    <a:p>
                      <a:pPr algn="ctr">
                        <a:spcBef>
                          <a:spcPts val="600"/>
                        </a:spcBef>
                        <a:spcAft>
                          <a:spcPts val="600"/>
                        </a:spcAft>
                      </a:pPr>
                      <a:r>
                        <a:rPr lang="en-US" sz="2400">
                          <a:solidFill>
                            <a:srgbClr val="000000"/>
                          </a:solidFill>
                          <a:latin typeface="Times New Roman"/>
                          <a:ea typeface="Times New Roman"/>
                          <a:cs typeface="Times New Roman"/>
                        </a:rPr>
                        <a:t>2</a:t>
                      </a:r>
                      <a:endParaRPr lang="en-US" sz="2400">
                        <a:latin typeface="Times New Roman"/>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a:solidFill>
                            <a:srgbClr val="000000"/>
                          </a:solidFill>
                          <a:latin typeface="Times New Roman"/>
                          <a:ea typeface="Times New Roman"/>
                          <a:cs typeface="Times New Roman"/>
                        </a:rPr>
                        <a:t>2017</a:t>
                      </a:r>
                      <a:endParaRPr lang="en-US" sz="2400">
                        <a:latin typeface="Times New Roman"/>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a:solidFill>
                            <a:srgbClr val="000000"/>
                          </a:solidFill>
                          <a:latin typeface="Times New Roman"/>
                          <a:ea typeface="Times New Roman"/>
                          <a:cs typeface="Times New Roman"/>
                        </a:rPr>
                        <a:t>0</a:t>
                      </a:r>
                      <a:endParaRPr lang="en-US" sz="2400">
                        <a:latin typeface="Times New Roman"/>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a:solidFill>
                            <a:srgbClr val="000000"/>
                          </a:solidFill>
                          <a:latin typeface="Times New Roman"/>
                          <a:ea typeface="Times New Roman"/>
                          <a:cs typeface="Times New Roman"/>
                        </a:rPr>
                        <a:t>2</a:t>
                      </a:r>
                      <a:endParaRPr lang="en-US" sz="2400">
                        <a:latin typeface="Times New Roman"/>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a:solidFill>
                            <a:srgbClr val="000000"/>
                          </a:solidFill>
                          <a:latin typeface="Times New Roman"/>
                          <a:ea typeface="Times New Roman"/>
                          <a:cs typeface="Times New Roman"/>
                        </a:rPr>
                        <a:t>5</a:t>
                      </a:r>
                      <a:endParaRPr lang="en-US" sz="2400">
                        <a:latin typeface="Times New Roman"/>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a:solidFill>
                            <a:srgbClr val="000000"/>
                          </a:solidFill>
                          <a:latin typeface="Times New Roman"/>
                          <a:ea typeface="Times New Roman"/>
                          <a:cs typeface="Times New Roman"/>
                        </a:rPr>
                        <a:t>204</a:t>
                      </a:r>
                      <a:endParaRPr lang="en-US" sz="2400">
                        <a:latin typeface="Times New Roman"/>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a:solidFill>
                            <a:srgbClr val="000000"/>
                          </a:solidFill>
                          <a:latin typeface="Times New Roman"/>
                          <a:ea typeface="Times New Roman"/>
                          <a:cs typeface="Times New Roman"/>
                        </a:rPr>
                        <a:t>211</a:t>
                      </a:r>
                      <a:endParaRPr lang="en-US" sz="2400">
                        <a:latin typeface="Times New Roman"/>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1530">
                <a:tc>
                  <a:txBody>
                    <a:bodyPr/>
                    <a:lstStyle/>
                    <a:p>
                      <a:pPr algn="ctr">
                        <a:spcBef>
                          <a:spcPts val="600"/>
                        </a:spcBef>
                        <a:spcAft>
                          <a:spcPts val="600"/>
                        </a:spcAft>
                      </a:pPr>
                      <a:r>
                        <a:rPr lang="en-US" sz="2400">
                          <a:solidFill>
                            <a:srgbClr val="000000"/>
                          </a:solidFill>
                          <a:latin typeface="Times New Roman"/>
                          <a:ea typeface="Times New Roman"/>
                          <a:cs typeface="Times New Roman"/>
                        </a:rPr>
                        <a:t>3</a:t>
                      </a:r>
                      <a:endParaRPr lang="en-US" sz="2400">
                        <a:latin typeface="Times New Roman"/>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dirty="0">
                          <a:solidFill>
                            <a:srgbClr val="000000"/>
                          </a:solidFill>
                          <a:latin typeface="Times New Roman"/>
                          <a:ea typeface="Times New Roman"/>
                          <a:cs typeface="Times New Roman"/>
                        </a:rPr>
                        <a:t>2018</a:t>
                      </a:r>
                      <a:endParaRPr lang="en-US" sz="2400" dirty="0">
                        <a:latin typeface="Times New Roman"/>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a:solidFill>
                            <a:srgbClr val="000000"/>
                          </a:solidFill>
                          <a:latin typeface="Times New Roman"/>
                          <a:ea typeface="Times New Roman"/>
                          <a:cs typeface="Times New Roman"/>
                        </a:rPr>
                        <a:t>1</a:t>
                      </a:r>
                      <a:endParaRPr lang="en-US" sz="2400">
                        <a:latin typeface="Times New Roman"/>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a:solidFill>
                            <a:srgbClr val="000000"/>
                          </a:solidFill>
                          <a:latin typeface="Times New Roman"/>
                          <a:ea typeface="Times New Roman"/>
                          <a:cs typeface="Times New Roman"/>
                        </a:rPr>
                        <a:t>4</a:t>
                      </a:r>
                      <a:endParaRPr lang="en-US" sz="2400">
                        <a:latin typeface="Times New Roman"/>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a:solidFill>
                            <a:srgbClr val="000000"/>
                          </a:solidFill>
                          <a:latin typeface="Times New Roman"/>
                          <a:ea typeface="Times New Roman"/>
                          <a:cs typeface="Times New Roman"/>
                        </a:rPr>
                        <a:t>5</a:t>
                      </a:r>
                      <a:endParaRPr lang="en-US" sz="2400">
                        <a:latin typeface="Times New Roman"/>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a:solidFill>
                            <a:srgbClr val="000000"/>
                          </a:solidFill>
                          <a:latin typeface="Times New Roman"/>
                          <a:ea typeface="Times New Roman"/>
                          <a:cs typeface="Times New Roman"/>
                        </a:rPr>
                        <a:t>184</a:t>
                      </a:r>
                      <a:endParaRPr lang="en-US" sz="2400">
                        <a:latin typeface="Times New Roman"/>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a:solidFill>
                            <a:srgbClr val="000000"/>
                          </a:solidFill>
                          <a:latin typeface="Times New Roman"/>
                          <a:ea typeface="Times New Roman"/>
                          <a:cs typeface="Times New Roman"/>
                        </a:rPr>
                        <a:t>194</a:t>
                      </a:r>
                      <a:endParaRPr lang="en-US" sz="2400">
                        <a:latin typeface="Times New Roman"/>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1530">
                <a:tc>
                  <a:txBody>
                    <a:bodyPr/>
                    <a:lstStyle/>
                    <a:p>
                      <a:pPr algn="ctr">
                        <a:spcBef>
                          <a:spcPts val="600"/>
                        </a:spcBef>
                        <a:spcAft>
                          <a:spcPts val="600"/>
                        </a:spcAft>
                      </a:pPr>
                      <a:r>
                        <a:rPr lang="en-US" sz="2400">
                          <a:solidFill>
                            <a:srgbClr val="000000"/>
                          </a:solidFill>
                          <a:latin typeface="Times New Roman"/>
                          <a:ea typeface="Times New Roman"/>
                          <a:cs typeface="Times New Roman"/>
                        </a:rPr>
                        <a:t>4</a:t>
                      </a:r>
                      <a:endParaRPr lang="en-US" sz="2400">
                        <a:latin typeface="Times New Roman"/>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a:solidFill>
                            <a:srgbClr val="000000"/>
                          </a:solidFill>
                          <a:latin typeface="Times New Roman"/>
                          <a:ea typeface="Times New Roman"/>
                          <a:cs typeface="Times New Roman"/>
                        </a:rPr>
                        <a:t>2019</a:t>
                      </a:r>
                      <a:endParaRPr lang="en-US" sz="2400">
                        <a:latin typeface="Times New Roman"/>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a:solidFill>
                            <a:srgbClr val="000000"/>
                          </a:solidFill>
                          <a:latin typeface="Times New Roman"/>
                          <a:ea typeface="Times New Roman"/>
                          <a:cs typeface="Times New Roman"/>
                        </a:rPr>
                        <a:t>3</a:t>
                      </a:r>
                      <a:endParaRPr lang="en-US" sz="2400">
                        <a:latin typeface="Times New Roman"/>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a:solidFill>
                            <a:srgbClr val="000000"/>
                          </a:solidFill>
                          <a:latin typeface="Times New Roman"/>
                          <a:ea typeface="Times New Roman"/>
                          <a:cs typeface="Times New Roman"/>
                        </a:rPr>
                        <a:t>2</a:t>
                      </a:r>
                      <a:endParaRPr lang="en-US" sz="2400">
                        <a:latin typeface="Times New Roman"/>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a:solidFill>
                            <a:srgbClr val="000000"/>
                          </a:solidFill>
                          <a:latin typeface="Times New Roman"/>
                          <a:ea typeface="Times New Roman"/>
                          <a:cs typeface="Times New Roman"/>
                        </a:rPr>
                        <a:t>0</a:t>
                      </a:r>
                      <a:endParaRPr lang="en-US" sz="2400">
                        <a:latin typeface="Times New Roman"/>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a:solidFill>
                            <a:srgbClr val="000000"/>
                          </a:solidFill>
                          <a:latin typeface="Times New Roman"/>
                          <a:ea typeface="Times New Roman"/>
                          <a:cs typeface="Times New Roman"/>
                        </a:rPr>
                        <a:t>294</a:t>
                      </a:r>
                      <a:endParaRPr lang="en-US" sz="2400">
                        <a:latin typeface="Times New Roman"/>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a:solidFill>
                            <a:srgbClr val="000000"/>
                          </a:solidFill>
                          <a:latin typeface="Times New Roman"/>
                          <a:ea typeface="Times New Roman"/>
                          <a:cs typeface="Times New Roman"/>
                        </a:rPr>
                        <a:t>299</a:t>
                      </a:r>
                      <a:endParaRPr lang="en-US" sz="2400">
                        <a:latin typeface="Times New Roman"/>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1530">
                <a:tc>
                  <a:txBody>
                    <a:bodyPr/>
                    <a:lstStyle/>
                    <a:p>
                      <a:pPr algn="ctr">
                        <a:spcBef>
                          <a:spcPts val="600"/>
                        </a:spcBef>
                        <a:spcAft>
                          <a:spcPts val="600"/>
                        </a:spcAft>
                      </a:pPr>
                      <a:r>
                        <a:rPr lang="en-US" sz="2400">
                          <a:solidFill>
                            <a:srgbClr val="000000"/>
                          </a:solidFill>
                          <a:latin typeface="Times New Roman"/>
                          <a:ea typeface="Times New Roman"/>
                          <a:cs typeface="Times New Roman"/>
                        </a:rPr>
                        <a:t>5</a:t>
                      </a:r>
                      <a:endParaRPr lang="en-US" sz="2400">
                        <a:latin typeface="Times New Roman"/>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a:solidFill>
                            <a:srgbClr val="000000"/>
                          </a:solidFill>
                          <a:latin typeface="Times New Roman"/>
                          <a:ea typeface="Times New Roman"/>
                          <a:cs typeface="Times New Roman"/>
                        </a:rPr>
                        <a:t>2020</a:t>
                      </a:r>
                      <a:endParaRPr lang="en-US" sz="2400">
                        <a:latin typeface="Times New Roman"/>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a:solidFill>
                            <a:srgbClr val="000000"/>
                          </a:solidFill>
                          <a:latin typeface="Times New Roman"/>
                          <a:ea typeface="Times New Roman"/>
                          <a:cs typeface="Times New Roman"/>
                        </a:rPr>
                        <a:t>0</a:t>
                      </a:r>
                      <a:endParaRPr lang="en-US" sz="2400">
                        <a:latin typeface="Times New Roman"/>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a:solidFill>
                            <a:srgbClr val="000000"/>
                          </a:solidFill>
                          <a:latin typeface="Times New Roman"/>
                          <a:ea typeface="Times New Roman"/>
                          <a:cs typeface="Times New Roman"/>
                        </a:rPr>
                        <a:t>1</a:t>
                      </a:r>
                      <a:endParaRPr lang="en-US" sz="2400">
                        <a:latin typeface="Times New Roman"/>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a:solidFill>
                            <a:srgbClr val="000000"/>
                          </a:solidFill>
                          <a:latin typeface="Times New Roman"/>
                          <a:ea typeface="Times New Roman"/>
                          <a:cs typeface="Times New Roman"/>
                        </a:rPr>
                        <a:t>7</a:t>
                      </a:r>
                      <a:endParaRPr lang="en-US" sz="2400">
                        <a:latin typeface="Times New Roman"/>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a:solidFill>
                            <a:srgbClr val="000000"/>
                          </a:solidFill>
                          <a:latin typeface="Times New Roman"/>
                          <a:ea typeface="Times New Roman"/>
                          <a:cs typeface="Times New Roman"/>
                        </a:rPr>
                        <a:t>268</a:t>
                      </a:r>
                      <a:endParaRPr lang="en-US" sz="2400">
                        <a:latin typeface="Times New Roman"/>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dirty="0">
                          <a:solidFill>
                            <a:srgbClr val="000000"/>
                          </a:solidFill>
                          <a:latin typeface="Times New Roman"/>
                          <a:ea typeface="Times New Roman"/>
                          <a:cs typeface="Times New Roman"/>
                        </a:rPr>
                        <a:t>276</a:t>
                      </a:r>
                      <a:endParaRPr lang="en-US" sz="2400" dirty="0">
                        <a:latin typeface="Times New Roman"/>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1059">
                <a:tc gridSpan="2">
                  <a:txBody>
                    <a:bodyPr/>
                    <a:lstStyle/>
                    <a:p>
                      <a:pPr algn="ctr">
                        <a:spcBef>
                          <a:spcPts val="600"/>
                        </a:spcBef>
                        <a:spcAft>
                          <a:spcPts val="600"/>
                        </a:spcAft>
                      </a:pPr>
                      <a:r>
                        <a:rPr lang="en-US" sz="2400" b="1">
                          <a:solidFill>
                            <a:srgbClr val="000000"/>
                          </a:solidFill>
                          <a:latin typeface="Times New Roman"/>
                          <a:ea typeface="Times New Roman"/>
                          <a:cs typeface="Times New Roman"/>
                        </a:rPr>
                        <a:t>Tổng cộng</a:t>
                      </a:r>
                      <a:endParaRPr lang="en-US" sz="2400">
                        <a:latin typeface="Times New Roman"/>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a:spcAft>
                          <a:spcPts val="0"/>
                        </a:spcAft>
                      </a:pPr>
                      <a:r>
                        <a:rPr lang="en-US" sz="2400" b="1">
                          <a:solidFill>
                            <a:srgbClr val="000000"/>
                          </a:solidFill>
                          <a:latin typeface="Times New Roman"/>
                          <a:ea typeface="MS Mincho"/>
                          <a:cs typeface="Times New Roman"/>
                        </a:rPr>
                        <a:t>4</a:t>
                      </a:r>
                      <a:endParaRPr lang="en-US" sz="2400">
                        <a:latin typeface="Times New Roman"/>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a:solidFill>
                            <a:srgbClr val="000000"/>
                          </a:solidFill>
                          <a:latin typeface="Times New Roman"/>
                          <a:ea typeface="MS Mincho"/>
                          <a:cs typeface="Times New Roman"/>
                        </a:rPr>
                        <a:t>12</a:t>
                      </a:r>
                      <a:endParaRPr lang="en-US" sz="2400">
                        <a:latin typeface="Times New Roman"/>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a:solidFill>
                            <a:srgbClr val="000000"/>
                          </a:solidFill>
                          <a:latin typeface="Times New Roman"/>
                          <a:ea typeface="MS Mincho"/>
                          <a:cs typeface="Times New Roman"/>
                        </a:rPr>
                        <a:t>23</a:t>
                      </a:r>
                      <a:endParaRPr lang="en-US" sz="2400">
                        <a:latin typeface="Times New Roman"/>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a:solidFill>
                            <a:srgbClr val="000000"/>
                          </a:solidFill>
                          <a:latin typeface="Times New Roman"/>
                          <a:ea typeface="MS Mincho"/>
                          <a:cs typeface="Times New Roman"/>
                        </a:rPr>
                        <a:t>1146</a:t>
                      </a:r>
                      <a:endParaRPr lang="en-US" sz="2400">
                        <a:latin typeface="Times New Roman"/>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dirty="0">
                          <a:solidFill>
                            <a:srgbClr val="000000"/>
                          </a:solidFill>
                          <a:latin typeface="Times New Roman"/>
                          <a:ea typeface="MS Mincho"/>
                          <a:cs typeface="Times New Roman"/>
                        </a:rPr>
                        <a:t>1185</a:t>
                      </a:r>
                      <a:endParaRPr lang="en-US" sz="2400" dirty="0">
                        <a:latin typeface="Times New Roman"/>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1"/>
          <p:cNvSpPr>
            <a:spLocks noChangeArrowheads="1"/>
          </p:cNvSpPr>
          <p:nvPr/>
        </p:nvSpPr>
        <p:spPr bwMode="auto">
          <a:xfrm>
            <a:off x="536028" y="5810805"/>
            <a:ext cx="8213835"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defTabSz="914400" fontAlgn="base">
              <a:spcBef>
                <a:spcPct val="0"/>
              </a:spcBef>
              <a:spcAft>
                <a:spcPct val="0"/>
              </a:spcAft>
              <a:tabLst>
                <a:tab pos="457200" algn="l"/>
                <a:tab pos="630238" algn="l"/>
              </a:tabLst>
            </a:pPr>
            <a:r>
              <a:rPr lang="es-ES" sz="2000" dirty="0" smtClean="0"/>
              <a:t>GĐ 2016-2020, TP </a:t>
            </a:r>
            <a:r>
              <a:rPr lang="es-ES" sz="2000" dirty="0" err="1" smtClean="0"/>
              <a:t>có</a:t>
            </a:r>
            <a:r>
              <a:rPr lang="es-ES" sz="2000" dirty="0" smtClean="0"/>
              <a:t> </a:t>
            </a:r>
            <a:r>
              <a:rPr lang="en-US" sz="2000" dirty="0" smtClean="0"/>
              <a:t>1.185 </a:t>
            </a:r>
            <a:r>
              <a:rPr lang="en-US" sz="2000" dirty="0" err="1" smtClean="0"/>
              <a:t>văn</a:t>
            </a:r>
            <a:r>
              <a:rPr lang="en-US" sz="2000" dirty="0" smtClean="0"/>
              <a:t> </a:t>
            </a:r>
            <a:r>
              <a:rPr lang="en-US" sz="2000" dirty="0" err="1" smtClean="0"/>
              <a:t>bằng</a:t>
            </a:r>
            <a:r>
              <a:rPr lang="en-US" sz="2000" dirty="0" smtClean="0"/>
              <a:t> </a:t>
            </a:r>
            <a:r>
              <a:rPr lang="en-US" sz="2000" dirty="0" err="1" smtClean="0"/>
              <a:t>sở</a:t>
            </a:r>
            <a:r>
              <a:rPr lang="en-US" sz="2000" dirty="0" smtClean="0"/>
              <a:t> </a:t>
            </a:r>
            <a:r>
              <a:rPr lang="en-US" sz="2000" dirty="0" err="1" smtClean="0"/>
              <a:t>hữu</a:t>
            </a:r>
            <a:r>
              <a:rPr lang="en-US" sz="2000" dirty="0" smtClean="0"/>
              <a:t> </a:t>
            </a:r>
            <a:r>
              <a:rPr lang="en-US" sz="2000" dirty="0" err="1" smtClean="0"/>
              <a:t>công</a:t>
            </a:r>
            <a:r>
              <a:rPr lang="es-ES" sz="2000" dirty="0" smtClean="0"/>
              <a:t> </a:t>
            </a:r>
            <a:r>
              <a:rPr lang="es-ES" sz="2000" dirty="0" err="1" smtClean="0"/>
              <a:t>nghiệp</a:t>
            </a:r>
            <a:r>
              <a:rPr lang="es-ES" sz="2000" dirty="0" smtClean="0"/>
              <a:t>; </a:t>
            </a:r>
            <a:r>
              <a:rPr lang="es-ES" sz="2000" dirty="0" err="1" smtClean="0"/>
              <a:t>Trong</a:t>
            </a:r>
            <a:r>
              <a:rPr lang="es-ES" sz="2000" dirty="0" smtClean="0"/>
              <a:t> </a:t>
            </a:r>
            <a:r>
              <a:rPr lang="es-ES" sz="2000" dirty="0" err="1" smtClean="0"/>
              <a:t>đó</a:t>
            </a:r>
            <a:r>
              <a:rPr lang="es-ES" sz="2000" dirty="0" smtClean="0"/>
              <a:t> </a:t>
            </a:r>
            <a:r>
              <a:rPr lang="es-ES" sz="2000" dirty="0" err="1" smtClean="0"/>
              <a:t>năm</a:t>
            </a:r>
            <a:r>
              <a:rPr lang="es-ES" sz="2000" dirty="0" smtClean="0"/>
              <a:t> 2020, </a:t>
            </a:r>
            <a:r>
              <a:rPr lang="es-ES" sz="2000" dirty="0" err="1" smtClean="0"/>
              <a:t>Đà</a:t>
            </a:r>
            <a:r>
              <a:rPr lang="es-ES" sz="2000" dirty="0" smtClean="0"/>
              <a:t> </a:t>
            </a:r>
            <a:r>
              <a:rPr lang="es-ES" sz="2000" dirty="0" err="1" smtClean="0"/>
              <a:t>Nẵng</a:t>
            </a:r>
            <a:r>
              <a:rPr lang="es-ES" sz="2000" dirty="0" smtClean="0"/>
              <a:t> </a:t>
            </a:r>
            <a:r>
              <a:rPr lang="es-ES" sz="2000" dirty="0" err="1" smtClean="0"/>
              <a:t>đứng</a:t>
            </a:r>
            <a:r>
              <a:rPr lang="es-ES" sz="2000" dirty="0" smtClean="0"/>
              <a:t> </a:t>
            </a:r>
            <a:r>
              <a:rPr lang="es-ES" sz="2000" dirty="0" err="1" smtClean="0"/>
              <a:t>thứ</a:t>
            </a:r>
            <a:r>
              <a:rPr lang="es-ES" sz="2000" dirty="0" smtClean="0"/>
              <a:t> 12/63 </a:t>
            </a:r>
            <a:r>
              <a:rPr lang="es-ES" sz="2000" dirty="0" err="1" smtClean="0"/>
              <a:t>tỉnh</a:t>
            </a:r>
            <a:r>
              <a:rPr lang="es-ES" sz="2000" dirty="0" smtClean="0"/>
              <a:t>, </a:t>
            </a:r>
            <a:r>
              <a:rPr lang="es-ES" sz="2000" dirty="0" err="1" smtClean="0"/>
              <a:t>thành</a:t>
            </a:r>
            <a:r>
              <a:rPr lang="es-ES" sz="2000" dirty="0" smtClean="0"/>
              <a:t> </a:t>
            </a:r>
            <a:r>
              <a:rPr lang="es-ES" sz="2000" dirty="0" err="1" smtClean="0"/>
              <a:t>về</a:t>
            </a:r>
            <a:r>
              <a:rPr lang="es-ES" sz="2000" dirty="0" smtClean="0"/>
              <a:t> </a:t>
            </a:r>
            <a:r>
              <a:rPr lang="es-ES" sz="2000" dirty="0" err="1" smtClean="0"/>
              <a:t>số</a:t>
            </a:r>
            <a:r>
              <a:rPr lang="es-ES" sz="2000" dirty="0" smtClean="0"/>
              <a:t> </a:t>
            </a:r>
            <a:r>
              <a:rPr lang="es-ES" sz="2000" dirty="0" err="1" smtClean="0"/>
              <a:t>lượng</a:t>
            </a:r>
            <a:r>
              <a:rPr lang="es-ES" sz="2000" dirty="0" smtClean="0"/>
              <a:t> </a:t>
            </a:r>
            <a:r>
              <a:rPr lang="es-ES" sz="2000" dirty="0" err="1" smtClean="0"/>
              <a:t>văn</a:t>
            </a:r>
            <a:r>
              <a:rPr lang="es-ES" sz="2000" dirty="0" smtClean="0"/>
              <a:t> </a:t>
            </a:r>
            <a:r>
              <a:rPr lang="es-ES" sz="2000" dirty="0" err="1" smtClean="0"/>
              <a:t>bằng</a:t>
            </a:r>
            <a:r>
              <a:rPr lang="es-ES" sz="2000" dirty="0" smtClean="0"/>
              <a:t> SHCN </a:t>
            </a:r>
            <a:r>
              <a:rPr lang="es-ES" sz="2000" dirty="0" err="1" smtClean="0"/>
              <a:t>nhưng</a:t>
            </a:r>
            <a:r>
              <a:rPr lang="es-ES" sz="2000" dirty="0" smtClean="0"/>
              <a:t> </a:t>
            </a:r>
            <a:r>
              <a:rPr lang="es-ES" sz="2000" dirty="0" err="1" smtClean="0"/>
              <a:t>chỉ</a:t>
            </a:r>
            <a:r>
              <a:rPr lang="es-ES" sz="2000" dirty="0" smtClean="0"/>
              <a:t> </a:t>
            </a:r>
            <a:r>
              <a:rPr lang="es-ES" sz="2000" dirty="0" err="1" smtClean="0"/>
              <a:t>gần</a:t>
            </a:r>
            <a:r>
              <a:rPr lang="es-ES" sz="2000" dirty="0" smtClean="0"/>
              <a:t> </a:t>
            </a:r>
            <a:r>
              <a:rPr lang="es-ES" sz="2000" dirty="0" err="1" smtClean="0"/>
              <a:t>bằng</a:t>
            </a:r>
            <a:r>
              <a:rPr lang="es-ES" sz="2000" dirty="0" smtClean="0"/>
              <a:t> 3% so </a:t>
            </a:r>
            <a:r>
              <a:rPr lang="es-ES" sz="2000" dirty="0" err="1" smtClean="0"/>
              <a:t>với</a:t>
            </a:r>
            <a:r>
              <a:rPr lang="es-ES" sz="2000" dirty="0" smtClean="0"/>
              <a:t> </a:t>
            </a:r>
            <a:r>
              <a:rPr lang="es-ES" sz="2000" dirty="0" err="1" smtClean="0"/>
              <a:t>Hồ</a:t>
            </a:r>
            <a:r>
              <a:rPr lang="es-ES" sz="2000" dirty="0" smtClean="0"/>
              <a:t> </a:t>
            </a:r>
            <a:r>
              <a:rPr lang="es-ES" sz="2000" dirty="0" err="1" smtClean="0"/>
              <a:t>Chí</a:t>
            </a:r>
            <a:r>
              <a:rPr lang="es-ES" sz="2000" dirty="0" smtClean="0"/>
              <a:t> Minh, </a:t>
            </a:r>
            <a:r>
              <a:rPr lang="es-ES" sz="2000" dirty="0" err="1" smtClean="0"/>
              <a:t>Hà</a:t>
            </a:r>
            <a:r>
              <a:rPr lang="es-ES" sz="2000" dirty="0" smtClean="0"/>
              <a:t> </a:t>
            </a:r>
            <a:r>
              <a:rPr lang="es-ES" sz="2000" dirty="0" err="1" smtClean="0"/>
              <a:t>Nội</a:t>
            </a:r>
            <a:endParaRPr kumimoji="0" lang="en-US" altLang="ja-JP" sz="2000" b="1"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71134572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a:xfrm>
            <a:off x="3124200" y="6356350"/>
            <a:ext cx="2895600" cy="365125"/>
          </a:xfrm>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fld id="{D03A40D6-5A41-4913-AE51-08E0B26E074D}" type="slidenum">
              <a:rPr lang="en-US">
                <a:solidFill>
                  <a:srgbClr val="898989"/>
                </a:solidFill>
              </a:rPr>
              <a:pPr algn="ctr"/>
              <a:t>5</a:t>
            </a:fld>
            <a:endParaRPr lang="en-US">
              <a:solidFill>
                <a:srgbClr val="898989"/>
              </a:solidFill>
            </a:endParaRPr>
          </a:p>
        </p:txBody>
      </p:sp>
      <p:sp>
        <p:nvSpPr>
          <p:cNvPr id="3" name="Title 2"/>
          <p:cNvSpPr>
            <a:spLocks noGrp="1"/>
          </p:cNvSpPr>
          <p:nvPr>
            <p:ph type="title"/>
          </p:nvPr>
        </p:nvSpPr>
        <p:spPr>
          <a:xfrm>
            <a:off x="370703" y="120501"/>
            <a:ext cx="8278538" cy="1009650"/>
          </a:xfrm>
        </p:spPr>
        <p:txBody>
          <a:bodyPr/>
          <a:lstStyle/>
          <a:p>
            <a:pPr algn="ctr"/>
            <a:r>
              <a:rPr lang="en-US" sz="2400" b="1" dirty="0" smtClean="0">
                <a:solidFill>
                  <a:srgbClr val="FF0000"/>
                </a:solidFill>
                <a:latin typeface="Arial" panose="020B0604020202020204" pitchFamily="34" charset="0"/>
                <a:cs typeface="Arial" panose="020B0604020202020204" pitchFamily="34" charset="0"/>
              </a:rPr>
              <a:t>4. </a:t>
            </a:r>
            <a:r>
              <a:rPr lang="pt-BR" sz="2400" b="1" dirty="0" smtClean="0">
                <a:solidFill>
                  <a:srgbClr val="FF0000"/>
                </a:solidFill>
                <a:latin typeface="Times New Roman" pitchFamily="18" charset="0"/>
                <a:cs typeface="Times New Roman" pitchFamily="18" charset="0"/>
              </a:rPr>
              <a:t>CƠ CHẾ </a:t>
            </a:r>
            <a:r>
              <a:rPr lang="en-US" sz="2400" b="1" dirty="0" smtClean="0">
                <a:solidFill>
                  <a:srgbClr val="FF0000"/>
                </a:solidFill>
                <a:latin typeface="Times New Roman" pitchFamily="18" charset="0"/>
                <a:cs typeface="Times New Roman" pitchFamily="18" charset="0"/>
              </a:rPr>
              <a:t>CHÍNH SÁCH </a:t>
            </a:r>
            <a:r>
              <a:rPr lang="pt-BR" sz="2400" b="1" dirty="0" smtClean="0">
                <a:solidFill>
                  <a:srgbClr val="FF0000"/>
                </a:solidFill>
                <a:latin typeface="Times New Roman" pitchFamily="18" charset="0"/>
                <a:cs typeface="Times New Roman" pitchFamily="18" charset="0"/>
              </a:rPr>
              <a:t>HỖ TRỢ, THÚC ĐẨY HOẠT ĐỘNG SỞ HỮU TRÍ TUỆ</a:t>
            </a:r>
            <a:endParaRPr lang="en-US" sz="2400" b="1" dirty="0">
              <a:solidFill>
                <a:srgbClr val="3333FF"/>
              </a:solidFill>
              <a:latin typeface="Arial" panose="020B0604020202020204" pitchFamily="34" charset="0"/>
              <a:cs typeface="Arial" panose="020B0604020202020204" pitchFamily="34" charset="0"/>
            </a:endParaRPr>
          </a:p>
        </p:txBody>
      </p:sp>
      <p:sp>
        <p:nvSpPr>
          <p:cNvPr id="6" name="TextBox 5"/>
          <p:cNvSpPr txBox="1"/>
          <p:nvPr/>
        </p:nvSpPr>
        <p:spPr>
          <a:xfrm>
            <a:off x="532625" y="1221862"/>
            <a:ext cx="8611375" cy="1600438"/>
          </a:xfrm>
          <a:prstGeom prst="rect">
            <a:avLst/>
          </a:prstGeom>
          <a:noFill/>
        </p:spPr>
        <p:txBody>
          <a:bodyPr wrap="square" rtlCol="0">
            <a:spAutoFit/>
          </a:bodyPr>
          <a:lstStyle/>
          <a:p>
            <a:pPr algn="just">
              <a:spcBef>
                <a:spcPts val="600"/>
              </a:spcBef>
              <a:spcAft>
                <a:spcPts val="600"/>
              </a:spcAft>
            </a:pPr>
            <a:endParaRPr lang="en-US" sz="2600" smtClean="0">
              <a:solidFill>
                <a:srgbClr val="3C79AB"/>
              </a:solidFill>
              <a:latin typeface="Arial" panose="020B0604020202020204" pitchFamily="34" charset="0"/>
              <a:cs typeface="Arial" panose="020B0604020202020204" pitchFamily="34" charset="0"/>
            </a:endParaRPr>
          </a:p>
          <a:p>
            <a:pPr marL="914379" lvl="1" indent="-457200" algn="just">
              <a:spcBef>
                <a:spcPts val="600"/>
              </a:spcBef>
              <a:spcAft>
                <a:spcPts val="600"/>
              </a:spcAft>
              <a:buFont typeface="Wingdings" panose="05000000000000000000" pitchFamily="2" charset="2"/>
              <a:buChar char="Ø"/>
            </a:pPr>
            <a:endParaRPr lang="en-US" sz="2600" smtClean="0">
              <a:solidFill>
                <a:srgbClr val="3C79AB"/>
              </a:solidFill>
              <a:latin typeface="Arial" panose="020B0604020202020204" pitchFamily="34" charset="0"/>
              <a:cs typeface="Arial" panose="020B0604020202020204" pitchFamily="34" charset="0"/>
            </a:endParaRPr>
          </a:p>
          <a:p>
            <a:pPr algn="just">
              <a:spcBef>
                <a:spcPts val="600"/>
              </a:spcBef>
              <a:spcAft>
                <a:spcPts val="600"/>
              </a:spcAft>
            </a:pPr>
            <a:endParaRPr lang="en-US" sz="2600" b="1" smtClean="0">
              <a:solidFill>
                <a:srgbClr val="3C79AB"/>
              </a:solidFill>
              <a:latin typeface="Arial" panose="020B0604020202020204" pitchFamily="34" charset="0"/>
              <a:cs typeface="Arial" panose="020B0604020202020204" pitchFamily="34" charset="0"/>
            </a:endParaRPr>
          </a:p>
        </p:txBody>
      </p:sp>
      <p:sp>
        <p:nvSpPr>
          <p:cNvPr id="7" name="TextBox 6"/>
          <p:cNvSpPr txBox="1"/>
          <p:nvPr/>
        </p:nvSpPr>
        <p:spPr>
          <a:xfrm>
            <a:off x="520263" y="1226557"/>
            <a:ext cx="8192042" cy="4893647"/>
          </a:xfrm>
          <a:prstGeom prst="rect">
            <a:avLst/>
          </a:prstGeom>
          <a:noFill/>
        </p:spPr>
        <p:txBody>
          <a:bodyPr wrap="square" rtlCol="0">
            <a:spAutoFit/>
          </a:bodyPr>
          <a:lstStyle/>
          <a:p>
            <a:pPr marL="342900" indent="-342900" algn="just">
              <a:spcBef>
                <a:spcPts val="600"/>
              </a:spcBef>
              <a:spcAft>
                <a:spcPts val="1200"/>
              </a:spcAft>
              <a:buFont typeface="Wingdings" panose="05000000000000000000" pitchFamily="2" charset="2"/>
              <a:buChar char="q"/>
            </a:pPr>
            <a:r>
              <a:rPr lang="nl-NL" sz="2400" dirty="0" smtClean="0">
                <a:latin typeface="Arial" panose="020B0604020202020204" pitchFamily="34" charset="0"/>
                <a:cs typeface="Arial" panose="020B0604020202020204" pitchFamily="34" charset="0"/>
              </a:rPr>
              <a:t>Hỗ trợ cho các doanh nghiệp KNĐMST: </a:t>
            </a:r>
            <a:r>
              <a:rPr lang="en-US" sz="2400" dirty="0" smtClean="0"/>
              <a:t>(</a:t>
            </a:r>
            <a:r>
              <a:rPr lang="en-US" sz="2400" dirty="0" err="1" smtClean="0">
                <a:hlinkClick r:id="rId3"/>
              </a:rPr>
              <a:t>Nghị</a:t>
            </a:r>
            <a:r>
              <a:rPr lang="en-US" sz="2400" dirty="0" smtClean="0">
                <a:hlinkClick r:id="rId3"/>
              </a:rPr>
              <a:t> </a:t>
            </a:r>
            <a:r>
              <a:rPr lang="en-US" sz="2400" dirty="0" err="1" smtClean="0">
                <a:hlinkClick r:id="rId3"/>
              </a:rPr>
              <a:t>quyết</a:t>
            </a:r>
            <a:r>
              <a:rPr lang="en-US" sz="2400" dirty="0" smtClean="0">
                <a:hlinkClick r:id="rId3"/>
              </a:rPr>
              <a:t> 328/2020/NQ-HĐND</a:t>
            </a:r>
            <a:r>
              <a:rPr lang="en-US" sz="2400" dirty="0" smtClean="0"/>
              <a:t>)</a:t>
            </a:r>
          </a:p>
          <a:p>
            <a:pPr algn="just">
              <a:spcBef>
                <a:spcPts val="600"/>
              </a:spcBef>
              <a:spcAft>
                <a:spcPts val="1200"/>
              </a:spcAft>
            </a:pPr>
            <a:r>
              <a:rPr lang="en-US" sz="2600" dirty="0" smtClean="0">
                <a:latin typeface="Times New Roman" pitchFamily="18" charset="0"/>
                <a:cs typeface="Times New Roman" pitchFamily="18" charset="0"/>
              </a:rPr>
              <a:t>+</a:t>
            </a:r>
            <a:r>
              <a:rPr lang="en-US" sz="2600" dirty="0" err="1" smtClean="0">
                <a:latin typeface="Times New Roman" pitchFamily="18" charset="0"/>
                <a:cs typeface="Times New Roman" pitchFamily="18" charset="0"/>
              </a:rPr>
              <a:t>Hỗ</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trợ</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tạo</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sản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phẩm</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công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nghệ</a:t>
            </a:r>
            <a:r>
              <a:rPr lang="en-US" sz="2600" dirty="0" smtClean="0">
                <a:latin typeface="Times New Roman" pitchFamily="18" charset="0"/>
                <a:cs typeface="Times New Roman" pitchFamily="18" charset="0"/>
              </a:rPr>
              <a:t>, TSTT: </a:t>
            </a:r>
            <a:r>
              <a:rPr lang="en-US" sz="2600" dirty="0" err="1" smtClean="0">
                <a:latin typeface="Times New Roman" pitchFamily="18" charset="0"/>
                <a:cs typeface="Times New Roman" pitchFamily="18" charset="0"/>
              </a:rPr>
              <a:t>Công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lao</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động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sản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xuất</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thử</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nghiệm</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làm</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sản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phẩm</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mẫu</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hoàn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thiện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công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nghệ</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hỗ</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trọ</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tùy</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theo</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nhiệm</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vụ</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cụ</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thể</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thường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không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quá</a:t>
            </a:r>
            <a:r>
              <a:rPr lang="en-US" sz="2600" dirty="0" smtClean="0">
                <a:latin typeface="Times New Roman" pitchFamily="18" charset="0"/>
                <a:cs typeface="Times New Roman" pitchFamily="18" charset="0"/>
              </a:rPr>
              <a:t> 30%</a:t>
            </a:r>
          </a:p>
          <a:p>
            <a:pPr algn="just">
              <a:spcBef>
                <a:spcPts val="600"/>
              </a:spcBef>
              <a:spcAft>
                <a:spcPts val="1200"/>
              </a:spcAft>
            </a:pPr>
            <a:r>
              <a:rPr lang="nl-NL" sz="2600" dirty="0" smtClean="0">
                <a:latin typeface="Times New Roman" pitchFamily="18" charset="0"/>
                <a:cs typeface="Times New Roman" pitchFamily="18" charset="0"/>
              </a:rPr>
              <a:t>+</a:t>
            </a:r>
            <a:r>
              <a:rPr lang="en-US" sz="2600" dirty="0" err="1" smtClean="0">
                <a:latin typeface="Times New Roman" pitchFamily="18" charset="0"/>
                <a:cs typeface="Times New Roman" pitchFamily="18" charset="0"/>
              </a:rPr>
              <a:t>Hỗ</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trợ</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sử</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dụng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dịch</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vụ</a:t>
            </a:r>
            <a:r>
              <a:rPr lang="en-US" sz="2600" dirty="0" smtClean="0">
                <a:latin typeface="Times New Roman" pitchFamily="18" charset="0"/>
                <a:cs typeface="Times New Roman" pitchFamily="18" charset="0"/>
              </a:rPr>
              <a:t> KNĐMST (</a:t>
            </a:r>
            <a:r>
              <a:rPr lang="en-US" sz="2600" dirty="0" err="1" smtClean="0">
                <a:latin typeface="Times New Roman" pitchFamily="18" charset="0"/>
                <a:cs typeface="Times New Roman" pitchFamily="18" charset="0"/>
              </a:rPr>
              <a:t>gồm</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đào</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tạo</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huấn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luyện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khởi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nghiệp</a:t>
            </a:r>
            <a:r>
              <a:rPr lang="en-US" sz="2600" dirty="0" smtClean="0">
                <a:latin typeface="Times New Roman" pitchFamily="18" charset="0"/>
                <a:cs typeface="Times New Roman" pitchFamily="18" charset="0"/>
              </a:rPr>
              <a:t>; marketing; </a:t>
            </a:r>
            <a:r>
              <a:rPr lang="en-US" sz="2600" dirty="0" err="1" smtClean="0">
                <a:latin typeface="Times New Roman" pitchFamily="18" charset="0"/>
                <a:cs typeface="Times New Roman" pitchFamily="18" charset="0"/>
              </a:rPr>
              <a:t>khai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thác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thông</a:t>
            </a:r>
            <a:r>
              <a:rPr lang="en-US" sz="2600" dirty="0" smtClean="0">
                <a:latin typeface="Times New Roman" pitchFamily="18" charset="0"/>
                <a:cs typeface="Times New Roman" pitchFamily="18" charset="0"/>
              </a:rPr>
              <a:t> tin </a:t>
            </a:r>
            <a:r>
              <a:rPr lang="en-US" sz="2600" dirty="0" err="1" smtClean="0">
                <a:latin typeface="Times New Roman" pitchFamily="18" charset="0"/>
                <a:cs typeface="Times New Roman" pitchFamily="18" charset="0"/>
              </a:rPr>
              <a:t>công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nghệ</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sáng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chế</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thanh</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toán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tài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chính</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tư</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vấn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pháp</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lý</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sở</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hữu</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trí</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tuệ</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đầu</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tư</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thành</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lập</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doanh</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nghiệp</a:t>
            </a:r>
            <a:r>
              <a:rPr lang="en-US" sz="2600" dirty="0" smtClean="0">
                <a:latin typeface="Times New Roman" pitchFamily="18" charset="0"/>
                <a:cs typeface="Times New Roman" pitchFamily="18" charset="0"/>
              </a:rPr>
              <a:t> KHCN, </a:t>
            </a:r>
            <a:r>
              <a:rPr lang="en-US" sz="2600" dirty="0" err="1" smtClean="0">
                <a:latin typeface="Times New Roman" pitchFamily="18" charset="0"/>
                <a:cs typeface="Times New Roman" pitchFamily="18" charset="0"/>
              </a:rPr>
              <a:t>thương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mại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hóa</a:t>
            </a:r>
            <a:r>
              <a:rPr lang="en-US" sz="2600" dirty="0" smtClean="0">
                <a:latin typeface="Times New Roman" pitchFamily="18" charset="0"/>
                <a:cs typeface="Times New Roman" pitchFamily="18" charset="0"/>
              </a:rPr>
              <a:t> ….): </a:t>
            </a:r>
            <a:r>
              <a:rPr lang="en-US" sz="2600" dirty="0" err="1" smtClean="0">
                <a:latin typeface="Times New Roman" pitchFamily="18" charset="0"/>
                <a:cs typeface="Times New Roman" pitchFamily="18" charset="0"/>
              </a:rPr>
              <a:t>Mức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kinh</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phí</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hỗ</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trợ</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tối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không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quá</a:t>
            </a:r>
            <a:r>
              <a:rPr lang="en-US" sz="2600" dirty="0" smtClean="0">
                <a:latin typeface="Times New Roman" pitchFamily="18" charset="0"/>
                <a:cs typeface="Times New Roman" pitchFamily="18" charset="0"/>
              </a:rPr>
              <a:t> 80.000.000 </a:t>
            </a:r>
            <a:r>
              <a:rPr lang="en-US" sz="2600" dirty="0" err="1" smtClean="0">
                <a:latin typeface="Times New Roman" pitchFamily="18" charset="0"/>
                <a:cs typeface="Times New Roman" pitchFamily="18" charset="0"/>
              </a:rPr>
              <a:t>đồng</a:t>
            </a:r>
            <a:r>
              <a:rPr lang="en-US" sz="2600" dirty="0" smtClean="0">
                <a:latin typeface="Times New Roman" pitchFamily="18" charset="0"/>
                <a:cs typeface="Times New Roman" pitchFamily="18" charset="0"/>
              </a:rPr>
              <a:t>/</a:t>
            </a:r>
            <a:r>
              <a:rPr lang="en-US" sz="2600" dirty="0" err="1" smtClean="0">
                <a:latin typeface="Times New Roman" pitchFamily="18" charset="0"/>
                <a:cs typeface="Times New Roman" pitchFamily="18" charset="0"/>
              </a:rPr>
              <a:t>doanh</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nghiệp</a:t>
            </a:r>
            <a:endParaRPr lang="nl-NL" sz="2600"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164238794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type="title"/>
          </p:nvPr>
        </p:nvSpPr>
        <p:spPr>
          <a:xfrm>
            <a:off x="378372" y="-46298"/>
            <a:ext cx="8765628" cy="1155699"/>
          </a:xfrm>
          <a:noFill/>
        </p:spPr>
        <p:txBody>
          <a:bodyPr>
            <a:normAutofit/>
          </a:bodyPr>
          <a:lstStyle/>
          <a:p>
            <a:pPr>
              <a:lnSpc>
                <a:spcPct val="150000"/>
              </a:lnSpc>
              <a:spcAft>
                <a:spcPts val="1200"/>
              </a:spcAft>
            </a:pPr>
            <a:r>
              <a:rPr lang="pt-BR" sz="2000" b="1" dirty="0" smtClean="0">
                <a:solidFill>
                  <a:srgbClr val="FF0000"/>
                </a:solidFill>
                <a:latin typeface="Times New Roman" pitchFamily="18" charset="0"/>
                <a:cs typeface="Times New Roman" pitchFamily="18" charset="0"/>
              </a:rPr>
              <a:t> 4. CƠ </a:t>
            </a:r>
            <a:r>
              <a:rPr lang="pt-BR" sz="2000" b="1" dirty="0" smtClean="0">
                <a:solidFill>
                  <a:srgbClr val="FF0000"/>
                </a:solidFill>
                <a:latin typeface="Times New Roman" pitchFamily="18" charset="0"/>
                <a:cs typeface="Times New Roman" pitchFamily="18" charset="0"/>
              </a:rPr>
              <a:t>CHẾ </a:t>
            </a:r>
            <a:r>
              <a:rPr lang="en-US" sz="2000" b="1" dirty="0" smtClean="0">
                <a:solidFill>
                  <a:srgbClr val="FF0000"/>
                </a:solidFill>
                <a:latin typeface="Times New Roman" pitchFamily="18" charset="0"/>
                <a:cs typeface="Times New Roman" pitchFamily="18" charset="0"/>
              </a:rPr>
              <a:t>CHÍNH SÁCH </a:t>
            </a:r>
            <a:r>
              <a:rPr lang="pt-BR" sz="2000" b="1" dirty="0" smtClean="0">
                <a:solidFill>
                  <a:srgbClr val="FF0000"/>
                </a:solidFill>
                <a:latin typeface="Times New Roman" pitchFamily="18" charset="0"/>
                <a:cs typeface="Times New Roman" pitchFamily="18" charset="0"/>
              </a:rPr>
              <a:t>HỖ TRỢ, THÚC ĐẨY HOẠT ĐỘNG </a:t>
            </a:r>
            <a:r>
              <a:rPr lang="pt-BR" sz="2000" b="1" dirty="0" smtClean="0">
                <a:solidFill>
                  <a:srgbClr val="FF0000"/>
                </a:solidFill>
                <a:latin typeface="Times New Roman" pitchFamily="18" charset="0"/>
                <a:cs typeface="Times New Roman" pitchFamily="18" charset="0"/>
              </a:rPr>
              <a:t>SHTT</a:t>
            </a:r>
            <a:endParaRPr lang="en-US" sz="2000" b="1" cap="all" dirty="0">
              <a:solidFill>
                <a:srgbClr val="FF0000"/>
              </a:solidFill>
            </a:endParaRPr>
          </a:p>
        </p:txBody>
      </p:sp>
      <p:sp>
        <p:nvSpPr>
          <p:cNvPr id="4" name="Slide Number Placeholder 4"/>
          <p:cNvSpPr>
            <a:spLocks noGrp="1"/>
          </p:cNvSpPr>
          <p:nvPr>
            <p:ph type="sldNum" sz="quarter" idx="12"/>
          </p:nvPr>
        </p:nvSpPr>
        <p:spPr>
          <a:xfrm>
            <a:off x="3124200" y="6356350"/>
            <a:ext cx="2895600" cy="365125"/>
          </a:xfrm>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fld id="{D03A40D6-5A41-4913-AE51-08E0B26E074D}" type="slidenum">
              <a:rPr lang="en-US">
                <a:solidFill>
                  <a:srgbClr val="898989"/>
                </a:solidFill>
              </a:rPr>
              <a:pPr algn="ctr"/>
              <a:t>6</a:t>
            </a:fld>
            <a:endParaRPr lang="en-US">
              <a:solidFill>
                <a:srgbClr val="898989"/>
              </a:solidFill>
            </a:endParaRPr>
          </a:p>
        </p:txBody>
      </p:sp>
      <p:graphicFrame>
        <p:nvGraphicFramePr>
          <p:cNvPr id="3" name="Diagram 2"/>
          <p:cNvGraphicFramePr/>
          <p:nvPr>
            <p:extLst>
              <p:ext uri="{D42A27DB-BD31-4B8C-83A1-F6EECF244321}">
                <p14:modId xmlns="" xmlns:p14="http://schemas.microsoft.com/office/powerpoint/2010/main" val="3890436913"/>
              </p:ext>
            </p:extLst>
          </p:nvPr>
        </p:nvGraphicFramePr>
        <p:xfrm>
          <a:off x="300275" y="1907626"/>
          <a:ext cx="8522826" cy="49503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1"/>
          <p:cNvSpPr>
            <a:spLocks noChangeArrowheads="1"/>
          </p:cNvSpPr>
          <p:nvPr/>
        </p:nvSpPr>
        <p:spPr bwMode="auto">
          <a:xfrm>
            <a:off x="520262" y="1238806"/>
            <a:ext cx="8213835"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defTabSz="914400" fontAlgn="base">
              <a:spcBef>
                <a:spcPct val="0"/>
              </a:spcBef>
              <a:spcAft>
                <a:spcPct val="0"/>
              </a:spcAft>
              <a:tabLst>
                <a:tab pos="457200" algn="l"/>
                <a:tab pos="630238" algn="l"/>
              </a:tabLst>
            </a:pPr>
            <a:r>
              <a:rPr lang="es-ES" sz="2800" dirty="0" err="1" smtClean="0"/>
              <a:t>Hỗ</a:t>
            </a:r>
            <a:r>
              <a:rPr lang="es-ES" sz="2800" dirty="0" smtClean="0"/>
              <a:t> </a:t>
            </a:r>
            <a:r>
              <a:rPr lang="es-ES" sz="2800" dirty="0" err="1" smtClean="0"/>
              <a:t>trợ</a:t>
            </a:r>
            <a:r>
              <a:rPr lang="es-ES" sz="2800" dirty="0" smtClean="0"/>
              <a:t> </a:t>
            </a:r>
            <a:r>
              <a:rPr lang="es-ES" sz="2800" dirty="0" err="1" smtClean="0"/>
              <a:t>doanh</a:t>
            </a:r>
            <a:r>
              <a:rPr lang="es-ES" sz="2800" dirty="0" smtClean="0"/>
              <a:t> </a:t>
            </a:r>
            <a:r>
              <a:rPr lang="es-ES" sz="2800" dirty="0" err="1" smtClean="0"/>
              <a:t>nghiệp</a:t>
            </a:r>
            <a:r>
              <a:rPr lang="es-ES" sz="2800" dirty="0" smtClean="0"/>
              <a:t> </a:t>
            </a:r>
            <a:r>
              <a:rPr lang="es-ES" sz="2800" dirty="0" err="1" smtClean="0"/>
              <a:t>đổi</a:t>
            </a:r>
            <a:r>
              <a:rPr lang="es-ES" sz="2800" dirty="0" smtClean="0"/>
              <a:t> </a:t>
            </a:r>
            <a:r>
              <a:rPr lang="es-ES" sz="2800" dirty="0" err="1" smtClean="0"/>
              <a:t>mới</a:t>
            </a:r>
            <a:r>
              <a:rPr lang="es-ES" sz="2800" dirty="0" smtClean="0"/>
              <a:t> </a:t>
            </a:r>
            <a:r>
              <a:rPr lang="es-ES" sz="2800" dirty="0" err="1" smtClean="0"/>
              <a:t>công</a:t>
            </a:r>
            <a:r>
              <a:rPr lang="es-ES" sz="2800" dirty="0" smtClean="0"/>
              <a:t> </a:t>
            </a:r>
            <a:r>
              <a:rPr lang="es-ES" sz="2800" dirty="0" err="1" smtClean="0"/>
              <a:t>nghệ</a:t>
            </a:r>
            <a:r>
              <a:rPr lang="es-ES" sz="2800" dirty="0" smtClean="0"/>
              <a:t> (QĐ36)</a:t>
            </a:r>
            <a:endParaRPr kumimoji="0" lang="en-US" altLang="ja-JP" sz="2800" b="1"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34657834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9F8AA30A-03DD-4749-99C3-AF638A27A7E5}"/>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graphicEl>
                                              <a:dgm id="{C8E8F12D-1D26-427A-9859-05F48DFFC888}"/>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graphicEl>
                                              <a:dgm id="{332BBC51-6DFF-477F-9577-06E967093D9D}"/>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graphicEl>
                                              <a:dgm id="{A2501C73-699F-42B3-A15C-01DA0D4A4E9D}"/>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D67A0459-57F4-4E42-B652-946511F05D04}"/>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graphicEl>
                                              <a:dgm id="{B2448F67-A588-4233-AFCD-ED61F052D997}"/>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graphicEl>
                                              <a:dgm id="{09CAE6A7-8419-4EFF-994B-F11A64C73C12}"/>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graphicEl>
                                              <a:dgm id="{ED163E2F-7F1E-425F-8458-5581B799DF1E}"/>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graphicEl>
                                              <a:dgm id="{F1BF611F-B53C-43A4-8CFB-87EB2D166A1E}"/>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graphicEl>
                                              <a:dgm id="{6BBEE2C7-4B97-4338-B959-36EE4985831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type="title"/>
          </p:nvPr>
        </p:nvSpPr>
        <p:spPr>
          <a:xfrm>
            <a:off x="0" y="0"/>
            <a:ext cx="9144000" cy="937549"/>
          </a:xfrm>
          <a:noFill/>
        </p:spPr>
        <p:txBody>
          <a:bodyPr>
            <a:normAutofit fontScale="90000"/>
          </a:bodyPr>
          <a:lstStyle/>
          <a:p>
            <a:pPr>
              <a:lnSpc>
                <a:spcPct val="150000"/>
              </a:lnSpc>
              <a:spcAft>
                <a:spcPts val="600"/>
              </a:spcAft>
            </a:pPr>
            <a:r>
              <a:rPr lang="en-US" sz="2200" b="1" cap="all" dirty="0">
                <a:solidFill>
                  <a:srgbClr val="FF0000"/>
                </a:solidFill>
              </a:rPr>
              <a:t>4</a:t>
            </a:r>
            <a:r>
              <a:rPr lang="en-US" sz="2200" b="1" cap="all" dirty="0" smtClean="0">
                <a:solidFill>
                  <a:srgbClr val="FF0000"/>
                </a:solidFill>
              </a:rPr>
              <a:t>. </a:t>
            </a:r>
            <a:r>
              <a:rPr lang="en-US" sz="2200" b="1" cap="all" dirty="0" err="1" smtClean="0">
                <a:solidFill>
                  <a:srgbClr val="FF0000"/>
                </a:solidFill>
              </a:rPr>
              <a:t>Cơ</a:t>
            </a:r>
            <a:r>
              <a:rPr lang="en-US" sz="2200" b="1" cap="all" dirty="0" smtClean="0">
                <a:solidFill>
                  <a:srgbClr val="FF0000"/>
                </a:solidFill>
              </a:rPr>
              <a:t> </a:t>
            </a:r>
            <a:r>
              <a:rPr lang="en-US" sz="2200" b="1" cap="all" dirty="0" err="1" smtClean="0">
                <a:solidFill>
                  <a:srgbClr val="FF0000"/>
                </a:solidFill>
              </a:rPr>
              <a:t>chế</a:t>
            </a:r>
            <a:r>
              <a:rPr lang="en-US" sz="2200" b="1" cap="all" dirty="0" smtClean="0">
                <a:solidFill>
                  <a:srgbClr val="FF0000"/>
                </a:solidFill>
              </a:rPr>
              <a:t> </a:t>
            </a:r>
            <a:r>
              <a:rPr lang="en-US" sz="2200" b="1" cap="all" dirty="0" err="1" smtClean="0">
                <a:solidFill>
                  <a:srgbClr val="FF0000"/>
                </a:solidFill>
              </a:rPr>
              <a:t>chính</a:t>
            </a:r>
            <a:r>
              <a:rPr lang="en-US" sz="2200" b="1" cap="all" dirty="0" smtClean="0">
                <a:solidFill>
                  <a:srgbClr val="FF0000"/>
                </a:solidFill>
              </a:rPr>
              <a:t> </a:t>
            </a:r>
            <a:r>
              <a:rPr lang="en-US" sz="2200" b="1" cap="all" dirty="0" err="1" smtClean="0">
                <a:solidFill>
                  <a:srgbClr val="FF0000"/>
                </a:solidFill>
              </a:rPr>
              <a:t>sách</a:t>
            </a:r>
            <a:r>
              <a:rPr lang="en-US" sz="2200" b="1" cap="all" dirty="0" smtClean="0">
                <a:solidFill>
                  <a:srgbClr val="FF0000"/>
                </a:solidFill>
              </a:rPr>
              <a:t> </a:t>
            </a:r>
            <a:r>
              <a:rPr lang="en-US" sz="2200" b="1" cap="all" dirty="0" err="1">
                <a:solidFill>
                  <a:srgbClr val="FF0000"/>
                </a:solidFill>
              </a:rPr>
              <a:t>hỗ</a:t>
            </a:r>
            <a:r>
              <a:rPr lang="en-US" sz="2200" b="1" cap="all" dirty="0">
                <a:solidFill>
                  <a:srgbClr val="FF0000"/>
                </a:solidFill>
              </a:rPr>
              <a:t> </a:t>
            </a:r>
            <a:r>
              <a:rPr lang="en-US" sz="2200" b="1" cap="all" dirty="0" err="1">
                <a:solidFill>
                  <a:srgbClr val="FF0000"/>
                </a:solidFill>
              </a:rPr>
              <a:t>trợ</a:t>
            </a:r>
            <a:r>
              <a:rPr lang="en-US" sz="2200" b="1" cap="all" dirty="0">
                <a:solidFill>
                  <a:srgbClr val="FF0000"/>
                </a:solidFill>
              </a:rPr>
              <a:t> </a:t>
            </a:r>
            <a:r>
              <a:rPr lang="en-US" sz="2400" b="1" dirty="0">
                <a:solidFill>
                  <a:srgbClr val="FF0000"/>
                </a:solidFill>
              </a:rPr>
              <a:t>(</a:t>
            </a:r>
            <a:r>
              <a:rPr lang="en-US" sz="2400" b="1" dirty="0" err="1">
                <a:solidFill>
                  <a:srgbClr val="FF0000"/>
                </a:solidFill>
              </a:rPr>
              <a:t>tiếp</a:t>
            </a:r>
            <a:r>
              <a:rPr lang="en-US" sz="2400" b="1" dirty="0">
                <a:solidFill>
                  <a:srgbClr val="FF0000"/>
                </a:solidFill>
              </a:rPr>
              <a:t> </a:t>
            </a:r>
            <a:r>
              <a:rPr lang="en-US" sz="2400" b="1" dirty="0" err="1">
                <a:solidFill>
                  <a:srgbClr val="FF0000"/>
                </a:solidFill>
              </a:rPr>
              <a:t>theo</a:t>
            </a:r>
            <a:r>
              <a:rPr lang="en-US" sz="2400" b="1" dirty="0">
                <a:solidFill>
                  <a:srgbClr val="FF0000"/>
                </a:solidFill>
              </a:rPr>
              <a:t>)</a:t>
            </a:r>
            <a:r>
              <a:rPr lang="en-US" sz="2200" b="1" cap="all" dirty="0" smtClean="0">
                <a:solidFill>
                  <a:srgbClr val="FF0000"/>
                </a:solidFill>
              </a:rPr>
              <a:t/>
            </a:r>
            <a:br>
              <a:rPr lang="en-US" sz="2200" b="1" cap="all" dirty="0" smtClean="0">
                <a:solidFill>
                  <a:srgbClr val="FF0000"/>
                </a:solidFill>
              </a:rPr>
            </a:br>
            <a:r>
              <a:rPr lang="en-US" sz="2000" b="1" dirty="0" err="1" smtClean="0">
                <a:solidFill>
                  <a:srgbClr val="0000CC"/>
                </a:solidFill>
              </a:rPr>
              <a:t>Hỗ</a:t>
            </a:r>
            <a:r>
              <a:rPr lang="en-US" sz="2000" b="1" dirty="0" smtClean="0">
                <a:solidFill>
                  <a:srgbClr val="0000CC"/>
                </a:solidFill>
              </a:rPr>
              <a:t> </a:t>
            </a:r>
            <a:r>
              <a:rPr lang="en-US" sz="2000" b="1" dirty="0" err="1">
                <a:solidFill>
                  <a:srgbClr val="0000CC"/>
                </a:solidFill>
              </a:rPr>
              <a:t>trợ</a:t>
            </a:r>
            <a:r>
              <a:rPr lang="en-US" sz="2000" b="1" dirty="0">
                <a:solidFill>
                  <a:srgbClr val="0000CC"/>
                </a:solidFill>
              </a:rPr>
              <a:t> </a:t>
            </a:r>
            <a:r>
              <a:rPr lang="en-US" sz="2000" b="1" dirty="0" err="1">
                <a:solidFill>
                  <a:srgbClr val="0000CC"/>
                </a:solidFill>
              </a:rPr>
              <a:t>trong</a:t>
            </a:r>
            <a:r>
              <a:rPr lang="en-US" sz="2000" b="1" dirty="0">
                <a:solidFill>
                  <a:srgbClr val="0000CC"/>
                </a:solidFill>
              </a:rPr>
              <a:t> </a:t>
            </a:r>
            <a:r>
              <a:rPr lang="en-US" sz="2000" b="1" dirty="0" err="1">
                <a:solidFill>
                  <a:srgbClr val="0000CC"/>
                </a:solidFill>
              </a:rPr>
              <a:t>hoạt</a:t>
            </a:r>
            <a:r>
              <a:rPr lang="en-US" sz="2000" b="1" dirty="0">
                <a:solidFill>
                  <a:srgbClr val="0000CC"/>
                </a:solidFill>
              </a:rPr>
              <a:t> </a:t>
            </a:r>
            <a:r>
              <a:rPr lang="en-US" sz="2000" b="1" dirty="0" err="1">
                <a:solidFill>
                  <a:srgbClr val="0000CC"/>
                </a:solidFill>
              </a:rPr>
              <a:t>động</a:t>
            </a:r>
            <a:r>
              <a:rPr lang="en-US" sz="2000" b="1" dirty="0">
                <a:solidFill>
                  <a:srgbClr val="0000CC"/>
                </a:solidFill>
              </a:rPr>
              <a:t> </a:t>
            </a:r>
            <a:r>
              <a:rPr lang="en-US" sz="2000" b="1" dirty="0" err="1">
                <a:solidFill>
                  <a:srgbClr val="0000CC"/>
                </a:solidFill>
              </a:rPr>
              <a:t>nghiên</a:t>
            </a:r>
            <a:r>
              <a:rPr lang="en-US" sz="2000" b="1" dirty="0">
                <a:solidFill>
                  <a:srgbClr val="0000CC"/>
                </a:solidFill>
              </a:rPr>
              <a:t> </a:t>
            </a:r>
            <a:r>
              <a:rPr lang="en-US" sz="2000" b="1" dirty="0" err="1">
                <a:solidFill>
                  <a:srgbClr val="0000CC"/>
                </a:solidFill>
              </a:rPr>
              <a:t>cứu</a:t>
            </a:r>
            <a:r>
              <a:rPr lang="en-US" sz="2000" b="1" dirty="0">
                <a:solidFill>
                  <a:srgbClr val="0000CC"/>
                </a:solidFill>
              </a:rPr>
              <a:t> </a:t>
            </a:r>
            <a:r>
              <a:rPr lang="en-US" sz="2000" b="1" dirty="0" err="1">
                <a:solidFill>
                  <a:srgbClr val="0000CC"/>
                </a:solidFill>
              </a:rPr>
              <a:t>và</a:t>
            </a:r>
            <a:r>
              <a:rPr lang="en-US" sz="2000" b="1" dirty="0">
                <a:solidFill>
                  <a:srgbClr val="0000CC"/>
                </a:solidFill>
              </a:rPr>
              <a:t> </a:t>
            </a:r>
            <a:r>
              <a:rPr lang="en-US" sz="2000" b="1" dirty="0" err="1">
                <a:solidFill>
                  <a:srgbClr val="0000CC"/>
                </a:solidFill>
              </a:rPr>
              <a:t>triển</a:t>
            </a:r>
            <a:r>
              <a:rPr lang="en-US" sz="2000" b="1" dirty="0">
                <a:solidFill>
                  <a:srgbClr val="0000CC"/>
                </a:solidFill>
              </a:rPr>
              <a:t> </a:t>
            </a:r>
            <a:r>
              <a:rPr lang="en-US" sz="2000" b="1" dirty="0" err="1">
                <a:solidFill>
                  <a:srgbClr val="0000CC"/>
                </a:solidFill>
              </a:rPr>
              <a:t>khai</a:t>
            </a:r>
            <a:r>
              <a:rPr lang="en-US" sz="2000" b="1" dirty="0">
                <a:solidFill>
                  <a:srgbClr val="0000CC"/>
                </a:solidFill>
              </a:rPr>
              <a:t>, </a:t>
            </a:r>
            <a:r>
              <a:rPr lang="en-US" sz="2000" b="1" dirty="0" err="1">
                <a:solidFill>
                  <a:srgbClr val="0000CC"/>
                </a:solidFill>
              </a:rPr>
              <a:t>chuyển</a:t>
            </a:r>
            <a:r>
              <a:rPr lang="en-US" sz="2000" b="1" dirty="0">
                <a:solidFill>
                  <a:srgbClr val="0000CC"/>
                </a:solidFill>
              </a:rPr>
              <a:t> </a:t>
            </a:r>
            <a:r>
              <a:rPr lang="en-US" sz="2000" b="1" dirty="0" err="1">
                <a:solidFill>
                  <a:srgbClr val="0000CC"/>
                </a:solidFill>
              </a:rPr>
              <a:t>giao</a:t>
            </a:r>
            <a:r>
              <a:rPr lang="en-US" sz="2000" b="1" dirty="0">
                <a:solidFill>
                  <a:srgbClr val="0000CC"/>
                </a:solidFill>
              </a:rPr>
              <a:t> </a:t>
            </a:r>
            <a:r>
              <a:rPr lang="en-US" sz="2000" b="1" dirty="0" err="1">
                <a:solidFill>
                  <a:srgbClr val="0000CC"/>
                </a:solidFill>
              </a:rPr>
              <a:t>công</a:t>
            </a:r>
            <a:r>
              <a:rPr lang="en-US" sz="2000" b="1" dirty="0">
                <a:solidFill>
                  <a:srgbClr val="0000CC"/>
                </a:solidFill>
              </a:rPr>
              <a:t> </a:t>
            </a:r>
            <a:r>
              <a:rPr lang="en-US" sz="2000" b="1" dirty="0" err="1" smtClean="0">
                <a:solidFill>
                  <a:srgbClr val="0000CC"/>
                </a:solidFill>
              </a:rPr>
              <a:t>nghệ</a:t>
            </a:r>
            <a:endParaRPr lang="en-US" sz="2000" b="1" dirty="0" smtClean="0">
              <a:solidFill>
                <a:srgbClr val="FF0000"/>
              </a:solidFill>
            </a:endParaRPr>
          </a:p>
        </p:txBody>
      </p:sp>
      <p:sp>
        <p:nvSpPr>
          <p:cNvPr id="4" name="Slide Number Placeholder 4"/>
          <p:cNvSpPr>
            <a:spLocks noGrp="1"/>
          </p:cNvSpPr>
          <p:nvPr>
            <p:ph type="sldNum" sz="quarter" idx="12"/>
          </p:nvPr>
        </p:nvSpPr>
        <p:spPr>
          <a:xfrm>
            <a:off x="3124200" y="6356350"/>
            <a:ext cx="2895600" cy="365125"/>
          </a:xfrm>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fld id="{D03A40D6-5A41-4913-AE51-08E0B26E074D}" type="slidenum">
              <a:rPr lang="en-US">
                <a:solidFill>
                  <a:srgbClr val="898989"/>
                </a:solidFill>
              </a:rPr>
              <a:pPr algn="ctr"/>
              <a:t>7</a:t>
            </a:fld>
            <a:endParaRPr lang="en-US">
              <a:solidFill>
                <a:srgbClr val="898989"/>
              </a:solidFill>
            </a:endParaRPr>
          </a:p>
        </p:txBody>
      </p:sp>
      <p:sp>
        <p:nvSpPr>
          <p:cNvPr id="10" name="TextBox 9"/>
          <p:cNvSpPr txBox="1"/>
          <p:nvPr/>
        </p:nvSpPr>
        <p:spPr>
          <a:xfrm>
            <a:off x="1686296" y="1123859"/>
            <a:ext cx="6056416" cy="461665"/>
          </a:xfrm>
          <a:prstGeom prst="rect">
            <a:avLst/>
          </a:prstGeom>
          <a:noFill/>
        </p:spPr>
        <p:txBody>
          <a:bodyPr wrap="square" rtlCol="0">
            <a:spAutoFit/>
          </a:bodyPr>
          <a:lstStyle/>
          <a:p>
            <a:r>
              <a:rPr lang="en-US" sz="2400" b="1" dirty="0" smtClean="0">
                <a:solidFill>
                  <a:srgbClr val="FF0000"/>
                </a:solidFill>
                <a:latin typeface="Arial" panose="020B0604020202020204" pitchFamily="34" charset="0"/>
                <a:cs typeface="Arial" panose="020B0604020202020204" pitchFamily="34" charset="0"/>
              </a:rPr>
              <a:t>CHUYỂN GIAO CÔNG NGHỆ ĐỘC LẬP</a:t>
            </a:r>
            <a:endParaRPr lang="en-US" sz="2400" b="1" dirty="0">
              <a:solidFill>
                <a:srgbClr val="FF0000"/>
              </a:solidFill>
              <a:latin typeface="Arial" panose="020B0604020202020204" pitchFamily="34" charset="0"/>
              <a:cs typeface="Arial" panose="020B0604020202020204" pitchFamily="34" charset="0"/>
            </a:endParaRPr>
          </a:p>
        </p:txBody>
      </p:sp>
      <p:sp>
        <p:nvSpPr>
          <p:cNvPr id="6" name="TextBox 5"/>
          <p:cNvSpPr txBox="1"/>
          <p:nvPr/>
        </p:nvSpPr>
        <p:spPr>
          <a:xfrm>
            <a:off x="0" y="2268636"/>
            <a:ext cx="9117074" cy="1414529"/>
          </a:xfrm>
          <a:prstGeom prst="rect">
            <a:avLst/>
          </a:prstGeom>
          <a:noFill/>
        </p:spPr>
        <p:txBody>
          <a:bodyPr wrap="square" rtlCol="0">
            <a:noAutofit/>
          </a:bodyPr>
          <a:lstStyle/>
          <a:p>
            <a:pPr algn="just" defTabSz="914357">
              <a:spcBef>
                <a:spcPts val="600"/>
              </a:spcBef>
              <a:spcAft>
                <a:spcPts val="600"/>
              </a:spcAft>
            </a:pPr>
            <a:endParaRPr lang="en-US" sz="2400" dirty="0" smtClean="0">
              <a:solidFill>
                <a:srgbClr val="002060"/>
              </a:solidFill>
              <a:latin typeface="Arial" panose="020B0604020202020204" pitchFamily="34" charset="0"/>
              <a:cs typeface="Arial" panose="020B0604020202020204" pitchFamily="34" charset="0"/>
            </a:endParaRPr>
          </a:p>
          <a:p>
            <a:pPr algn="just" defTabSz="914357">
              <a:spcBef>
                <a:spcPts val="600"/>
              </a:spcBef>
              <a:spcAft>
                <a:spcPts val="600"/>
              </a:spcAft>
            </a:pPr>
            <a:r>
              <a:rPr lang="en-US" sz="2400" dirty="0" err="1" smtClean="0">
                <a:solidFill>
                  <a:srgbClr val="002060"/>
                </a:solidFill>
                <a:latin typeface="Arial" panose="020B0604020202020204" pitchFamily="34" charset="0"/>
                <a:cs typeface="Arial" panose="020B0604020202020204" pitchFamily="34" charset="0"/>
              </a:rPr>
              <a:t>Hỗ</a:t>
            </a:r>
            <a:r>
              <a:rPr lang="en-US" sz="2400" dirty="0" smtClean="0">
                <a:solidFill>
                  <a:srgbClr val="002060"/>
                </a:solidFill>
                <a:latin typeface="Arial" panose="020B0604020202020204" pitchFamily="34" charset="0"/>
                <a:cs typeface="Arial" panose="020B0604020202020204" pitchFamily="34" charset="0"/>
              </a:rPr>
              <a:t> </a:t>
            </a:r>
            <a:r>
              <a:rPr lang="en-US" sz="2400" dirty="0" err="1" smtClean="0">
                <a:solidFill>
                  <a:srgbClr val="002060"/>
                </a:solidFill>
                <a:latin typeface="Arial" panose="020B0604020202020204" pitchFamily="34" charset="0"/>
                <a:cs typeface="Arial" panose="020B0604020202020204" pitchFamily="34" charset="0"/>
              </a:rPr>
              <a:t>trợ</a:t>
            </a:r>
            <a:r>
              <a:rPr lang="en-US" sz="2400" dirty="0" smtClean="0">
                <a:solidFill>
                  <a:srgbClr val="002060"/>
                </a:solidFill>
                <a:latin typeface="Arial" panose="020B0604020202020204" pitchFamily="34" charset="0"/>
                <a:cs typeface="Arial" panose="020B0604020202020204" pitchFamily="34" charset="0"/>
              </a:rPr>
              <a:t> </a:t>
            </a:r>
            <a:r>
              <a:rPr lang="en-US" sz="2400" dirty="0" err="1" smtClean="0">
                <a:solidFill>
                  <a:srgbClr val="002060"/>
                </a:solidFill>
                <a:latin typeface="Arial" panose="020B0604020202020204" pitchFamily="34" charset="0"/>
                <a:cs typeface="Arial" panose="020B0604020202020204" pitchFamily="34" charset="0"/>
              </a:rPr>
              <a:t>đến</a:t>
            </a:r>
            <a:r>
              <a:rPr lang="en-US" sz="2400" dirty="0" smtClean="0">
                <a:solidFill>
                  <a:srgbClr val="002060"/>
                </a:solidFill>
                <a:latin typeface="Arial" panose="020B0604020202020204" pitchFamily="34" charset="0"/>
                <a:cs typeface="Arial" panose="020B0604020202020204" pitchFamily="34" charset="0"/>
              </a:rPr>
              <a:t> 70% </a:t>
            </a:r>
            <a:r>
              <a:rPr lang="en-US" sz="2400" dirty="0" err="1" smtClean="0">
                <a:solidFill>
                  <a:srgbClr val="002060"/>
                </a:solidFill>
                <a:latin typeface="Arial" panose="020B0604020202020204" pitchFamily="34" charset="0"/>
                <a:cs typeface="Arial" panose="020B0604020202020204" pitchFamily="34" charset="0"/>
              </a:rPr>
              <a:t>giá</a:t>
            </a:r>
            <a:r>
              <a:rPr lang="en-US" sz="2400" dirty="0" smtClean="0">
                <a:solidFill>
                  <a:srgbClr val="002060"/>
                </a:solidFill>
                <a:latin typeface="Arial" panose="020B0604020202020204" pitchFamily="34" charset="0"/>
                <a:cs typeface="Arial" panose="020B0604020202020204" pitchFamily="34" charset="0"/>
              </a:rPr>
              <a:t> </a:t>
            </a:r>
            <a:r>
              <a:rPr lang="en-US" sz="2400" dirty="0" err="1" smtClean="0">
                <a:solidFill>
                  <a:srgbClr val="002060"/>
                </a:solidFill>
                <a:latin typeface="Arial" panose="020B0604020202020204" pitchFamily="34" charset="0"/>
                <a:cs typeface="Arial" panose="020B0604020202020204" pitchFamily="34" charset="0"/>
              </a:rPr>
              <a:t>trị</a:t>
            </a:r>
            <a:r>
              <a:rPr lang="en-US" sz="2400" dirty="0" smtClean="0">
                <a:solidFill>
                  <a:srgbClr val="002060"/>
                </a:solidFill>
                <a:latin typeface="Arial" panose="020B0604020202020204" pitchFamily="34" charset="0"/>
                <a:cs typeface="Arial" panose="020B0604020202020204" pitchFamily="34" charset="0"/>
              </a:rPr>
              <a:t> </a:t>
            </a:r>
            <a:r>
              <a:rPr lang="en-US" sz="2400" dirty="0" err="1" smtClean="0">
                <a:solidFill>
                  <a:srgbClr val="002060"/>
                </a:solidFill>
                <a:latin typeface="Arial" panose="020B0604020202020204" pitchFamily="34" charset="0"/>
                <a:cs typeface="Arial" panose="020B0604020202020204" pitchFamily="34" charset="0"/>
              </a:rPr>
              <a:t>hợp</a:t>
            </a:r>
            <a:r>
              <a:rPr lang="en-US" sz="2400" dirty="0" smtClean="0">
                <a:solidFill>
                  <a:srgbClr val="002060"/>
                </a:solidFill>
                <a:latin typeface="Arial" panose="020B0604020202020204" pitchFamily="34" charset="0"/>
                <a:cs typeface="Arial" panose="020B0604020202020204" pitchFamily="34" charset="0"/>
              </a:rPr>
              <a:t> </a:t>
            </a:r>
            <a:r>
              <a:rPr lang="en-US" sz="2400" dirty="0" err="1" smtClean="0">
                <a:solidFill>
                  <a:srgbClr val="002060"/>
                </a:solidFill>
                <a:latin typeface="Arial" panose="020B0604020202020204" pitchFamily="34" charset="0"/>
                <a:cs typeface="Arial" panose="020B0604020202020204" pitchFamily="34" charset="0"/>
              </a:rPr>
              <a:t>đồng</a:t>
            </a:r>
            <a:r>
              <a:rPr lang="en-US" sz="2400" dirty="0" smtClean="0">
                <a:solidFill>
                  <a:srgbClr val="002060"/>
                </a:solidFill>
                <a:latin typeface="Arial" panose="020B0604020202020204" pitchFamily="34" charset="0"/>
                <a:cs typeface="Arial" panose="020B0604020202020204" pitchFamily="34" charset="0"/>
              </a:rPr>
              <a:t> </a:t>
            </a:r>
            <a:r>
              <a:rPr lang="en-US" sz="2400" dirty="0" err="1" smtClean="0">
                <a:solidFill>
                  <a:srgbClr val="002060"/>
                </a:solidFill>
                <a:latin typeface="Arial" panose="020B0604020202020204" pitchFamily="34" charset="0"/>
                <a:cs typeface="Arial" panose="020B0604020202020204" pitchFamily="34" charset="0"/>
              </a:rPr>
              <a:t>mua</a:t>
            </a:r>
            <a:r>
              <a:rPr lang="en-US" sz="2400" dirty="0" smtClean="0">
                <a:solidFill>
                  <a:srgbClr val="002060"/>
                </a:solidFill>
                <a:latin typeface="Arial" panose="020B0604020202020204" pitchFamily="34" charset="0"/>
                <a:cs typeface="Arial" panose="020B0604020202020204" pitchFamily="34" charset="0"/>
              </a:rPr>
              <a:t> </a:t>
            </a:r>
            <a:r>
              <a:rPr lang="en-US" sz="2400" dirty="0" err="1" smtClean="0">
                <a:solidFill>
                  <a:srgbClr val="002060"/>
                </a:solidFill>
                <a:latin typeface="Arial" panose="020B0604020202020204" pitchFamily="34" charset="0"/>
                <a:cs typeface="Arial" panose="020B0604020202020204" pitchFamily="34" charset="0"/>
              </a:rPr>
              <a:t>công</a:t>
            </a:r>
            <a:r>
              <a:rPr lang="en-US" sz="2400" dirty="0" smtClean="0">
                <a:solidFill>
                  <a:srgbClr val="002060"/>
                </a:solidFill>
                <a:latin typeface="Arial" panose="020B0604020202020204" pitchFamily="34" charset="0"/>
                <a:cs typeface="Arial" panose="020B0604020202020204" pitchFamily="34" charset="0"/>
              </a:rPr>
              <a:t> </a:t>
            </a:r>
            <a:r>
              <a:rPr lang="en-US" sz="2400" dirty="0" err="1" smtClean="0">
                <a:solidFill>
                  <a:srgbClr val="002060"/>
                </a:solidFill>
                <a:latin typeface="Arial" panose="020B0604020202020204" pitchFamily="34" charset="0"/>
                <a:cs typeface="Arial" panose="020B0604020202020204" pitchFamily="34" charset="0"/>
              </a:rPr>
              <a:t>nghệ</a:t>
            </a:r>
            <a:r>
              <a:rPr lang="en-US" sz="2400" dirty="0" smtClean="0">
                <a:solidFill>
                  <a:srgbClr val="002060"/>
                </a:solidFill>
                <a:latin typeface="Arial" panose="020B0604020202020204" pitchFamily="34" charset="0"/>
                <a:cs typeface="Arial" panose="020B0604020202020204" pitchFamily="34" charset="0"/>
              </a:rPr>
              <a:t>, </a:t>
            </a:r>
            <a:r>
              <a:rPr lang="en-US" sz="2400" dirty="0" err="1" smtClean="0">
                <a:solidFill>
                  <a:srgbClr val="002060"/>
                </a:solidFill>
                <a:latin typeface="Arial" panose="020B0604020202020204" pitchFamily="34" charset="0"/>
                <a:cs typeface="Arial" panose="020B0604020202020204" pitchFamily="34" charset="0"/>
              </a:rPr>
              <a:t>giải</a:t>
            </a:r>
            <a:r>
              <a:rPr lang="en-US" sz="2400" dirty="0" smtClean="0">
                <a:solidFill>
                  <a:srgbClr val="002060"/>
                </a:solidFill>
                <a:latin typeface="Arial" panose="020B0604020202020204" pitchFamily="34" charset="0"/>
                <a:cs typeface="Arial" panose="020B0604020202020204" pitchFamily="34" charset="0"/>
              </a:rPr>
              <a:t> </a:t>
            </a:r>
            <a:r>
              <a:rPr lang="en-US" sz="2400" dirty="0" err="1" smtClean="0">
                <a:solidFill>
                  <a:srgbClr val="002060"/>
                </a:solidFill>
                <a:latin typeface="Arial" panose="020B0604020202020204" pitchFamily="34" charset="0"/>
                <a:cs typeface="Arial" panose="020B0604020202020204" pitchFamily="34" charset="0"/>
              </a:rPr>
              <a:t>pháp</a:t>
            </a:r>
            <a:r>
              <a:rPr lang="en-US" sz="2400" dirty="0" smtClean="0">
                <a:solidFill>
                  <a:srgbClr val="002060"/>
                </a:solidFill>
                <a:latin typeface="Arial" panose="020B0604020202020204" pitchFamily="34" charset="0"/>
                <a:cs typeface="Arial" panose="020B0604020202020204" pitchFamily="34" charset="0"/>
              </a:rPr>
              <a:t> </a:t>
            </a:r>
            <a:r>
              <a:rPr lang="en-US" sz="2400" dirty="0" err="1" smtClean="0">
                <a:solidFill>
                  <a:srgbClr val="002060"/>
                </a:solidFill>
                <a:latin typeface="Arial" panose="020B0604020202020204" pitchFamily="34" charset="0"/>
                <a:cs typeface="Arial" panose="020B0604020202020204" pitchFamily="34" charset="0"/>
              </a:rPr>
              <a:t>kỹ</a:t>
            </a:r>
            <a:r>
              <a:rPr lang="en-US" sz="2400" dirty="0" smtClean="0">
                <a:solidFill>
                  <a:srgbClr val="002060"/>
                </a:solidFill>
                <a:latin typeface="Arial" panose="020B0604020202020204" pitchFamily="34" charset="0"/>
                <a:cs typeface="Arial" panose="020B0604020202020204" pitchFamily="34" charset="0"/>
              </a:rPr>
              <a:t> </a:t>
            </a:r>
            <a:r>
              <a:rPr lang="en-US" sz="2400" dirty="0" err="1" smtClean="0">
                <a:solidFill>
                  <a:srgbClr val="002060"/>
                </a:solidFill>
                <a:latin typeface="Arial" panose="020B0604020202020204" pitchFamily="34" charset="0"/>
                <a:cs typeface="Arial" panose="020B0604020202020204" pitchFamily="34" charset="0"/>
              </a:rPr>
              <a:t>thuật</a:t>
            </a:r>
            <a:r>
              <a:rPr lang="en-US" sz="2400" dirty="0" smtClean="0">
                <a:solidFill>
                  <a:srgbClr val="002060"/>
                </a:solidFill>
                <a:latin typeface="Arial" panose="020B0604020202020204" pitchFamily="34" charset="0"/>
                <a:cs typeface="Arial" panose="020B0604020202020204" pitchFamily="34" charset="0"/>
              </a:rPr>
              <a:t>, </a:t>
            </a:r>
            <a:r>
              <a:rPr lang="en-US" sz="2400" dirty="0" err="1" smtClean="0">
                <a:solidFill>
                  <a:srgbClr val="002060"/>
                </a:solidFill>
                <a:latin typeface="Arial" panose="020B0604020202020204" pitchFamily="34" charset="0"/>
                <a:cs typeface="Arial" panose="020B0604020202020204" pitchFamily="34" charset="0"/>
              </a:rPr>
              <a:t>quy</a:t>
            </a:r>
            <a:r>
              <a:rPr lang="en-US" sz="2400" dirty="0" smtClean="0">
                <a:solidFill>
                  <a:srgbClr val="002060"/>
                </a:solidFill>
                <a:latin typeface="Arial" panose="020B0604020202020204" pitchFamily="34" charset="0"/>
                <a:cs typeface="Arial" panose="020B0604020202020204" pitchFamily="34" charset="0"/>
              </a:rPr>
              <a:t> </a:t>
            </a:r>
            <a:r>
              <a:rPr lang="en-US" sz="2400" dirty="0" err="1" smtClean="0">
                <a:solidFill>
                  <a:srgbClr val="002060"/>
                </a:solidFill>
                <a:latin typeface="Arial" panose="020B0604020202020204" pitchFamily="34" charset="0"/>
                <a:cs typeface="Arial" panose="020B0604020202020204" pitchFamily="34" charset="0"/>
              </a:rPr>
              <a:t>trình</a:t>
            </a:r>
            <a:r>
              <a:rPr lang="en-US" sz="2400" dirty="0" smtClean="0">
                <a:solidFill>
                  <a:srgbClr val="002060"/>
                </a:solidFill>
                <a:latin typeface="Arial" panose="020B0604020202020204" pitchFamily="34" charset="0"/>
                <a:cs typeface="Arial" panose="020B0604020202020204" pitchFamily="34" charset="0"/>
              </a:rPr>
              <a:t> </a:t>
            </a:r>
            <a:r>
              <a:rPr lang="en-US" sz="2400" dirty="0" err="1" smtClean="0">
                <a:solidFill>
                  <a:srgbClr val="002060"/>
                </a:solidFill>
                <a:latin typeface="Arial" panose="020B0604020202020204" pitchFamily="34" charset="0"/>
                <a:cs typeface="Arial" panose="020B0604020202020204" pitchFamily="34" charset="0"/>
              </a:rPr>
              <a:t>công</a:t>
            </a:r>
            <a:r>
              <a:rPr lang="en-US" sz="2400" dirty="0" smtClean="0">
                <a:solidFill>
                  <a:srgbClr val="002060"/>
                </a:solidFill>
                <a:latin typeface="Arial" panose="020B0604020202020204" pitchFamily="34" charset="0"/>
                <a:cs typeface="Arial" panose="020B0604020202020204" pitchFamily="34" charset="0"/>
              </a:rPr>
              <a:t> </a:t>
            </a:r>
            <a:r>
              <a:rPr lang="en-US" sz="2400" dirty="0" err="1" smtClean="0">
                <a:solidFill>
                  <a:srgbClr val="002060"/>
                </a:solidFill>
                <a:latin typeface="Arial" panose="020B0604020202020204" pitchFamily="34" charset="0"/>
                <a:cs typeface="Arial" panose="020B0604020202020204" pitchFamily="34" charset="0"/>
              </a:rPr>
              <a:t>nghệ</a:t>
            </a:r>
            <a:r>
              <a:rPr lang="en-US" sz="2400" dirty="0" smtClean="0">
                <a:solidFill>
                  <a:srgbClr val="002060"/>
                </a:solidFill>
                <a:latin typeface="Arial" panose="020B0604020202020204" pitchFamily="34" charset="0"/>
                <a:cs typeface="Arial" panose="020B0604020202020204" pitchFamily="34" charset="0"/>
              </a:rPr>
              <a:t>, </a:t>
            </a:r>
            <a:r>
              <a:rPr lang="en-US" sz="2400" dirty="0" err="1" smtClean="0">
                <a:solidFill>
                  <a:srgbClr val="002060"/>
                </a:solidFill>
                <a:latin typeface="Arial" panose="020B0604020202020204" pitchFamily="34" charset="0"/>
                <a:cs typeface="Arial" panose="020B0604020202020204" pitchFamily="34" charset="0"/>
              </a:rPr>
              <a:t>thiết</a:t>
            </a:r>
            <a:r>
              <a:rPr lang="en-US" sz="2400" dirty="0" smtClean="0">
                <a:solidFill>
                  <a:srgbClr val="002060"/>
                </a:solidFill>
                <a:latin typeface="Arial" panose="020B0604020202020204" pitchFamily="34" charset="0"/>
                <a:cs typeface="Arial" panose="020B0604020202020204" pitchFamily="34" charset="0"/>
              </a:rPr>
              <a:t> </a:t>
            </a:r>
            <a:r>
              <a:rPr lang="en-US" sz="2400" dirty="0" err="1" smtClean="0">
                <a:solidFill>
                  <a:srgbClr val="002060"/>
                </a:solidFill>
                <a:latin typeface="Arial" panose="020B0604020202020204" pitchFamily="34" charset="0"/>
                <a:cs typeface="Arial" panose="020B0604020202020204" pitchFamily="34" charset="0"/>
              </a:rPr>
              <a:t>kế</a:t>
            </a:r>
            <a:r>
              <a:rPr lang="en-US" sz="2400" dirty="0" smtClean="0">
                <a:solidFill>
                  <a:srgbClr val="002060"/>
                </a:solidFill>
                <a:latin typeface="Arial" panose="020B0604020202020204" pitchFamily="34" charset="0"/>
                <a:cs typeface="Arial" panose="020B0604020202020204" pitchFamily="34" charset="0"/>
              </a:rPr>
              <a:t> </a:t>
            </a:r>
            <a:r>
              <a:rPr lang="en-US" sz="2400" dirty="0" err="1" smtClean="0">
                <a:solidFill>
                  <a:srgbClr val="002060"/>
                </a:solidFill>
                <a:latin typeface="Arial" panose="020B0604020202020204" pitchFamily="34" charset="0"/>
                <a:cs typeface="Arial" panose="020B0604020202020204" pitchFamily="34" charset="0"/>
              </a:rPr>
              <a:t>kỹ</a:t>
            </a:r>
            <a:r>
              <a:rPr lang="en-US" sz="2400" dirty="0" smtClean="0">
                <a:solidFill>
                  <a:srgbClr val="002060"/>
                </a:solidFill>
                <a:latin typeface="Arial" panose="020B0604020202020204" pitchFamily="34" charset="0"/>
                <a:cs typeface="Arial" panose="020B0604020202020204" pitchFamily="34" charset="0"/>
              </a:rPr>
              <a:t> </a:t>
            </a:r>
            <a:r>
              <a:rPr lang="en-US" sz="2400" dirty="0" err="1" smtClean="0">
                <a:solidFill>
                  <a:srgbClr val="002060"/>
                </a:solidFill>
                <a:latin typeface="Arial" panose="020B0604020202020204" pitchFamily="34" charset="0"/>
                <a:cs typeface="Arial" panose="020B0604020202020204" pitchFamily="34" charset="0"/>
              </a:rPr>
              <a:t>thuật</a:t>
            </a:r>
            <a:r>
              <a:rPr lang="en-US" sz="2400" dirty="0" smtClean="0">
                <a:solidFill>
                  <a:srgbClr val="002060"/>
                </a:solidFill>
                <a:latin typeface="Arial" panose="020B0604020202020204" pitchFamily="34" charset="0"/>
                <a:cs typeface="Arial" panose="020B0604020202020204" pitchFamily="34" charset="0"/>
              </a:rPr>
              <a:t>, </a:t>
            </a:r>
            <a:r>
              <a:rPr lang="en-US" sz="2400" dirty="0" err="1" smtClean="0">
                <a:solidFill>
                  <a:srgbClr val="002060"/>
                </a:solidFill>
                <a:latin typeface="Arial" panose="020B0604020202020204" pitchFamily="34" charset="0"/>
                <a:cs typeface="Arial" panose="020B0604020202020204" pitchFamily="34" charset="0"/>
              </a:rPr>
              <a:t>bí</a:t>
            </a:r>
            <a:r>
              <a:rPr lang="en-US" sz="2400" dirty="0" smtClean="0">
                <a:solidFill>
                  <a:srgbClr val="002060"/>
                </a:solidFill>
                <a:latin typeface="Arial" panose="020B0604020202020204" pitchFamily="34" charset="0"/>
                <a:cs typeface="Arial" panose="020B0604020202020204" pitchFamily="34" charset="0"/>
              </a:rPr>
              <a:t> </a:t>
            </a:r>
            <a:r>
              <a:rPr lang="en-US" sz="2400" dirty="0" err="1" smtClean="0">
                <a:solidFill>
                  <a:srgbClr val="002060"/>
                </a:solidFill>
                <a:latin typeface="Arial" panose="020B0604020202020204" pitchFamily="34" charset="0"/>
                <a:cs typeface="Arial" panose="020B0604020202020204" pitchFamily="34" charset="0"/>
              </a:rPr>
              <a:t>quyết</a:t>
            </a:r>
            <a:r>
              <a:rPr lang="en-US" sz="2400" dirty="0" smtClean="0">
                <a:solidFill>
                  <a:srgbClr val="002060"/>
                </a:solidFill>
                <a:latin typeface="Arial" panose="020B0604020202020204" pitchFamily="34" charset="0"/>
                <a:cs typeface="Arial" panose="020B0604020202020204" pitchFamily="34" charset="0"/>
              </a:rPr>
              <a:t> </a:t>
            </a:r>
            <a:r>
              <a:rPr lang="en-US" sz="2400" dirty="0" err="1" smtClean="0">
                <a:solidFill>
                  <a:srgbClr val="002060"/>
                </a:solidFill>
                <a:latin typeface="Arial" panose="020B0604020202020204" pitchFamily="34" charset="0"/>
                <a:cs typeface="Arial" panose="020B0604020202020204" pitchFamily="34" charset="0"/>
              </a:rPr>
              <a:t>công</a:t>
            </a:r>
            <a:r>
              <a:rPr lang="en-US" sz="2400" dirty="0" smtClean="0">
                <a:solidFill>
                  <a:srgbClr val="002060"/>
                </a:solidFill>
                <a:latin typeface="Arial" panose="020B0604020202020204" pitchFamily="34" charset="0"/>
                <a:cs typeface="Arial" panose="020B0604020202020204" pitchFamily="34" charset="0"/>
              </a:rPr>
              <a:t> </a:t>
            </a:r>
            <a:r>
              <a:rPr lang="en-US" sz="2400" dirty="0" err="1" smtClean="0">
                <a:solidFill>
                  <a:srgbClr val="002060"/>
                </a:solidFill>
                <a:latin typeface="Arial" panose="020B0604020202020204" pitchFamily="34" charset="0"/>
                <a:cs typeface="Arial" panose="020B0604020202020204" pitchFamily="34" charset="0"/>
              </a:rPr>
              <a:t>nghệ</a:t>
            </a:r>
            <a:endParaRPr lang="en-US" sz="2400" dirty="0" smtClean="0">
              <a:solidFill>
                <a:srgbClr val="002060"/>
              </a:solidFill>
              <a:latin typeface="Arial" panose="020B0604020202020204" pitchFamily="34" charset="0"/>
              <a:cs typeface="Arial" panose="020B0604020202020204" pitchFamily="34" charset="0"/>
            </a:endParaRPr>
          </a:p>
          <a:p>
            <a:pPr algn="just" defTabSz="914357">
              <a:spcBef>
                <a:spcPts val="600"/>
              </a:spcBef>
              <a:spcAft>
                <a:spcPts val="600"/>
              </a:spcAft>
            </a:pPr>
            <a:endParaRPr lang="en-US" sz="2800" dirty="0" smtClean="0">
              <a:solidFill>
                <a:srgbClr val="002060"/>
              </a:solidFill>
              <a:latin typeface="Arial" panose="020B0604020202020204" pitchFamily="34" charset="0"/>
              <a:cs typeface="Arial" panose="020B0604020202020204" pitchFamily="34" charset="0"/>
            </a:endParaRPr>
          </a:p>
        </p:txBody>
      </p:sp>
      <p:sp>
        <p:nvSpPr>
          <p:cNvPr id="7" name="Rectangle 6"/>
          <p:cNvSpPr/>
          <p:nvPr/>
        </p:nvSpPr>
        <p:spPr>
          <a:xfrm>
            <a:off x="0" y="1815296"/>
            <a:ext cx="9144000" cy="682907"/>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Arial" panose="020B0604020202020204" pitchFamily="34" charset="0"/>
                <a:cs typeface="Arial" panose="020B0604020202020204" pitchFamily="34" charset="0"/>
              </a:rPr>
              <a:t>MỨC HỖ TRỢ</a:t>
            </a:r>
          </a:p>
        </p:txBody>
      </p:sp>
      <p:sp>
        <p:nvSpPr>
          <p:cNvPr id="8" name="Rectangle 7"/>
          <p:cNvSpPr/>
          <p:nvPr/>
        </p:nvSpPr>
        <p:spPr>
          <a:xfrm>
            <a:off x="0" y="3995652"/>
            <a:ext cx="9144000" cy="682907"/>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anose="020B0604020202020204" pitchFamily="34" charset="0"/>
                <a:cs typeface="Arial" panose="020B0604020202020204" pitchFamily="34" charset="0"/>
              </a:rPr>
              <a:t>SỐ DỰ ÁN HỖ TRỢ</a:t>
            </a:r>
            <a:endParaRPr lang="en-US" sz="2800" b="1">
              <a:solidFill>
                <a:schemeClr val="tx1"/>
              </a:solidFill>
              <a:latin typeface="Arial" panose="020B0604020202020204" pitchFamily="34" charset="0"/>
              <a:cs typeface="Arial" panose="020B0604020202020204" pitchFamily="34" charset="0"/>
            </a:endParaRPr>
          </a:p>
        </p:txBody>
      </p:sp>
      <p:sp>
        <p:nvSpPr>
          <p:cNvPr id="9" name="Rectangle 8"/>
          <p:cNvSpPr/>
          <p:nvPr/>
        </p:nvSpPr>
        <p:spPr>
          <a:xfrm>
            <a:off x="-26926" y="5247838"/>
            <a:ext cx="9144000" cy="682907"/>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anose="020B0604020202020204" pitchFamily="34" charset="0"/>
                <a:cs typeface="Arial" panose="020B0604020202020204" pitchFamily="34" charset="0"/>
              </a:rPr>
              <a:t>MỨC HỖ TRỢ TỐI ĐA</a:t>
            </a:r>
            <a:endParaRPr lang="en-US" sz="2800" b="1">
              <a:solidFill>
                <a:schemeClr val="tx1"/>
              </a:solidFill>
              <a:latin typeface="Arial" panose="020B0604020202020204" pitchFamily="34" charset="0"/>
              <a:cs typeface="Arial" panose="020B0604020202020204" pitchFamily="34" charset="0"/>
            </a:endParaRPr>
          </a:p>
        </p:txBody>
      </p:sp>
      <p:sp>
        <p:nvSpPr>
          <p:cNvPr id="11" name="TextBox 10"/>
          <p:cNvSpPr txBox="1"/>
          <p:nvPr/>
        </p:nvSpPr>
        <p:spPr>
          <a:xfrm>
            <a:off x="-26925" y="4678559"/>
            <a:ext cx="9144000" cy="569279"/>
          </a:xfrm>
          <a:prstGeom prst="rect">
            <a:avLst/>
          </a:prstGeom>
          <a:noFill/>
        </p:spPr>
        <p:txBody>
          <a:bodyPr wrap="square" rtlCol="0">
            <a:noAutofit/>
          </a:bodyPr>
          <a:lstStyle/>
          <a:p>
            <a:pPr algn="ctr" defTabSz="914357">
              <a:spcBef>
                <a:spcPts val="600"/>
              </a:spcBef>
              <a:spcAft>
                <a:spcPts val="600"/>
              </a:spcAft>
            </a:pPr>
            <a:r>
              <a:rPr lang="en-US" sz="2800" smtClean="0">
                <a:solidFill>
                  <a:srgbClr val="002060"/>
                </a:solidFill>
                <a:latin typeface="Arial" panose="020B0604020202020204" pitchFamily="34" charset="0"/>
                <a:cs typeface="Arial" panose="020B0604020202020204" pitchFamily="34" charset="0"/>
              </a:rPr>
              <a:t>Không giới hạn số dự án hỗ trợ</a:t>
            </a:r>
          </a:p>
        </p:txBody>
      </p:sp>
      <p:sp>
        <p:nvSpPr>
          <p:cNvPr id="12" name="TextBox 11"/>
          <p:cNvSpPr txBox="1"/>
          <p:nvPr/>
        </p:nvSpPr>
        <p:spPr>
          <a:xfrm>
            <a:off x="-26926" y="6018495"/>
            <a:ext cx="9144000" cy="569279"/>
          </a:xfrm>
          <a:prstGeom prst="rect">
            <a:avLst/>
          </a:prstGeom>
          <a:noFill/>
        </p:spPr>
        <p:txBody>
          <a:bodyPr wrap="square" rtlCol="0">
            <a:noAutofit/>
          </a:bodyPr>
          <a:lstStyle/>
          <a:p>
            <a:pPr algn="ctr" defTabSz="914357">
              <a:spcBef>
                <a:spcPts val="600"/>
              </a:spcBef>
              <a:spcAft>
                <a:spcPts val="600"/>
              </a:spcAft>
            </a:pPr>
            <a:r>
              <a:rPr lang="en-US" sz="2800">
                <a:solidFill>
                  <a:srgbClr val="002060"/>
                </a:solidFill>
                <a:latin typeface="Arial" panose="020B0604020202020204" pitchFamily="34" charset="0"/>
                <a:cs typeface="Arial" panose="020B0604020202020204" pitchFamily="34" charset="0"/>
              </a:rPr>
              <a:t>03 tỷ đồng/doanh nghiệp/năm</a:t>
            </a:r>
            <a:endParaRPr lang="en-US" sz="2800">
              <a:solidFill>
                <a:srgbClr val="002060"/>
              </a:solidFill>
            </a:endParaRPr>
          </a:p>
        </p:txBody>
      </p:sp>
    </p:spTree>
    <p:extLst>
      <p:ext uri="{BB962C8B-B14F-4D97-AF65-F5344CB8AC3E}">
        <p14:creationId xmlns="" xmlns:p14="http://schemas.microsoft.com/office/powerpoint/2010/main" val="39913326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2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type="title"/>
          </p:nvPr>
        </p:nvSpPr>
        <p:spPr>
          <a:xfrm>
            <a:off x="0" y="0"/>
            <a:ext cx="9144000" cy="937549"/>
          </a:xfrm>
          <a:noFill/>
        </p:spPr>
        <p:txBody>
          <a:bodyPr>
            <a:normAutofit fontScale="90000"/>
          </a:bodyPr>
          <a:lstStyle/>
          <a:p>
            <a:pPr>
              <a:lnSpc>
                <a:spcPct val="150000"/>
              </a:lnSpc>
              <a:spcAft>
                <a:spcPts val="600"/>
              </a:spcAft>
            </a:pPr>
            <a:r>
              <a:rPr lang="en-US" sz="2200" b="1" cap="all" dirty="0">
                <a:solidFill>
                  <a:srgbClr val="FF0000"/>
                </a:solidFill>
              </a:rPr>
              <a:t>4</a:t>
            </a:r>
            <a:r>
              <a:rPr lang="en-US" sz="2200" b="1" cap="all" dirty="0" smtClean="0">
                <a:solidFill>
                  <a:srgbClr val="FF0000"/>
                </a:solidFill>
              </a:rPr>
              <a:t>. </a:t>
            </a:r>
            <a:r>
              <a:rPr lang="en-US" sz="2200" b="1" cap="all" dirty="0" err="1" smtClean="0">
                <a:solidFill>
                  <a:srgbClr val="FF0000"/>
                </a:solidFill>
              </a:rPr>
              <a:t>Cơ</a:t>
            </a:r>
            <a:r>
              <a:rPr lang="en-US" sz="2200" b="1" cap="all" dirty="0" smtClean="0">
                <a:solidFill>
                  <a:srgbClr val="FF0000"/>
                </a:solidFill>
              </a:rPr>
              <a:t> </a:t>
            </a:r>
            <a:r>
              <a:rPr lang="en-US" sz="2200" b="1" cap="all" dirty="0" err="1" smtClean="0">
                <a:solidFill>
                  <a:srgbClr val="FF0000"/>
                </a:solidFill>
              </a:rPr>
              <a:t>chế</a:t>
            </a:r>
            <a:r>
              <a:rPr lang="en-US" sz="2200" b="1" cap="all" dirty="0" smtClean="0">
                <a:solidFill>
                  <a:srgbClr val="FF0000"/>
                </a:solidFill>
              </a:rPr>
              <a:t> </a:t>
            </a:r>
            <a:r>
              <a:rPr lang="en-US" sz="2200" b="1" cap="all" dirty="0" err="1" smtClean="0">
                <a:solidFill>
                  <a:srgbClr val="FF0000"/>
                </a:solidFill>
              </a:rPr>
              <a:t>chính</a:t>
            </a:r>
            <a:r>
              <a:rPr lang="en-US" sz="2200" b="1" cap="all" dirty="0" smtClean="0">
                <a:solidFill>
                  <a:srgbClr val="FF0000"/>
                </a:solidFill>
              </a:rPr>
              <a:t> </a:t>
            </a:r>
            <a:r>
              <a:rPr lang="en-US" sz="2200" b="1" cap="all" dirty="0" err="1" smtClean="0">
                <a:solidFill>
                  <a:srgbClr val="FF0000"/>
                </a:solidFill>
              </a:rPr>
              <a:t>sách</a:t>
            </a:r>
            <a:r>
              <a:rPr lang="en-US" sz="2200" b="1" cap="all" dirty="0" smtClean="0">
                <a:solidFill>
                  <a:srgbClr val="FF0000"/>
                </a:solidFill>
              </a:rPr>
              <a:t> </a:t>
            </a:r>
            <a:r>
              <a:rPr lang="en-US" sz="2200" b="1" cap="all" dirty="0" err="1">
                <a:solidFill>
                  <a:srgbClr val="FF0000"/>
                </a:solidFill>
              </a:rPr>
              <a:t>hỗ</a:t>
            </a:r>
            <a:r>
              <a:rPr lang="en-US" sz="2200" b="1" cap="all" dirty="0">
                <a:solidFill>
                  <a:srgbClr val="FF0000"/>
                </a:solidFill>
              </a:rPr>
              <a:t> </a:t>
            </a:r>
            <a:r>
              <a:rPr lang="en-US" sz="2200" b="1" cap="all" dirty="0" err="1" smtClean="0">
                <a:solidFill>
                  <a:srgbClr val="FF0000"/>
                </a:solidFill>
              </a:rPr>
              <a:t>trợ</a:t>
            </a:r>
            <a:r>
              <a:rPr lang="en-US" sz="2200" b="1" cap="all" dirty="0" smtClean="0">
                <a:solidFill>
                  <a:srgbClr val="FF0000"/>
                </a:solidFill>
              </a:rPr>
              <a:t> </a:t>
            </a:r>
            <a:r>
              <a:rPr lang="en-US" sz="2400" b="1" dirty="0">
                <a:solidFill>
                  <a:srgbClr val="FF0000"/>
                </a:solidFill>
              </a:rPr>
              <a:t>(</a:t>
            </a:r>
            <a:r>
              <a:rPr lang="en-US" sz="2400" b="1" dirty="0" err="1">
                <a:solidFill>
                  <a:srgbClr val="FF0000"/>
                </a:solidFill>
              </a:rPr>
              <a:t>tiếp</a:t>
            </a:r>
            <a:r>
              <a:rPr lang="en-US" sz="2400" b="1" dirty="0">
                <a:solidFill>
                  <a:srgbClr val="FF0000"/>
                </a:solidFill>
              </a:rPr>
              <a:t> </a:t>
            </a:r>
            <a:r>
              <a:rPr lang="en-US" sz="2400" b="1" dirty="0" err="1">
                <a:solidFill>
                  <a:srgbClr val="FF0000"/>
                </a:solidFill>
              </a:rPr>
              <a:t>theo</a:t>
            </a:r>
            <a:r>
              <a:rPr lang="en-US" sz="2400" b="1" dirty="0">
                <a:solidFill>
                  <a:srgbClr val="FF0000"/>
                </a:solidFill>
              </a:rPr>
              <a:t>)</a:t>
            </a:r>
            <a:r>
              <a:rPr lang="en-US" sz="2200" b="1" cap="all" dirty="0">
                <a:solidFill>
                  <a:srgbClr val="FF0000"/>
                </a:solidFill>
              </a:rPr>
              <a:t/>
            </a:r>
            <a:br>
              <a:rPr lang="en-US" sz="2200" b="1" cap="all" dirty="0">
                <a:solidFill>
                  <a:srgbClr val="FF0000"/>
                </a:solidFill>
              </a:rPr>
            </a:br>
            <a:r>
              <a:rPr lang="en-US" sz="2000" b="1" dirty="0" err="1">
                <a:solidFill>
                  <a:srgbClr val="0000CC"/>
                </a:solidFill>
              </a:rPr>
              <a:t>Hỗ</a:t>
            </a:r>
            <a:r>
              <a:rPr lang="en-US" sz="2000" b="1" dirty="0">
                <a:solidFill>
                  <a:srgbClr val="0000CC"/>
                </a:solidFill>
              </a:rPr>
              <a:t> </a:t>
            </a:r>
            <a:r>
              <a:rPr lang="en-US" sz="2000" b="1" dirty="0" err="1">
                <a:solidFill>
                  <a:srgbClr val="0000CC"/>
                </a:solidFill>
              </a:rPr>
              <a:t>trợ</a:t>
            </a:r>
            <a:r>
              <a:rPr lang="en-US" sz="2000" b="1" dirty="0">
                <a:solidFill>
                  <a:srgbClr val="0000CC"/>
                </a:solidFill>
              </a:rPr>
              <a:t> </a:t>
            </a:r>
            <a:r>
              <a:rPr lang="en-US" sz="2000" b="1" dirty="0" err="1">
                <a:solidFill>
                  <a:srgbClr val="0000CC"/>
                </a:solidFill>
              </a:rPr>
              <a:t>trong</a:t>
            </a:r>
            <a:r>
              <a:rPr lang="en-US" sz="2000" b="1" dirty="0">
                <a:solidFill>
                  <a:srgbClr val="0000CC"/>
                </a:solidFill>
              </a:rPr>
              <a:t> </a:t>
            </a:r>
            <a:r>
              <a:rPr lang="en-US" sz="2000" b="1" dirty="0" err="1">
                <a:solidFill>
                  <a:srgbClr val="0000CC"/>
                </a:solidFill>
              </a:rPr>
              <a:t>hoạt</a:t>
            </a:r>
            <a:r>
              <a:rPr lang="en-US" sz="2000" b="1" dirty="0">
                <a:solidFill>
                  <a:srgbClr val="0000CC"/>
                </a:solidFill>
              </a:rPr>
              <a:t> </a:t>
            </a:r>
            <a:r>
              <a:rPr lang="en-US" sz="2000" b="1" dirty="0" err="1">
                <a:solidFill>
                  <a:srgbClr val="0000CC"/>
                </a:solidFill>
              </a:rPr>
              <a:t>động</a:t>
            </a:r>
            <a:r>
              <a:rPr lang="en-US" sz="2000" b="1" dirty="0">
                <a:solidFill>
                  <a:srgbClr val="0000CC"/>
                </a:solidFill>
              </a:rPr>
              <a:t> </a:t>
            </a:r>
            <a:r>
              <a:rPr lang="en-US" sz="2000" b="1" dirty="0" err="1">
                <a:solidFill>
                  <a:srgbClr val="0000CC"/>
                </a:solidFill>
              </a:rPr>
              <a:t>nghiên</a:t>
            </a:r>
            <a:r>
              <a:rPr lang="en-US" sz="2000" b="1" dirty="0">
                <a:solidFill>
                  <a:srgbClr val="0000CC"/>
                </a:solidFill>
              </a:rPr>
              <a:t> </a:t>
            </a:r>
            <a:r>
              <a:rPr lang="en-US" sz="2000" b="1" dirty="0" err="1">
                <a:solidFill>
                  <a:srgbClr val="0000CC"/>
                </a:solidFill>
              </a:rPr>
              <a:t>cứu</a:t>
            </a:r>
            <a:r>
              <a:rPr lang="en-US" sz="2000" b="1" dirty="0">
                <a:solidFill>
                  <a:srgbClr val="0000CC"/>
                </a:solidFill>
              </a:rPr>
              <a:t> </a:t>
            </a:r>
            <a:r>
              <a:rPr lang="en-US" sz="2000" b="1" dirty="0" err="1">
                <a:solidFill>
                  <a:srgbClr val="0000CC"/>
                </a:solidFill>
              </a:rPr>
              <a:t>và</a:t>
            </a:r>
            <a:r>
              <a:rPr lang="en-US" sz="2000" b="1" dirty="0">
                <a:solidFill>
                  <a:srgbClr val="0000CC"/>
                </a:solidFill>
              </a:rPr>
              <a:t> </a:t>
            </a:r>
            <a:r>
              <a:rPr lang="en-US" sz="2000" b="1" dirty="0" err="1">
                <a:solidFill>
                  <a:srgbClr val="0000CC"/>
                </a:solidFill>
              </a:rPr>
              <a:t>triển</a:t>
            </a:r>
            <a:r>
              <a:rPr lang="en-US" sz="2000" b="1" dirty="0">
                <a:solidFill>
                  <a:srgbClr val="0000CC"/>
                </a:solidFill>
              </a:rPr>
              <a:t> </a:t>
            </a:r>
            <a:r>
              <a:rPr lang="en-US" sz="2000" b="1" dirty="0" err="1">
                <a:solidFill>
                  <a:srgbClr val="0000CC"/>
                </a:solidFill>
              </a:rPr>
              <a:t>khai</a:t>
            </a:r>
            <a:r>
              <a:rPr lang="en-US" sz="2000" b="1" dirty="0">
                <a:solidFill>
                  <a:srgbClr val="0000CC"/>
                </a:solidFill>
              </a:rPr>
              <a:t>, </a:t>
            </a:r>
            <a:r>
              <a:rPr lang="en-US" sz="2000" b="1" dirty="0" err="1">
                <a:solidFill>
                  <a:srgbClr val="0000CC"/>
                </a:solidFill>
              </a:rPr>
              <a:t>chuyển</a:t>
            </a:r>
            <a:r>
              <a:rPr lang="en-US" sz="2000" b="1" dirty="0">
                <a:solidFill>
                  <a:srgbClr val="0000CC"/>
                </a:solidFill>
              </a:rPr>
              <a:t> </a:t>
            </a:r>
            <a:r>
              <a:rPr lang="en-US" sz="2000" b="1" dirty="0" err="1">
                <a:solidFill>
                  <a:srgbClr val="0000CC"/>
                </a:solidFill>
              </a:rPr>
              <a:t>giao</a:t>
            </a:r>
            <a:r>
              <a:rPr lang="en-US" sz="2000" b="1" dirty="0">
                <a:solidFill>
                  <a:srgbClr val="0000CC"/>
                </a:solidFill>
              </a:rPr>
              <a:t> </a:t>
            </a:r>
            <a:r>
              <a:rPr lang="en-US" sz="2000" b="1" dirty="0" err="1">
                <a:solidFill>
                  <a:srgbClr val="0000CC"/>
                </a:solidFill>
              </a:rPr>
              <a:t>công</a:t>
            </a:r>
            <a:r>
              <a:rPr lang="en-US" sz="2000" b="1" dirty="0">
                <a:solidFill>
                  <a:srgbClr val="0000CC"/>
                </a:solidFill>
              </a:rPr>
              <a:t> </a:t>
            </a:r>
            <a:r>
              <a:rPr lang="en-US" sz="2000" b="1" dirty="0" err="1" smtClean="0">
                <a:solidFill>
                  <a:srgbClr val="0000CC"/>
                </a:solidFill>
              </a:rPr>
              <a:t>nghệ</a:t>
            </a:r>
            <a:endParaRPr lang="en-US" sz="2000" b="1" dirty="0" smtClean="0">
              <a:solidFill>
                <a:srgbClr val="FF0000"/>
              </a:solidFill>
            </a:endParaRPr>
          </a:p>
        </p:txBody>
      </p:sp>
      <p:sp>
        <p:nvSpPr>
          <p:cNvPr id="4" name="Slide Number Placeholder 4"/>
          <p:cNvSpPr>
            <a:spLocks noGrp="1"/>
          </p:cNvSpPr>
          <p:nvPr>
            <p:ph type="sldNum" sz="quarter" idx="12"/>
          </p:nvPr>
        </p:nvSpPr>
        <p:spPr>
          <a:xfrm>
            <a:off x="3124200" y="6356350"/>
            <a:ext cx="2895600" cy="365125"/>
          </a:xfrm>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fld id="{D03A40D6-5A41-4913-AE51-08E0B26E074D}" type="slidenum">
              <a:rPr lang="en-US">
                <a:solidFill>
                  <a:srgbClr val="898989"/>
                </a:solidFill>
              </a:rPr>
              <a:pPr algn="ctr"/>
              <a:t>8</a:t>
            </a:fld>
            <a:endParaRPr lang="en-US">
              <a:solidFill>
                <a:srgbClr val="898989"/>
              </a:solidFill>
            </a:endParaRPr>
          </a:p>
        </p:txBody>
      </p:sp>
      <p:sp>
        <p:nvSpPr>
          <p:cNvPr id="10" name="TextBox 9"/>
          <p:cNvSpPr txBox="1"/>
          <p:nvPr/>
        </p:nvSpPr>
        <p:spPr>
          <a:xfrm>
            <a:off x="0" y="1045029"/>
            <a:ext cx="9144000" cy="461665"/>
          </a:xfrm>
          <a:prstGeom prst="rect">
            <a:avLst/>
          </a:prstGeom>
          <a:noFill/>
        </p:spPr>
        <p:txBody>
          <a:bodyPr wrap="square" rtlCol="0">
            <a:spAutoFit/>
          </a:bodyPr>
          <a:lstStyle/>
          <a:p>
            <a:pPr algn="ctr"/>
            <a:r>
              <a:rPr lang="en-US" sz="2400" b="1" cap="all" dirty="0" err="1">
                <a:solidFill>
                  <a:srgbClr val="FF0000"/>
                </a:solidFill>
              </a:rPr>
              <a:t>Mua</a:t>
            </a:r>
            <a:r>
              <a:rPr lang="en-US" sz="2400" b="1" cap="all" dirty="0">
                <a:solidFill>
                  <a:srgbClr val="FF0000"/>
                </a:solidFill>
              </a:rPr>
              <a:t> </a:t>
            </a:r>
            <a:r>
              <a:rPr lang="en-US" sz="2400" b="1" cap="all" dirty="0" err="1">
                <a:solidFill>
                  <a:srgbClr val="FF0000"/>
                </a:solidFill>
              </a:rPr>
              <a:t>thiết</a:t>
            </a:r>
            <a:r>
              <a:rPr lang="en-US" sz="2400" b="1" cap="all" dirty="0">
                <a:solidFill>
                  <a:srgbClr val="FF0000"/>
                </a:solidFill>
              </a:rPr>
              <a:t> </a:t>
            </a:r>
            <a:r>
              <a:rPr lang="en-US" sz="2400" b="1" cap="all" dirty="0" err="1">
                <a:solidFill>
                  <a:srgbClr val="FF0000"/>
                </a:solidFill>
              </a:rPr>
              <a:t>bị</a:t>
            </a:r>
            <a:r>
              <a:rPr lang="en-US" sz="2400" b="1" cap="all" dirty="0">
                <a:solidFill>
                  <a:srgbClr val="FF0000"/>
                </a:solidFill>
              </a:rPr>
              <a:t> </a:t>
            </a:r>
            <a:r>
              <a:rPr lang="en-US" sz="2400" b="1" cap="all" dirty="0" err="1">
                <a:solidFill>
                  <a:srgbClr val="FF0000"/>
                </a:solidFill>
              </a:rPr>
              <a:t>công</a:t>
            </a:r>
            <a:r>
              <a:rPr lang="en-US" sz="2400" b="1" cap="all" dirty="0">
                <a:solidFill>
                  <a:srgbClr val="FF0000"/>
                </a:solidFill>
              </a:rPr>
              <a:t> </a:t>
            </a:r>
            <a:r>
              <a:rPr lang="en-US" sz="2400" b="1" cap="all" dirty="0" err="1">
                <a:solidFill>
                  <a:srgbClr val="FF0000"/>
                </a:solidFill>
              </a:rPr>
              <a:t>nghệ</a:t>
            </a:r>
            <a:r>
              <a:rPr lang="en-US" sz="2400" b="1" cap="all" dirty="0">
                <a:solidFill>
                  <a:srgbClr val="FF0000"/>
                </a:solidFill>
              </a:rPr>
              <a:t> </a:t>
            </a:r>
            <a:r>
              <a:rPr lang="en-US" sz="2400" b="1" cap="all" dirty="0" err="1">
                <a:solidFill>
                  <a:srgbClr val="FF0000"/>
                </a:solidFill>
              </a:rPr>
              <a:t>có</a:t>
            </a:r>
            <a:r>
              <a:rPr lang="en-US" sz="2400" b="1" cap="all" dirty="0">
                <a:solidFill>
                  <a:srgbClr val="FF0000"/>
                </a:solidFill>
              </a:rPr>
              <a:t> </a:t>
            </a:r>
            <a:r>
              <a:rPr lang="en-US" sz="2400" b="1" cap="all" dirty="0" err="1">
                <a:solidFill>
                  <a:srgbClr val="FF0000"/>
                </a:solidFill>
              </a:rPr>
              <a:t>hàm</a:t>
            </a:r>
            <a:r>
              <a:rPr lang="en-US" sz="2400" b="1" cap="all" dirty="0">
                <a:solidFill>
                  <a:srgbClr val="FF0000"/>
                </a:solidFill>
              </a:rPr>
              <a:t> </a:t>
            </a:r>
            <a:r>
              <a:rPr lang="en-US" sz="2400" b="1" cap="all" dirty="0" err="1">
                <a:solidFill>
                  <a:srgbClr val="FF0000"/>
                </a:solidFill>
              </a:rPr>
              <a:t>chứa</a:t>
            </a:r>
            <a:r>
              <a:rPr lang="en-US" sz="2400" b="1" cap="all" dirty="0">
                <a:solidFill>
                  <a:srgbClr val="FF0000"/>
                </a:solidFill>
              </a:rPr>
              <a:t> </a:t>
            </a:r>
            <a:r>
              <a:rPr lang="en-US" sz="2400" b="1" cap="all" dirty="0" err="1">
                <a:solidFill>
                  <a:srgbClr val="FF0000"/>
                </a:solidFill>
              </a:rPr>
              <a:t>công</a:t>
            </a:r>
            <a:r>
              <a:rPr lang="en-US" sz="2400" b="1" cap="all" dirty="0">
                <a:solidFill>
                  <a:srgbClr val="FF0000"/>
                </a:solidFill>
              </a:rPr>
              <a:t> </a:t>
            </a:r>
            <a:r>
              <a:rPr lang="en-US" sz="2400" b="1" cap="all" dirty="0" err="1">
                <a:solidFill>
                  <a:srgbClr val="FF0000"/>
                </a:solidFill>
              </a:rPr>
              <a:t>nghệ</a:t>
            </a:r>
            <a:endParaRPr lang="en-US" sz="2400" b="1" cap="all" dirty="0">
              <a:solidFill>
                <a:srgbClr val="FF0000"/>
              </a:solidFill>
              <a:latin typeface="Arial" panose="020B0604020202020204" pitchFamily="34" charset="0"/>
              <a:cs typeface="Arial" panose="020B0604020202020204" pitchFamily="34" charset="0"/>
            </a:endParaRPr>
          </a:p>
        </p:txBody>
      </p:sp>
      <p:sp>
        <p:nvSpPr>
          <p:cNvPr id="6" name="TextBox 5"/>
          <p:cNvSpPr txBox="1"/>
          <p:nvPr/>
        </p:nvSpPr>
        <p:spPr>
          <a:xfrm>
            <a:off x="150470" y="2232992"/>
            <a:ext cx="8831483" cy="2408456"/>
          </a:xfrm>
          <a:prstGeom prst="rect">
            <a:avLst/>
          </a:prstGeom>
          <a:noFill/>
        </p:spPr>
        <p:txBody>
          <a:bodyPr wrap="square" rtlCol="0">
            <a:noAutofit/>
          </a:bodyPr>
          <a:lstStyle/>
          <a:p>
            <a:pPr marL="457200" indent="-457200" algn="just" defTabSz="914357">
              <a:buFont typeface="Wingdings" panose="05000000000000000000" pitchFamily="2" charset="2"/>
              <a:buChar char="Ø"/>
            </a:pPr>
            <a:r>
              <a:rPr lang="it-IT" sz="2400" dirty="0" smtClean="0">
                <a:solidFill>
                  <a:srgbClr val="002060"/>
                </a:solidFill>
                <a:cs typeface="Arial" panose="020B0604020202020204" pitchFamily="34" charset="0"/>
              </a:rPr>
              <a:t>Hỗ </a:t>
            </a:r>
            <a:r>
              <a:rPr lang="it-IT" sz="2400" dirty="0">
                <a:solidFill>
                  <a:srgbClr val="002060"/>
                </a:solidFill>
                <a:cs typeface="Arial" panose="020B0604020202020204" pitchFamily="34" charset="0"/>
              </a:rPr>
              <a:t>trợ đến 30% chi phí mua thiết bị công nghệ có hàm chứa </a:t>
            </a:r>
            <a:r>
              <a:rPr lang="it-IT" sz="2400" dirty="0" smtClean="0">
                <a:solidFill>
                  <a:srgbClr val="002060"/>
                </a:solidFill>
                <a:cs typeface="Arial" panose="020B0604020202020204" pitchFamily="34" charset="0"/>
              </a:rPr>
              <a:t>CNC</a:t>
            </a:r>
            <a:r>
              <a:rPr lang="it-IT" sz="2400" dirty="0" smtClean="0">
                <a:solidFill>
                  <a:srgbClr val="002060"/>
                </a:solidFill>
                <a:cs typeface="Arial" panose="020B0604020202020204" pitchFamily="34" charset="0"/>
              </a:rPr>
              <a:t>; </a:t>
            </a:r>
            <a:endParaRPr lang="en-US" sz="2400" dirty="0">
              <a:solidFill>
                <a:srgbClr val="002060"/>
              </a:solidFill>
              <a:cs typeface="Arial" panose="020B0604020202020204" pitchFamily="34" charset="0"/>
            </a:endParaRPr>
          </a:p>
          <a:p>
            <a:pPr marL="457200" indent="-457200" algn="just" defTabSz="914357">
              <a:buFont typeface="Wingdings" panose="05000000000000000000" pitchFamily="2" charset="2"/>
              <a:buChar char="Ø"/>
            </a:pPr>
            <a:r>
              <a:rPr lang="it-IT" sz="2400" dirty="0" smtClean="0">
                <a:solidFill>
                  <a:srgbClr val="002060"/>
                </a:solidFill>
                <a:cs typeface="Arial" panose="020B0604020202020204" pitchFamily="34" charset="0"/>
              </a:rPr>
              <a:t>Hỗ </a:t>
            </a:r>
            <a:r>
              <a:rPr lang="it-IT" sz="2400" dirty="0">
                <a:solidFill>
                  <a:srgbClr val="002060"/>
                </a:solidFill>
                <a:cs typeface="Arial" panose="020B0604020202020204" pitchFamily="34" charset="0"/>
              </a:rPr>
              <a:t>trợ đến 15% chi phí mua thiết bị công nghệ có hàm chứa công nghệ để nâng cao năng suất, chất lượng sản phẩm, giảm chi phí sản xuất, tiết kiệm năng lượng, giảm thiểu tác động xấu đến môi trường;</a:t>
            </a:r>
            <a:endParaRPr lang="en-US" sz="2400" dirty="0">
              <a:solidFill>
                <a:srgbClr val="002060"/>
              </a:solidFill>
              <a:cs typeface="Arial" panose="020B0604020202020204" pitchFamily="34" charset="0"/>
            </a:endParaRPr>
          </a:p>
          <a:p>
            <a:pPr algn="ctr"/>
            <a:endParaRPr lang="en-US" sz="2000" b="1" dirty="0" smtClean="0">
              <a:solidFill>
                <a:srgbClr val="3C79AB"/>
              </a:solidFill>
              <a:latin typeface="Arial" panose="020B0604020202020204" pitchFamily="34" charset="0"/>
              <a:cs typeface="Arial" panose="020B0604020202020204" pitchFamily="34" charset="0"/>
            </a:endParaRPr>
          </a:p>
          <a:p>
            <a:pPr marL="285750" indent="-285750" algn="just" defTabSz="914357">
              <a:spcBef>
                <a:spcPts val="600"/>
              </a:spcBef>
              <a:spcAft>
                <a:spcPts val="600"/>
              </a:spcAft>
              <a:buFont typeface="Wingdings" panose="05000000000000000000" pitchFamily="2" charset="2"/>
              <a:buChar char="Ø"/>
            </a:pPr>
            <a:endParaRPr lang="en-US" sz="2600" dirty="0" smtClean="0">
              <a:solidFill>
                <a:srgbClr val="065494"/>
              </a:solidFill>
              <a:latin typeface="Arial" panose="020B0604020202020204" pitchFamily="34" charset="0"/>
              <a:cs typeface="Arial" panose="020B0604020202020204" pitchFamily="34" charset="0"/>
            </a:endParaRPr>
          </a:p>
        </p:txBody>
      </p:sp>
      <p:sp>
        <p:nvSpPr>
          <p:cNvPr id="7" name="Rectangle 6"/>
          <p:cNvSpPr/>
          <p:nvPr/>
        </p:nvSpPr>
        <p:spPr>
          <a:xfrm>
            <a:off x="0" y="1525129"/>
            <a:ext cx="9144000" cy="583071"/>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Arial" panose="020B0604020202020204" pitchFamily="34" charset="0"/>
                <a:cs typeface="Arial" panose="020B0604020202020204" pitchFamily="34" charset="0"/>
              </a:rPr>
              <a:t>MỨC HỖ TRỢ</a:t>
            </a:r>
          </a:p>
        </p:txBody>
      </p:sp>
      <p:sp>
        <p:nvSpPr>
          <p:cNvPr id="8" name="Rectangle 7"/>
          <p:cNvSpPr/>
          <p:nvPr/>
        </p:nvSpPr>
        <p:spPr>
          <a:xfrm>
            <a:off x="0" y="4637194"/>
            <a:ext cx="9144000" cy="682907"/>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anose="020B0604020202020204" pitchFamily="34" charset="0"/>
                <a:cs typeface="Arial" panose="020B0604020202020204" pitchFamily="34" charset="0"/>
              </a:rPr>
              <a:t>SỐ DỰ ÁN HỖ TRỢ</a:t>
            </a:r>
            <a:endParaRPr lang="en-US" sz="2800" b="1">
              <a:solidFill>
                <a:schemeClr val="tx1"/>
              </a:solidFill>
              <a:latin typeface="Arial" panose="020B0604020202020204" pitchFamily="34" charset="0"/>
              <a:cs typeface="Arial" panose="020B0604020202020204" pitchFamily="34" charset="0"/>
            </a:endParaRPr>
          </a:p>
        </p:txBody>
      </p:sp>
      <p:sp>
        <p:nvSpPr>
          <p:cNvPr id="9" name="Rectangle 8"/>
          <p:cNvSpPr/>
          <p:nvPr/>
        </p:nvSpPr>
        <p:spPr>
          <a:xfrm>
            <a:off x="0" y="5777693"/>
            <a:ext cx="9144000" cy="682907"/>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anose="020B0604020202020204" pitchFamily="34" charset="0"/>
                <a:cs typeface="Arial" panose="020B0604020202020204" pitchFamily="34" charset="0"/>
              </a:rPr>
              <a:t>MỨC HỖ TRỢ TỐI ĐA</a:t>
            </a:r>
            <a:endParaRPr lang="en-US" sz="2800" b="1">
              <a:solidFill>
                <a:schemeClr val="tx1"/>
              </a:solidFill>
              <a:latin typeface="Arial" panose="020B0604020202020204" pitchFamily="34" charset="0"/>
              <a:cs typeface="Arial" panose="020B0604020202020204" pitchFamily="34" charset="0"/>
            </a:endParaRPr>
          </a:p>
        </p:txBody>
      </p:sp>
      <p:sp>
        <p:nvSpPr>
          <p:cNvPr id="16" name="TextBox 15"/>
          <p:cNvSpPr txBox="1"/>
          <p:nvPr/>
        </p:nvSpPr>
        <p:spPr>
          <a:xfrm>
            <a:off x="0" y="5250148"/>
            <a:ext cx="9144000" cy="569279"/>
          </a:xfrm>
          <a:prstGeom prst="rect">
            <a:avLst/>
          </a:prstGeom>
          <a:noFill/>
        </p:spPr>
        <p:txBody>
          <a:bodyPr wrap="square" rtlCol="0">
            <a:noAutofit/>
          </a:bodyPr>
          <a:lstStyle/>
          <a:p>
            <a:pPr algn="ctr" defTabSz="914357">
              <a:spcBef>
                <a:spcPts val="600"/>
              </a:spcBef>
              <a:spcAft>
                <a:spcPts val="600"/>
              </a:spcAft>
            </a:pPr>
            <a:r>
              <a:rPr lang="en-US" sz="2400" smtClean="0">
                <a:solidFill>
                  <a:srgbClr val="002060"/>
                </a:solidFill>
                <a:latin typeface="Arial" panose="020B0604020202020204" pitchFamily="34" charset="0"/>
                <a:cs typeface="Arial" panose="020B0604020202020204" pitchFamily="34" charset="0"/>
              </a:rPr>
              <a:t>Không quá 02 dự án/ doanh nghiệp</a:t>
            </a:r>
          </a:p>
        </p:txBody>
      </p:sp>
      <p:sp>
        <p:nvSpPr>
          <p:cNvPr id="17" name="TextBox 16"/>
          <p:cNvSpPr txBox="1"/>
          <p:nvPr/>
        </p:nvSpPr>
        <p:spPr>
          <a:xfrm>
            <a:off x="0" y="6436836"/>
            <a:ext cx="9144000" cy="569279"/>
          </a:xfrm>
          <a:prstGeom prst="rect">
            <a:avLst/>
          </a:prstGeom>
          <a:noFill/>
        </p:spPr>
        <p:txBody>
          <a:bodyPr wrap="square" rtlCol="0">
            <a:noAutofit/>
          </a:bodyPr>
          <a:lstStyle/>
          <a:p>
            <a:pPr algn="ctr" defTabSz="914357">
              <a:spcBef>
                <a:spcPts val="600"/>
              </a:spcBef>
              <a:spcAft>
                <a:spcPts val="600"/>
              </a:spcAft>
            </a:pPr>
            <a:r>
              <a:rPr lang="en-US" sz="2400" dirty="0">
                <a:solidFill>
                  <a:srgbClr val="002060"/>
                </a:solidFill>
                <a:latin typeface="Arial" panose="020B0604020202020204" pitchFamily="34" charset="0"/>
                <a:cs typeface="Arial" panose="020B0604020202020204" pitchFamily="34" charset="0"/>
              </a:rPr>
              <a:t>03 </a:t>
            </a:r>
            <a:r>
              <a:rPr lang="en-US" sz="2400" dirty="0" err="1">
                <a:solidFill>
                  <a:srgbClr val="002060"/>
                </a:solidFill>
                <a:latin typeface="Arial" panose="020B0604020202020204" pitchFamily="34" charset="0"/>
                <a:cs typeface="Arial" panose="020B0604020202020204" pitchFamily="34" charset="0"/>
              </a:rPr>
              <a:t>tỷ</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đồng</a:t>
            </a:r>
            <a:r>
              <a:rPr lang="en-US" sz="2400" dirty="0">
                <a:solidFill>
                  <a:srgbClr val="002060"/>
                </a:solidFill>
                <a:latin typeface="Arial" panose="020B0604020202020204" pitchFamily="34" charset="0"/>
                <a:cs typeface="Arial" panose="020B0604020202020204" pitchFamily="34" charset="0"/>
              </a:rPr>
              <a:t>/</a:t>
            </a:r>
            <a:r>
              <a:rPr lang="en-US" sz="2400" dirty="0" err="1">
                <a:solidFill>
                  <a:srgbClr val="002060"/>
                </a:solidFill>
                <a:latin typeface="Arial" panose="020B0604020202020204" pitchFamily="34" charset="0"/>
                <a:cs typeface="Arial" panose="020B0604020202020204" pitchFamily="34" charset="0"/>
              </a:rPr>
              <a:t>doanh</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nghiệp</a:t>
            </a:r>
            <a:r>
              <a:rPr lang="en-US" sz="2400" dirty="0">
                <a:solidFill>
                  <a:srgbClr val="002060"/>
                </a:solidFill>
                <a:latin typeface="Arial" panose="020B0604020202020204" pitchFamily="34" charset="0"/>
                <a:cs typeface="Arial" panose="020B0604020202020204" pitchFamily="34" charset="0"/>
              </a:rPr>
              <a:t>/</a:t>
            </a:r>
            <a:r>
              <a:rPr lang="en-US" sz="2400" dirty="0" err="1">
                <a:solidFill>
                  <a:srgbClr val="002060"/>
                </a:solidFill>
                <a:latin typeface="Arial" panose="020B0604020202020204" pitchFamily="34" charset="0"/>
                <a:cs typeface="Arial" panose="020B0604020202020204" pitchFamily="34" charset="0"/>
              </a:rPr>
              <a:t>năm</a:t>
            </a:r>
            <a:endParaRPr lang="en-US" sz="2400" dirty="0">
              <a:solidFill>
                <a:srgbClr val="002060"/>
              </a:solidFill>
            </a:endParaRPr>
          </a:p>
        </p:txBody>
      </p:sp>
    </p:spTree>
    <p:extLst>
      <p:ext uri="{BB962C8B-B14F-4D97-AF65-F5344CB8AC3E}">
        <p14:creationId xmlns="" xmlns:p14="http://schemas.microsoft.com/office/powerpoint/2010/main" val="41992855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0"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type="title"/>
          </p:nvPr>
        </p:nvSpPr>
        <p:spPr>
          <a:xfrm>
            <a:off x="0" y="0"/>
            <a:ext cx="9144000" cy="937549"/>
          </a:xfrm>
          <a:noFill/>
        </p:spPr>
        <p:txBody>
          <a:bodyPr>
            <a:normAutofit fontScale="90000"/>
          </a:bodyPr>
          <a:lstStyle/>
          <a:p>
            <a:pPr>
              <a:lnSpc>
                <a:spcPct val="150000"/>
              </a:lnSpc>
              <a:spcAft>
                <a:spcPts val="600"/>
              </a:spcAft>
            </a:pPr>
            <a:r>
              <a:rPr lang="en-US" sz="2200" b="1" cap="all" dirty="0" smtClean="0">
                <a:solidFill>
                  <a:srgbClr val="FF0000"/>
                </a:solidFill>
              </a:rPr>
              <a:t>4</a:t>
            </a:r>
            <a:r>
              <a:rPr lang="en-US" sz="2200" b="1" cap="all" dirty="0" smtClean="0">
                <a:solidFill>
                  <a:srgbClr val="FF0000"/>
                </a:solidFill>
              </a:rPr>
              <a:t>. </a:t>
            </a:r>
            <a:r>
              <a:rPr lang="en-US" sz="2200" b="1" cap="all" dirty="0" err="1" smtClean="0">
                <a:solidFill>
                  <a:srgbClr val="FF0000"/>
                </a:solidFill>
              </a:rPr>
              <a:t>Cơ</a:t>
            </a:r>
            <a:r>
              <a:rPr lang="en-US" sz="2200" b="1" cap="all" dirty="0" smtClean="0">
                <a:solidFill>
                  <a:srgbClr val="FF0000"/>
                </a:solidFill>
              </a:rPr>
              <a:t> </a:t>
            </a:r>
            <a:r>
              <a:rPr lang="en-US" sz="2200" b="1" cap="all" dirty="0" err="1" smtClean="0">
                <a:solidFill>
                  <a:srgbClr val="FF0000"/>
                </a:solidFill>
              </a:rPr>
              <a:t>chế</a:t>
            </a:r>
            <a:r>
              <a:rPr lang="en-US" sz="2200" b="1" cap="all" dirty="0" smtClean="0">
                <a:solidFill>
                  <a:srgbClr val="FF0000"/>
                </a:solidFill>
              </a:rPr>
              <a:t> </a:t>
            </a:r>
            <a:r>
              <a:rPr lang="en-US" sz="2200" b="1" cap="all" dirty="0" err="1" smtClean="0">
                <a:solidFill>
                  <a:srgbClr val="FF0000"/>
                </a:solidFill>
              </a:rPr>
              <a:t>chính</a:t>
            </a:r>
            <a:r>
              <a:rPr lang="en-US" sz="2200" b="1" cap="all" dirty="0" smtClean="0">
                <a:solidFill>
                  <a:srgbClr val="FF0000"/>
                </a:solidFill>
              </a:rPr>
              <a:t> </a:t>
            </a:r>
            <a:r>
              <a:rPr lang="en-US" sz="2200" b="1" cap="all" dirty="0" err="1" smtClean="0">
                <a:solidFill>
                  <a:srgbClr val="FF0000"/>
                </a:solidFill>
              </a:rPr>
              <a:t>sách</a:t>
            </a:r>
            <a:r>
              <a:rPr lang="en-US" sz="2200" b="1" cap="all" dirty="0" smtClean="0">
                <a:solidFill>
                  <a:srgbClr val="FF0000"/>
                </a:solidFill>
              </a:rPr>
              <a:t> </a:t>
            </a:r>
            <a:r>
              <a:rPr lang="en-US" sz="2200" b="1" cap="all" dirty="0" err="1">
                <a:solidFill>
                  <a:srgbClr val="FF0000"/>
                </a:solidFill>
              </a:rPr>
              <a:t>hỗ</a:t>
            </a:r>
            <a:r>
              <a:rPr lang="en-US" sz="2200" b="1" cap="all" dirty="0">
                <a:solidFill>
                  <a:srgbClr val="FF0000"/>
                </a:solidFill>
              </a:rPr>
              <a:t> </a:t>
            </a:r>
            <a:r>
              <a:rPr lang="en-US" sz="2200" b="1" cap="all" dirty="0" err="1">
                <a:solidFill>
                  <a:srgbClr val="FF0000"/>
                </a:solidFill>
              </a:rPr>
              <a:t>trợ</a:t>
            </a:r>
            <a:r>
              <a:rPr lang="en-US" sz="2200" b="1" cap="all" dirty="0">
                <a:solidFill>
                  <a:srgbClr val="FF0000"/>
                </a:solidFill>
              </a:rPr>
              <a:t> </a:t>
            </a:r>
            <a:r>
              <a:rPr lang="en-US" sz="2400" b="1" dirty="0">
                <a:solidFill>
                  <a:srgbClr val="FF0000"/>
                </a:solidFill>
              </a:rPr>
              <a:t>(</a:t>
            </a:r>
            <a:r>
              <a:rPr lang="en-US" sz="2400" b="1" dirty="0" err="1">
                <a:solidFill>
                  <a:srgbClr val="FF0000"/>
                </a:solidFill>
              </a:rPr>
              <a:t>tiếp</a:t>
            </a:r>
            <a:r>
              <a:rPr lang="en-US" sz="2400" b="1" dirty="0">
                <a:solidFill>
                  <a:srgbClr val="FF0000"/>
                </a:solidFill>
              </a:rPr>
              <a:t> </a:t>
            </a:r>
            <a:r>
              <a:rPr lang="en-US" sz="2400" b="1" dirty="0" err="1">
                <a:solidFill>
                  <a:srgbClr val="FF0000"/>
                </a:solidFill>
              </a:rPr>
              <a:t>theo</a:t>
            </a:r>
            <a:r>
              <a:rPr lang="en-US" sz="2400" b="1" dirty="0">
                <a:solidFill>
                  <a:srgbClr val="FF0000"/>
                </a:solidFill>
              </a:rPr>
              <a:t>)</a:t>
            </a:r>
            <a:r>
              <a:rPr lang="en-US" sz="2200" b="1" cap="all" dirty="0">
                <a:solidFill>
                  <a:srgbClr val="FF0000"/>
                </a:solidFill>
              </a:rPr>
              <a:t/>
            </a:r>
            <a:br>
              <a:rPr lang="en-US" sz="2200" b="1" cap="all" dirty="0">
                <a:solidFill>
                  <a:srgbClr val="FF0000"/>
                </a:solidFill>
              </a:rPr>
            </a:br>
            <a:r>
              <a:rPr lang="en-US" sz="2000" b="1" dirty="0" err="1">
                <a:solidFill>
                  <a:srgbClr val="0000CC"/>
                </a:solidFill>
              </a:rPr>
              <a:t>Hỗ</a:t>
            </a:r>
            <a:r>
              <a:rPr lang="en-US" sz="2000" b="1" dirty="0">
                <a:solidFill>
                  <a:srgbClr val="0000CC"/>
                </a:solidFill>
              </a:rPr>
              <a:t> </a:t>
            </a:r>
            <a:r>
              <a:rPr lang="en-US" sz="2000" b="1" dirty="0" err="1">
                <a:solidFill>
                  <a:srgbClr val="0000CC"/>
                </a:solidFill>
              </a:rPr>
              <a:t>trợ</a:t>
            </a:r>
            <a:r>
              <a:rPr lang="en-US" sz="2000" b="1" dirty="0">
                <a:solidFill>
                  <a:srgbClr val="0000CC"/>
                </a:solidFill>
              </a:rPr>
              <a:t> </a:t>
            </a:r>
            <a:r>
              <a:rPr lang="en-US" sz="2000" b="1" dirty="0" err="1">
                <a:solidFill>
                  <a:srgbClr val="0000CC"/>
                </a:solidFill>
              </a:rPr>
              <a:t>trong</a:t>
            </a:r>
            <a:r>
              <a:rPr lang="en-US" sz="2000" b="1" dirty="0">
                <a:solidFill>
                  <a:srgbClr val="0000CC"/>
                </a:solidFill>
              </a:rPr>
              <a:t> </a:t>
            </a:r>
            <a:r>
              <a:rPr lang="en-US" sz="2000" b="1" dirty="0" err="1">
                <a:solidFill>
                  <a:srgbClr val="0000CC"/>
                </a:solidFill>
              </a:rPr>
              <a:t>hoạt</a:t>
            </a:r>
            <a:r>
              <a:rPr lang="en-US" sz="2000" b="1" dirty="0">
                <a:solidFill>
                  <a:srgbClr val="0000CC"/>
                </a:solidFill>
              </a:rPr>
              <a:t> </a:t>
            </a:r>
            <a:r>
              <a:rPr lang="en-US" sz="2000" b="1" dirty="0" err="1">
                <a:solidFill>
                  <a:srgbClr val="0000CC"/>
                </a:solidFill>
              </a:rPr>
              <a:t>động</a:t>
            </a:r>
            <a:r>
              <a:rPr lang="en-US" sz="2000" b="1" dirty="0">
                <a:solidFill>
                  <a:srgbClr val="0000CC"/>
                </a:solidFill>
              </a:rPr>
              <a:t> </a:t>
            </a:r>
            <a:r>
              <a:rPr lang="en-US" sz="2000" b="1" dirty="0" err="1">
                <a:solidFill>
                  <a:srgbClr val="0000CC"/>
                </a:solidFill>
              </a:rPr>
              <a:t>nghiên</a:t>
            </a:r>
            <a:r>
              <a:rPr lang="en-US" sz="2000" b="1" dirty="0">
                <a:solidFill>
                  <a:srgbClr val="0000CC"/>
                </a:solidFill>
              </a:rPr>
              <a:t> </a:t>
            </a:r>
            <a:r>
              <a:rPr lang="en-US" sz="2000" b="1" dirty="0" err="1">
                <a:solidFill>
                  <a:srgbClr val="0000CC"/>
                </a:solidFill>
              </a:rPr>
              <a:t>cứu</a:t>
            </a:r>
            <a:r>
              <a:rPr lang="en-US" sz="2000" b="1" dirty="0">
                <a:solidFill>
                  <a:srgbClr val="0000CC"/>
                </a:solidFill>
              </a:rPr>
              <a:t> </a:t>
            </a:r>
            <a:r>
              <a:rPr lang="en-US" sz="2000" b="1" dirty="0" err="1">
                <a:solidFill>
                  <a:srgbClr val="0000CC"/>
                </a:solidFill>
              </a:rPr>
              <a:t>và</a:t>
            </a:r>
            <a:r>
              <a:rPr lang="en-US" sz="2000" b="1" dirty="0">
                <a:solidFill>
                  <a:srgbClr val="0000CC"/>
                </a:solidFill>
              </a:rPr>
              <a:t> </a:t>
            </a:r>
            <a:r>
              <a:rPr lang="en-US" sz="2000" b="1" dirty="0" err="1">
                <a:solidFill>
                  <a:srgbClr val="0000CC"/>
                </a:solidFill>
              </a:rPr>
              <a:t>triển</a:t>
            </a:r>
            <a:r>
              <a:rPr lang="en-US" sz="2000" b="1" dirty="0">
                <a:solidFill>
                  <a:srgbClr val="0000CC"/>
                </a:solidFill>
              </a:rPr>
              <a:t> </a:t>
            </a:r>
            <a:r>
              <a:rPr lang="en-US" sz="2000" b="1" dirty="0" err="1">
                <a:solidFill>
                  <a:srgbClr val="0000CC"/>
                </a:solidFill>
              </a:rPr>
              <a:t>khai</a:t>
            </a:r>
            <a:r>
              <a:rPr lang="en-US" sz="2000" b="1" dirty="0">
                <a:solidFill>
                  <a:srgbClr val="0000CC"/>
                </a:solidFill>
              </a:rPr>
              <a:t>, </a:t>
            </a:r>
            <a:r>
              <a:rPr lang="en-US" sz="2000" b="1" dirty="0" err="1">
                <a:solidFill>
                  <a:srgbClr val="0000CC"/>
                </a:solidFill>
              </a:rPr>
              <a:t>chuyển</a:t>
            </a:r>
            <a:r>
              <a:rPr lang="en-US" sz="2000" b="1" dirty="0">
                <a:solidFill>
                  <a:srgbClr val="0000CC"/>
                </a:solidFill>
              </a:rPr>
              <a:t> </a:t>
            </a:r>
            <a:r>
              <a:rPr lang="en-US" sz="2000" b="1" dirty="0" err="1">
                <a:solidFill>
                  <a:srgbClr val="0000CC"/>
                </a:solidFill>
              </a:rPr>
              <a:t>giao</a:t>
            </a:r>
            <a:r>
              <a:rPr lang="en-US" sz="2000" b="1" dirty="0">
                <a:solidFill>
                  <a:srgbClr val="0000CC"/>
                </a:solidFill>
              </a:rPr>
              <a:t> </a:t>
            </a:r>
            <a:r>
              <a:rPr lang="en-US" sz="2000" b="1" dirty="0" err="1">
                <a:solidFill>
                  <a:srgbClr val="0000CC"/>
                </a:solidFill>
              </a:rPr>
              <a:t>công</a:t>
            </a:r>
            <a:r>
              <a:rPr lang="en-US" sz="2000" b="1" dirty="0">
                <a:solidFill>
                  <a:srgbClr val="0000CC"/>
                </a:solidFill>
              </a:rPr>
              <a:t> </a:t>
            </a:r>
            <a:r>
              <a:rPr lang="en-US" sz="2000" b="1" dirty="0" err="1" smtClean="0">
                <a:solidFill>
                  <a:srgbClr val="0000CC"/>
                </a:solidFill>
              </a:rPr>
              <a:t>nghệ</a:t>
            </a:r>
            <a:endParaRPr lang="en-US" sz="2000" b="1" dirty="0" smtClean="0">
              <a:solidFill>
                <a:srgbClr val="FF0000"/>
              </a:solidFill>
            </a:endParaRPr>
          </a:p>
        </p:txBody>
      </p:sp>
      <p:sp>
        <p:nvSpPr>
          <p:cNvPr id="4" name="Slide Number Placeholder 4"/>
          <p:cNvSpPr>
            <a:spLocks noGrp="1"/>
          </p:cNvSpPr>
          <p:nvPr>
            <p:ph type="sldNum" sz="quarter" idx="12"/>
          </p:nvPr>
        </p:nvSpPr>
        <p:spPr>
          <a:xfrm>
            <a:off x="3124200" y="6356350"/>
            <a:ext cx="2895600" cy="365125"/>
          </a:xfrm>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fld id="{D03A40D6-5A41-4913-AE51-08E0B26E074D}" type="slidenum">
              <a:rPr lang="en-US">
                <a:solidFill>
                  <a:srgbClr val="898989"/>
                </a:solidFill>
              </a:rPr>
              <a:pPr algn="ctr"/>
              <a:t>9</a:t>
            </a:fld>
            <a:endParaRPr lang="en-US">
              <a:solidFill>
                <a:srgbClr val="898989"/>
              </a:solidFill>
            </a:endParaRPr>
          </a:p>
        </p:txBody>
      </p:sp>
      <p:sp>
        <p:nvSpPr>
          <p:cNvPr id="10" name="TextBox 9"/>
          <p:cNvSpPr txBox="1"/>
          <p:nvPr/>
        </p:nvSpPr>
        <p:spPr>
          <a:xfrm>
            <a:off x="0" y="1045029"/>
            <a:ext cx="9144000" cy="461665"/>
          </a:xfrm>
          <a:prstGeom prst="rect">
            <a:avLst/>
          </a:prstGeom>
          <a:noFill/>
        </p:spPr>
        <p:txBody>
          <a:bodyPr wrap="square" rtlCol="0">
            <a:spAutoFit/>
          </a:bodyPr>
          <a:lstStyle/>
          <a:p>
            <a:pPr algn="ctr"/>
            <a:r>
              <a:rPr lang="en-US" sz="2400" b="1" dirty="0" smtClean="0">
                <a:solidFill>
                  <a:srgbClr val="FF0000"/>
                </a:solidFill>
                <a:latin typeface="Arial" panose="020B0604020202020204" pitchFamily="34" charset="0"/>
                <a:cs typeface="Arial" panose="020B0604020202020204" pitchFamily="34" charset="0"/>
              </a:rPr>
              <a:t>HỖ TRỢ ƯƠM TẠO CÔNG NGHỆ</a:t>
            </a:r>
            <a:endParaRPr lang="en-US" sz="2400" b="1" dirty="0">
              <a:solidFill>
                <a:srgbClr val="FF0000"/>
              </a:solidFill>
              <a:latin typeface="Arial" panose="020B0604020202020204" pitchFamily="34" charset="0"/>
              <a:cs typeface="Arial" panose="020B0604020202020204" pitchFamily="34" charset="0"/>
            </a:endParaRPr>
          </a:p>
        </p:txBody>
      </p:sp>
      <p:sp>
        <p:nvSpPr>
          <p:cNvPr id="6" name="TextBox 5"/>
          <p:cNvSpPr txBox="1"/>
          <p:nvPr/>
        </p:nvSpPr>
        <p:spPr>
          <a:xfrm>
            <a:off x="0" y="2241874"/>
            <a:ext cx="9144000" cy="4953441"/>
          </a:xfrm>
          <a:prstGeom prst="rect">
            <a:avLst/>
          </a:prstGeom>
          <a:noFill/>
        </p:spPr>
        <p:txBody>
          <a:bodyPr wrap="square" rtlCol="0">
            <a:noAutofit/>
          </a:bodyPr>
          <a:lstStyle/>
          <a:p>
            <a:pPr marL="457200" indent="-457200" algn="just" defTabSz="914357">
              <a:buFont typeface="Wingdings" panose="05000000000000000000" pitchFamily="2" charset="2"/>
              <a:buChar char="Ø"/>
            </a:pPr>
            <a:r>
              <a:rPr lang="vi-VN" sz="2400" dirty="0">
                <a:solidFill>
                  <a:srgbClr val="002060"/>
                </a:solidFill>
                <a:latin typeface="Times New Roman" pitchFamily="18" charset="0"/>
                <a:cs typeface="Times New Roman" pitchFamily="18" charset="0"/>
              </a:rPr>
              <a:t>Hỗ trợ đến 70% cho chi phí thực hiện nghiên cứu tạo công nghệ; </a:t>
            </a:r>
            <a:r>
              <a:rPr lang="vi-VN" sz="2400" dirty="0" smtClean="0">
                <a:solidFill>
                  <a:srgbClr val="002060"/>
                </a:solidFill>
                <a:latin typeface="Times New Roman" pitchFamily="18" charset="0"/>
                <a:cs typeface="Times New Roman" pitchFamily="18" charset="0"/>
              </a:rPr>
              <a:t>ươm tạo công nghệ; giải mã công nghệ; thiết </a:t>
            </a:r>
            <a:r>
              <a:rPr lang="vi-VN" sz="2400" dirty="0">
                <a:solidFill>
                  <a:srgbClr val="002060"/>
                </a:solidFill>
                <a:latin typeface="Times New Roman" pitchFamily="18" charset="0"/>
                <a:cs typeface="Times New Roman" pitchFamily="18" charset="0"/>
              </a:rPr>
              <a:t>kế chế tạo thiết bị có hàm chứa công nghệ mới, tiên </a:t>
            </a:r>
            <a:r>
              <a:rPr lang="vi-VN" sz="2400" dirty="0" smtClean="0">
                <a:solidFill>
                  <a:srgbClr val="002060"/>
                </a:solidFill>
                <a:latin typeface="Times New Roman" pitchFamily="18" charset="0"/>
                <a:cs typeface="Times New Roman" pitchFamily="18" charset="0"/>
              </a:rPr>
              <a:t>tiến</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công</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nghệ</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cao</a:t>
            </a:r>
            <a:r>
              <a:rPr lang="vi-VN" sz="2400" dirty="0" smtClean="0">
                <a:solidFill>
                  <a:srgbClr val="002060"/>
                </a:solidFill>
                <a:latin typeface="Times New Roman" pitchFamily="18" charset="0"/>
                <a:cs typeface="Times New Roman" pitchFamily="18" charset="0"/>
              </a:rPr>
              <a:t>; </a:t>
            </a:r>
            <a:r>
              <a:rPr lang="vi-VN" sz="2400" dirty="0">
                <a:solidFill>
                  <a:srgbClr val="002060"/>
                </a:solidFill>
                <a:latin typeface="Times New Roman" pitchFamily="18" charset="0"/>
                <a:cs typeface="Times New Roman" pitchFamily="18" charset="0"/>
              </a:rPr>
              <a:t>cải tiến công nghệ; đổi mới quy trình công nghệ sản xuất để nâng cao năng suất, chất lượng, giảm chi phí, giảm thiểu tác động xấu đến môi trường, tiết kiệm năng </a:t>
            </a:r>
            <a:r>
              <a:rPr lang="vi-VN" sz="2400" dirty="0" smtClean="0">
                <a:solidFill>
                  <a:srgbClr val="002060"/>
                </a:solidFill>
                <a:latin typeface="Times New Roman" pitchFamily="18" charset="0"/>
                <a:cs typeface="Times New Roman" pitchFamily="18" charset="0"/>
              </a:rPr>
              <a:t>lượng</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và</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hiệu</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quả</a:t>
            </a:r>
            <a:r>
              <a:rPr lang="en-US" sz="2400" dirty="0" smtClean="0">
                <a:solidFill>
                  <a:srgbClr val="002060"/>
                </a:solidFill>
                <a:latin typeface="Times New Roman" pitchFamily="18" charset="0"/>
                <a:cs typeface="Times New Roman" pitchFamily="18" charset="0"/>
              </a:rPr>
              <a:t>.</a:t>
            </a:r>
          </a:p>
          <a:p>
            <a:pPr marL="457200" lvl="0" indent="-457200" algn="just" defTabSz="914357">
              <a:buFont typeface="Wingdings" panose="05000000000000000000" pitchFamily="2" charset="2"/>
              <a:buChar char="Ø"/>
            </a:pPr>
            <a:r>
              <a:rPr lang="it-IT" sz="2400" b="1" dirty="0">
                <a:solidFill>
                  <a:srgbClr val="002060"/>
                </a:solidFill>
                <a:cs typeface="Arial" panose="020B0604020202020204" pitchFamily="34" charset="0"/>
              </a:rPr>
              <a:t>Doanh nghiệp khoa học và công nghệ được hỗ trợ có mức cao hơn đến 5% so với các mức quy định</a:t>
            </a:r>
            <a:endParaRPr lang="en-US" sz="2400" b="1" dirty="0">
              <a:solidFill>
                <a:srgbClr val="002060"/>
              </a:solidFill>
              <a:cs typeface="Arial" panose="020B0604020202020204" pitchFamily="34" charset="0"/>
            </a:endParaRPr>
          </a:p>
          <a:p>
            <a:pPr marL="457200" indent="-457200" algn="just" defTabSz="914357">
              <a:buFont typeface="Wingdings" panose="05000000000000000000" pitchFamily="2" charset="2"/>
              <a:buChar char="Ø"/>
            </a:pPr>
            <a:endParaRPr lang="vi-VN" sz="2400" dirty="0">
              <a:solidFill>
                <a:srgbClr val="002060"/>
              </a:solidFill>
              <a:cs typeface="Arial" panose="020B0604020202020204" pitchFamily="34" charset="0"/>
            </a:endParaRPr>
          </a:p>
        </p:txBody>
      </p:sp>
      <p:sp>
        <p:nvSpPr>
          <p:cNvPr id="7" name="Rectangle 6"/>
          <p:cNvSpPr/>
          <p:nvPr/>
        </p:nvSpPr>
        <p:spPr>
          <a:xfrm>
            <a:off x="-88900" y="1506694"/>
            <a:ext cx="9144000" cy="682907"/>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Arial" panose="020B0604020202020204" pitchFamily="34" charset="0"/>
                <a:cs typeface="Arial" panose="020B0604020202020204" pitchFamily="34" charset="0"/>
              </a:rPr>
              <a:t>MỨC HỖ TRỢ</a:t>
            </a:r>
          </a:p>
        </p:txBody>
      </p:sp>
      <p:sp>
        <p:nvSpPr>
          <p:cNvPr id="8" name="Rectangle 7"/>
          <p:cNvSpPr/>
          <p:nvPr/>
        </p:nvSpPr>
        <p:spPr>
          <a:xfrm>
            <a:off x="0" y="4535594"/>
            <a:ext cx="9144000" cy="682907"/>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anose="020B0604020202020204" pitchFamily="34" charset="0"/>
                <a:cs typeface="Arial" panose="020B0604020202020204" pitchFamily="34" charset="0"/>
              </a:rPr>
              <a:t>SỐ DỰ ÁN HỖ TRỢ</a:t>
            </a:r>
            <a:endParaRPr lang="en-US" sz="2800" b="1">
              <a:solidFill>
                <a:schemeClr val="tx1"/>
              </a:solidFill>
              <a:latin typeface="Arial" panose="020B0604020202020204" pitchFamily="34" charset="0"/>
              <a:cs typeface="Arial" panose="020B0604020202020204" pitchFamily="34" charset="0"/>
            </a:endParaRPr>
          </a:p>
        </p:txBody>
      </p:sp>
      <p:sp>
        <p:nvSpPr>
          <p:cNvPr id="9" name="Rectangle 8"/>
          <p:cNvSpPr/>
          <p:nvPr/>
        </p:nvSpPr>
        <p:spPr>
          <a:xfrm>
            <a:off x="0" y="5777693"/>
            <a:ext cx="9144000" cy="682907"/>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Arial" panose="020B0604020202020204" pitchFamily="34" charset="0"/>
                <a:cs typeface="Arial" panose="020B0604020202020204" pitchFamily="34" charset="0"/>
              </a:rPr>
              <a:t>MỨC HỖ TRỢ TỐI ĐA</a:t>
            </a:r>
            <a:endParaRPr lang="en-US" sz="2800" b="1" dirty="0">
              <a:solidFill>
                <a:schemeClr val="tx1"/>
              </a:solidFill>
              <a:latin typeface="Arial" panose="020B0604020202020204" pitchFamily="34" charset="0"/>
              <a:cs typeface="Arial" panose="020B0604020202020204" pitchFamily="34" charset="0"/>
            </a:endParaRPr>
          </a:p>
        </p:txBody>
      </p:sp>
      <p:sp>
        <p:nvSpPr>
          <p:cNvPr id="2" name="TextBox 1"/>
          <p:cNvSpPr txBox="1"/>
          <p:nvPr/>
        </p:nvSpPr>
        <p:spPr>
          <a:xfrm>
            <a:off x="0" y="5218501"/>
            <a:ext cx="9144000" cy="830997"/>
          </a:xfrm>
          <a:prstGeom prst="rect">
            <a:avLst/>
          </a:prstGeom>
          <a:noFill/>
        </p:spPr>
        <p:txBody>
          <a:bodyPr wrap="square" rtlCol="0">
            <a:spAutoFit/>
          </a:bodyPr>
          <a:lstStyle/>
          <a:p>
            <a:pPr algn="ctr"/>
            <a:r>
              <a:rPr lang="en-US" sz="2400" dirty="0" err="1" smtClean="0">
                <a:solidFill>
                  <a:srgbClr val="002060"/>
                </a:solidFill>
                <a:latin typeface="Arial" panose="020B0604020202020204" pitchFamily="34" charset="0"/>
                <a:cs typeface="Arial" panose="020B0604020202020204" pitchFamily="34" charset="0"/>
              </a:rPr>
              <a:t>Không</a:t>
            </a:r>
            <a:r>
              <a:rPr lang="en-US" sz="2400" dirty="0" smtClean="0">
                <a:solidFill>
                  <a:srgbClr val="002060"/>
                </a:solidFill>
                <a:latin typeface="Arial" panose="020B0604020202020204" pitchFamily="34" charset="0"/>
                <a:cs typeface="Arial" panose="020B0604020202020204" pitchFamily="34" charset="0"/>
              </a:rPr>
              <a:t> </a:t>
            </a:r>
            <a:r>
              <a:rPr lang="en-US" sz="2400" dirty="0" err="1" smtClean="0">
                <a:solidFill>
                  <a:srgbClr val="002060"/>
                </a:solidFill>
                <a:latin typeface="Arial" panose="020B0604020202020204" pitchFamily="34" charset="0"/>
                <a:cs typeface="Arial" panose="020B0604020202020204" pitchFamily="34" charset="0"/>
              </a:rPr>
              <a:t>giới</a:t>
            </a:r>
            <a:r>
              <a:rPr lang="en-US" sz="2400" dirty="0" smtClean="0">
                <a:solidFill>
                  <a:srgbClr val="002060"/>
                </a:solidFill>
                <a:latin typeface="Arial" panose="020B0604020202020204" pitchFamily="34" charset="0"/>
                <a:cs typeface="Arial" panose="020B0604020202020204" pitchFamily="34" charset="0"/>
              </a:rPr>
              <a:t> </a:t>
            </a:r>
            <a:r>
              <a:rPr lang="en-US" sz="2400" dirty="0" err="1" smtClean="0">
                <a:solidFill>
                  <a:srgbClr val="002060"/>
                </a:solidFill>
                <a:latin typeface="Arial" panose="020B0604020202020204" pitchFamily="34" charset="0"/>
                <a:cs typeface="Arial" panose="020B0604020202020204" pitchFamily="34" charset="0"/>
              </a:rPr>
              <a:t>hạn</a:t>
            </a:r>
            <a:r>
              <a:rPr lang="en-US" sz="2400" dirty="0" smtClean="0">
                <a:solidFill>
                  <a:srgbClr val="002060"/>
                </a:solidFill>
                <a:latin typeface="Arial" panose="020B0604020202020204" pitchFamily="34" charset="0"/>
                <a:cs typeface="Arial" panose="020B0604020202020204" pitchFamily="34" charset="0"/>
              </a:rPr>
              <a:t> </a:t>
            </a:r>
            <a:r>
              <a:rPr lang="en-US" sz="2400" dirty="0" err="1" smtClean="0">
                <a:solidFill>
                  <a:srgbClr val="002060"/>
                </a:solidFill>
                <a:latin typeface="Arial" panose="020B0604020202020204" pitchFamily="34" charset="0"/>
                <a:cs typeface="Arial" panose="020B0604020202020204" pitchFamily="34" charset="0"/>
              </a:rPr>
              <a:t>số</a:t>
            </a:r>
            <a:r>
              <a:rPr lang="en-US" sz="2400" dirty="0" smtClean="0">
                <a:solidFill>
                  <a:srgbClr val="002060"/>
                </a:solidFill>
                <a:latin typeface="Arial" panose="020B0604020202020204" pitchFamily="34" charset="0"/>
                <a:cs typeface="Arial" panose="020B0604020202020204" pitchFamily="34" charset="0"/>
              </a:rPr>
              <a:t> </a:t>
            </a:r>
            <a:r>
              <a:rPr lang="en-US" sz="2400" dirty="0" err="1" smtClean="0">
                <a:solidFill>
                  <a:srgbClr val="002060"/>
                </a:solidFill>
                <a:latin typeface="Arial" panose="020B0604020202020204" pitchFamily="34" charset="0"/>
                <a:cs typeface="Arial" panose="020B0604020202020204" pitchFamily="34" charset="0"/>
              </a:rPr>
              <a:t>dự</a:t>
            </a:r>
            <a:r>
              <a:rPr lang="en-US" sz="2400" dirty="0" smtClean="0">
                <a:solidFill>
                  <a:srgbClr val="002060"/>
                </a:solidFill>
                <a:latin typeface="Arial" panose="020B0604020202020204" pitchFamily="34" charset="0"/>
                <a:cs typeface="Arial" panose="020B0604020202020204" pitchFamily="34" charset="0"/>
              </a:rPr>
              <a:t> </a:t>
            </a:r>
            <a:r>
              <a:rPr lang="en-US" sz="2400" dirty="0" err="1" smtClean="0">
                <a:solidFill>
                  <a:srgbClr val="002060"/>
                </a:solidFill>
                <a:latin typeface="Arial" panose="020B0604020202020204" pitchFamily="34" charset="0"/>
                <a:cs typeface="Arial" panose="020B0604020202020204" pitchFamily="34" charset="0"/>
              </a:rPr>
              <a:t>án</a:t>
            </a:r>
            <a:r>
              <a:rPr lang="en-US" sz="2400" dirty="0" smtClean="0">
                <a:solidFill>
                  <a:srgbClr val="002060"/>
                </a:solidFill>
                <a:latin typeface="Arial" panose="020B0604020202020204" pitchFamily="34" charset="0"/>
                <a:cs typeface="Arial" panose="020B0604020202020204" pitchFamily="34" charset="0"/>
              </a:rPr>
              <a:t> </a:t>
            </a:r>
            <a:r>
              <a:rPr lang="en-US" sz="2400" dirty="0" err="1" smtClean="0">
                <a:solidFill>
                  <a:srgbClr val="002060"/>
                </a:solidFill>
                <a:latin typeface="Arial" panose="020B0604020202020204" pitchFamily="34" charset="0"/>
                <a:cs typeface="Arial" panose="020B0604020202020204" pitchFamily="34" charset="0"/>
              </a:rPr>
              <a:t>hỗ</a:t>
            </a:r>
            <a:r>
              <a:rPr lang="en-US" sz="2400" dirty="0" smtClean="0">
                <a:solidFill>
                  <a:srgbClr val="002060"/>
                </a:solidFill>
                <a:latin typeface="Arial" panose="020B0604020202020204" pitchFamily="34" charset="0"/>
                <a:cs typeface="Arial" panose="020B0604020202020204" pitchFamily="34" charset="0"/>
              </a:rPr>
              <a:t> </a:t>
            </a:r>
            <a:r>
              <a:rPr lang="en-US" sz="2400" dirty="0" err="1" smtClean="0">
                <a:solidFill>
                  <a:srgbClr val="002060"/>
                </a:solidFill>
                <a:latin typeface="Arial" panose="020B0604020202020204" pitchFamily="34" charset="0"/>
                <a:cs typeface="Arial" panose="020B0604020202020204" pitchFamily="34" charset="0"/>
              </a:rPr>
              <a:t>trợ</a:t>
            </a:r>
            <a:endParaRPr lang="en-US" sz="2400" dirty="0">
              <a:solidFill>
                <a:srgbClr val="002060"/>
              </a:solidFill>
              <a:latin typeface="Arial" panose="020B0604020202020204" pitchFamily="34" charset="0"/>
              <a:cs typeface="Arial" panose="020B0604020202020204" pitchFamily="34" charset="0"/>
            </a:endParaRPr>
          </a:p>
          <a:p>
            <a:pPr algn="ctr"/>
            <a:endParaRPr lang="en-US" sz="2400" dirty="0"/>
          </a:p>
        </p:txBody>
      </p:sp>
      <p:sp>
        <p:nvSpPr>
          <p:cNvPr id="11" name="TextBox 10"/>
          <p:cNvSpPr txBox="1"/>
          <p:nvPr/>
        </p:nvSpPr>
        <p:spPr>
          <a:xfrm>
            <a:off x="0" y="6449025"/>
            <a:ext cx="9144000" cy="969496"/>
          </a:xfrm>
          <a:prstGeom prst="rect">
            <a:avLst/>
          </a:prstGeom>
          <a:noFill/>
        </p:spPr>
        <p:txBody>
          <a:bodyPr wrap="square" rtlCol="0">
            <a:spAutoFit/>
          </a:bodyPr>
          <a:lstStyle/>
          <a:p>
            <a:pPr algn="ctr" defTabSz="914357">
              <a:spcBef>
                <a:spcPts val="600"/>
              </a:spcBef>
              <a:spcAft>
                <a:spcPts val="600"/>
              </a:spcAft>
            </a:pPr>
            <a:r>
              <a:rPr lang="en-US" sz="2400" dirty="0">
                <a:solidFill>
                  <a:srgbClr val="002060"/>
                </a:solidFill>
                <a:latin typeface="Arial" panose="020B0604020202020204" pitchFamily="34" charset="0"/>
                <a:cs typeface="Arial" panose="020B0604020202020204" pitchFamily="34" charset="0"/>
              </a:rPr>
              <a:t>03 </a:t>
            </a:r>
            <a:r>
              <a:rPr lang="en-US" sz="2400" dirty="0" err="1">
                <a:solidFill>
                  <a:srgbClr val="002060"/>
                </a:solidFill>
                <a:latin typeface="Arial" panose="020B0604020202020204" pitchFamily="34" charset="0"/>
                <a:cs typeface="Arial" panose="020B0604020202020204" pitchFamily="34" charset="0"/>
              </a:rPr>
              <a:t>tỷ</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đồng</a:t>
            </a:r>
            <a:r>
              <a:rPr lang="en-US" sz="2400" dirty="0">
                <a:solidFill>
                  <a:srgbClr val="002060"/>
                </a:solidFill>
                <a:latin typeface="Arial" panose="020B0604020202020204" pitchFamily="34" charset="0"/>
                <a:cs typeface="Arial" panose="020B0604020202020204" pitchFamily="34" charset="0"/>
              </a:rPr>
              <a:t>/</a:t>
            </a:r>
            <a:r>
              <a:rPr lang="en-US" sz="2400" dirty="0" err="1">
                <a:solidFill>
                  <a:srgbClr val="002060"/>
                </a:solidFill>
                <a:latin typeface="Arial" panose="020B0604020202020204" pitchFamily="34" charset="0"/>
                <a:cs typeface="Arial" panose="020B0604020202020204" pitchFamily="34" charset="0"/>
              </a:rPr>
              <a:t>doanh</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nghiệp</a:t>
            </a:r>
            <a:r>
              <a:rPr lang="en-US" sz="2400" dirty="0">
                <a:solidFill>
                  <a:srgbClr val="002060"/>
                </a:solidFill>
                <a:latin typeface="Arial" panose="020B0604020202020204" pitchFamily="34" charset="0"/>
                <a:cs typeface="Arial" panose="020B0604020202020204" pitchFamily="34" charset="0"/>
              </a:rPr>
              <a:t>/</a:t>
            </a:r>
            <a:r>
              <a:rPr lang="en-US" sz="2400" dirty="0" err="1">
                <a:solidFill>
                  <a:srgbClr val="002060"/>
                </a:solidFill>
                <a:latin typeface="Arial" panose="020B0604020202020204" pitchFamily="34" charset="0"/>
                <a:cs typeface="Arial" panose="020B0604020202020204" pitchFamily="34" charset="0"/>
              </a:rPr>
              <a:t>năm</a:t>
            </a:r>
            <a:endParaRPr lang="en-US" sz="2400" dirty="0">
              <a:solidFill>
                <a:srgbClr val="002060"/>
              </a:solidFill>
            </a:endParaRPr>
          </a:p>
          <a:p>
            <a:pPr algn="ctr"/>
            <a:endParaRPr lang="en-US" sz="2800" dirty="0"/>
          </a:p>
        </p:txBody>
      </p:sp>
    </p:spTree>
    <p:extLst>
      <p:ext uri="{BB962C8B-B14F-4D97-AF65-F5344CB8AC3E}">
        <p14:creationId xmlns="" xmlns:p14="http://schemas.microsoft.com/office/powerpoint/2010/main" val="25461673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ircle(in)">
                                      <p:cBhvr>
                                        <p:cTn id="25" dur="2000"/>
                                        <p:tgtEl>
                                          <p:spTgt spid="9"/>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circle(in)">
                                      <p:cBhvr>
                                        <p:cTn id="28"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2" grpId="0"/>
      <p:bldP spid="11" grpId="0"/>
    </p:bldLst>
  </p:timing>
</p:sld>
</file>

<file path=ppt/theme/theme1.xml><?xml version="1.0" encoding="utf-8"?>
<a:theme xmlns:a="http://schemas.openxmlformats.org/drawingml/2006/main" name="Custom Design">
  <a:themeElements>
    <a:clrScheme name="Custom Design 2">
      <a:dk1>
        <a:srgbClr val="000000"/>
      </a:dk1>
      <a:lt1>
        <a:srgbClr val="F3ECC5"/>
      </a:lt1>
      <a:dk2>
        <a:srgbClr val="640000"/>
      </a:dk2>
      <a:lt2>
        <a:srgbClr val="C0C0C0"/>
      </a:lt2>
      <a:accent1>
        <a:srgbClr val="538531"/>
      </a:accent1>
      <a:accent2>
        <a:srgbClr val="D2AC40"/>
      </a:accent2>
      <a:accent3>
        <a:srgbClr val="F8F4DF"/>
      </a:accent3>
      <a:accent4>
        <a:srgbClr val="000000"/>
      </a:accent4>
      <a:accent5>
        <a:srgbClr val="B3C2AD"/>
      </a:accent5>
      <a:accent6>
        <a:srgbClr val="BE9B39"/>
      </a:accent6>
      <a:hlink>
        <a:srgbClr val="DB4B0B"/>
      </a:hlink>
      <a:folHlink>
        <a:srgbClr val="5785BD"/>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Custom Design 1">
        <a:dk1>
          <a:srgbClr val="000000"/>
        </a:dk1>
        <a:lt1>
          <a:srgbClr val="D0E1B9"/>
        </a:lt1>
        <a:dk2>
          <a:srgbClr val="003300"/>
        </a:dk2>
        <a:lt2>
          <a:srgbClr val="C0C0C0"/>
        </a:lt2>
        <a:accent1>
          <a:srgbClr val="2A8282"/>
        </a:accent1>
        <a:accent2>
          <a:srgbClr val="D96941"/>
        </a:accent2>
        <a:accent3>
          <a:srgbClr val="E4EED9"/>
        </a:accent3>
        <a:accent4>
          <a:srgbClr val="000000"/>
        </a:accent4>
        <a:accent5>
          <a:srgbClr val="ACC1C1"/>
        </a:accent5>
        <a:accent6>
          <a:srgbClr val="C45E3A"/>
        </a:accent6>
        <a:hlink>
          <a:srgbClr val="779E38"/>
        </a:hlink>
        <a:folHlink>
          <a:srgbClr val="DCCA42"/>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3ECC5"/>
        </a:lt1>
        <a:dk2>
          <a:srgbClr val="640000"/>
        </a:dk2>
        <a:lt2>
          <a:srgbClr val="C0C0C0"/>
        </a:lt2>
        <a:accent1>
          <a:srgbClr val="538531"/>
        </a:accent1>
        <a:accent2>
          <a:srgbClr val="D2AC40"/>
        </a:accent2>
        <a:accent3>
          <a:srgbClr val="F8F4DF"/>
        </a:accent3>
        <a:accent4>
          <a:srgbClr val="000000"/>
        </a:accent4>
        <a:accent5>
          <a:srgbClr val="B3C2AD"/>
        </a:accent5>
        <a:accent6>
          <a:srgbClr val="BE9B39"/>
        </a:accent6>
        <a:hlink>
          <a:srgbClr val="DB4B0B"/>
        </a:hlink>
        <a:folHlink>
          <a:srgbClr val="5785BD"/>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64F7C"/>
        </a:dk2>
        <a:lt2>
          <a:srgbClr val="C0C0C0"/>
        </a:lt2>
        <a:accent1>
          <a:srgbClr val="64B4DC"/>
        </a:accent1>
        <a:accent2>
          <a:srgbClr val="EFA441"/>
        </a:accent2>
        <a:accent3>
          <a:srgbClr val="FFFFFF"/>
        </a:accent3>
        <a:accent4>
          <a:srgbClr val="000000"/>
        </a:accent4>
        <a:accent5>
          <a:srgbClr val="B8D6EB"/>
        </a:accent5>
        <a:accent6>
          <a:srgbClr val="D9943A"/>
        </a:accent6>
        <a:hlink>
          <a:srgbClr val="0F96B1"/>
        </a:hlink>
        <a:folHlink>
          <a:srgbClr val="AAC85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Custom Design 2">
      <a:dk1>
        <a:srgbClr val="000000"/>
      </a:dk1>
      <a:lt1>
        <a:srgbClr val="F3ECC5"/>
      </a:lt1>
      <a:dk2>
        <a:srgbClr val="640000"/>
      </a:dk2>
      <a:lt2>
        <a:srgbClr val="C0C0C0"/>
      </a:lt2>
      <a:accent1>
        <a:srgbClr val="538531"/>
      </a:accent1>
      <a:accent2>
        <a:srgbClr val="D2AC40"/>
      </a:accent2>
      <a:accent3>
        <a:srgbClr val="F8F4DF"/>
      </a:accent3>
      <a:accent4>
        <a:srgbClr val="000000"/>
      </a:accent4>
      <a:accent5>
        <a:srgbClr val="B3C2AD"/>
      </a:accent5>
      <a:accent6>
        <a:srgbClr val="BE9B39"/>
      </a:accent6>
      <a:hlink>
        <a:srgbClr val="DB4B0B"/>
      </a:hlink>
      <a:folHlink>
        <a:srgbClr val="5785BD"/>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Custom Design 1">
        <a:dk1>
          <a:srgbClr val="000000"/>
        </a:dk1>
        <a:lt1>
          <a:srgbClr val="D0E1B9"/>
        </a:lt1>
        <a:dk2>
          <a:srgbClr val="003300"/>
        </a:dk2>
        <a:lt2>
          <a:srgbClr val="C0C0C0"/>
        </a:lt2>
        <a:accent1>
          <a:srgbClr val="2A8282"/>
        </a:accent1>
        <a:accent2>
          <a:srgbClr val="D96941"/>
        </a:accent2>
        <a:accent3>
          <a:srgbClr val="E4EED9"/>
        </a:accent3>
        <a:accent4>
          <a:srgbClr val="000000"/>
        </a:accent4>
        <a:accent5>
          <a:srgbClr val="ACC1C1"/>
        </a:accent5>
        <a:accent6>
          <a:srgbClr val="C45E3A"/>
        </a:accent6>
        <a:hlink>
          <a:srgbClr val="779E38"/>
        </a:hlink>
        <a:folHlink>
          <a:srgbClr val="DCCA42"/>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3ECC5"/>
        </a:lt1>
        <a:dk2>
          <a:srgbClr val="640000"/>
        </a:dk2>
        <a:lt2>
          <a:srgbClr val="C0C0C0"/>
        </a:lt2>
        <a:accent1>
          <a:srgbClr val="538531"/>
        </a:accent1>
        <a:accent2>
          <a:srgbClr val="D2AC40"/>
        </a:accent2>
        <a:accent3>
          <a:srgbClr val="F8F4DF"/>
        </a:accent3>
        <a:accent4>
          <a:srgbClr val="000000"/>
        </a:accent4>
        <a:accent5>
          <a:srgbClr val="B3C2AD"/>
        </a:accent5>
        <a:accent6>
          <a:srgbClr val="BE9B39"/>
        </a:accent6>
        <a:hlink>
          <a:srgbClr val="DB4B0B"/>
        </a:hlink>
        <a:folHlink>
          <a:srgbClr val="5785BD"/>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64F7C"/>
        </a:dk2>
        <a:lt2>
          <a:srgbClr val="C0C0C0"/>
        </a:lt2>
        <a:accent1>
          <a:srgbClr val="64B4DC"/>
        </a:accent1>
        <a:accent2>
          <a:srgbClr val="EFA441"/>
        </a:accent2>
        <a:accent3>
          <a:srgbClr val="FFFFFF"/>
        </a:accent3>
        <a:accent4>
          <a:srgbClr val="000000"/>
        </a:accent4>
        <a:accent5>
          <a:srgbClr val="B8D6EB"/>
        </a:accent5>
        <a:accent6>
          <a:srgbClr val="D9943A"/>
        </a:accent6>
        <a:hlink>
          <a:srgbClr val="0F96B1"/>
        </a:hlink>
        <a:folHlink>
          <a:srgbClr val="AAC85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Gp_simple_L1">
  <a:themeElements>
    <a:clrScheme name="Custom 235">
      <a:dk1>
        <a:srgbClr val="000000"/>
      </a:dk1>
      <a:lt1>
        <a:srgbClr val="FFFFFF"/>
      </a:lt1>
      <a:dk2>
        <a:srgbClr val="065494"/>
      </a:dk2>
      <a:lt2>
        <a:srgbClr val="DDDDDD"/>
      </a:lt2>
      <a:accent1>
        <a:srgbClr val="74979C"/>
      </a:accent1>
      <a:accent2>
        <a:srgbClr val="51AFC5"/>
      </a:accent2>
      <a:accent3>
        <a:srgbClr val="51C599"/>
      </a:accent3>
      <a:accent4>
        <a:srgbClr val="8FAF47"/>
      </a:accent4>
      <a:accent5>
        <a:srgbClr val="8469C9"/>
      </a:accent5>
      <a:accent6>
        <a:srgbClr val="A676A7"/>
      </a:accent6>
      <a:hlink>
        <a:srgbClr val="5A8FBA"/>
      </a:hlink>
      <a:folHlink>
        <a:srgbClr val="556AC3"/>
      </a:folHlink>
    </a:clrScheme>
    <a:fontScheme name="1_TGp_simple_L1">
      <a:majorFont>
        <a:latin typeface="Tahom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folHlink">
                <a:gamma/>
                <a:tint val="81176"/>
                <a:invGamma/>
              </a:schemeClr>
            </a:gs>
            <a:gs pos="100000">
              <a:schemeClr val="folHlink"/>
            </a:gs>
          </a:gsLst>
          <a:lin ang="5400000" scaled="1"/>
        </a:gradFill>
        <a:ln w="9525" cap="flat" cmpd="sng" algn="ctr">
          <a:solidFill>
            <a:schemeClr val="folHlink"/>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folHlink">
                <a:gamma/>
                <a:tint val="81176"/>
                <a:invGamma/>
              </a:schemeClr>
            </a:gs>
            <a:gs pos="100000">
              <a:schemeClr val="folHlink"/>
            </a:gs>
          </a:gsLst>
          <a:lin ang="5400000" scaled="1"/>
        </a:gradFill>
        <a:ln w="9525" cap="flat" cmpd="sng" algn="ctr">
          <a:solidFill>
            <a:schemeClr val="folHlink"/>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1_TGp_simple_L1 1">
        <a:dk1>
          <a:srgbClr val="000000"/>
        </a:dk1>
        <a:lt1>
          <a:srgbClr val="FFFFFF"/>
        </a:lt1>
        <a:dk2>
          <a:srgbClr val="065494"/>
        </a:dk2>
        <a:lt2>
          <a:srgbClr val="DDDDDD"/>
        </a:lt2>
        <a:accent1>
          <a:srgbClr val="74979C"/>
        </a:accent1>
        <a:accent2>
          <a:srgbClr val="51AFC5"/>
        </a:accent2>
        <a:accent3>
          <a:srgbClr val="FFFFFF"/>
        </a:accent3>
        <a:accent4>
          <a:srgbClr val="000000"/>
        </a:accent4>
        <a:accent5>
          <a:srgbClr val="BCC9CB"/>
        </a:accent5>
        <a:accent6>
          <a:srgbClr val="499EB2"/>
        </a:accent6>
        <a:hlink>
          <a:srgbClr val="5A8FBA"/>
        </a:hlink>
        <a:folHlink>
          <a:srgbClr val="556AC3"/>
        </a:folHlink>
      </a:clrScheme>
      <a:clrMap bg1="lt1" tx1="dk1" bg2="lt2" tx2="dk2" accent1="accent1" accent2="accent2" accent3="accent3" accent4="accent4" accent5="accent5" accent6="accent6" hlink="hlink" folHlink="folHlink"/>
    </a:extraClrScheme>
    <a:extraClrScheme>
      <a:clrScheme name="1_TGp_simple_L1 2">
        <a:dk1>
          <a:srgbClr val="000000"/>
        </a:dk1>
        <a:lt1>
          <a:srgbClr val="FFFFFF"/>
        </a:lt1>
        <a:dk2>
          <a:srgbClr val="A02A30"/>
        </a:dk2>
        <a:lt2>
          <a:srgbClr val="DDDDDD"/>
        </a:lt2>
        <a:accent1>
          <a:srgbClr val="D18929"/>
        </a:accent1>
        <a:accent2>
          <a:srgbClr val="CDC129"/>
        </a:accent2>
        <a:accent3>
          <a:srgbClr val="FFFFFF"/>
        </a:accent3>
        <a:accent4>
          <a:srgbClr val="000000"/>
        </a:accent4>
        <a:accent5>
          <a:srgbClr val="E5C4AC"/>
        </a:accent5>
        <a:accent6>
          <a:srgbClr val="BAAF24"/>
        </a:accent6>
        <a:hlink>
          <a:srgbClr val="6AA1D8"/>
        </a:hlink>
        <a:folHlink>
          <a:srgbClr val="A39E7D"/>
        </a:folHlink>
      </a:clrScheme>
      <a:clrMap bg1="lt1" tx1="dk1" bg2="lt2" tx2="dk2" accent1="accent1" accent2="accent2" accent3="accent3" accent4="accent4" accent5="accent5" accent6="accent6" hlink="hlink" folHlink="folHlink"/>
    </a:extraClrScheme>
    <a:extraClrScheme>
      <a:clrScheme name="1_TGp_simple_L1 3">
        <a:dk1>
          <a:srgbClr val="000000"/>
        </a:dk1>
        <a:lt1>
          <a:srgbClr val="FFFFFF"/>
        </a:lt1>
        <a:dk2>
          <a:srgbClr val="5E3E7E"/>
        </a:dk2>
        <a:lt2>
          <a:srgbClr val="DDDDDD"/>
        </a:lt2>
        <a:accent1>
          <a:srgbClr val="71AB95"/>
        </a:accent1>
        <a:accent2>
          <a:srgbClr val="7484A0"/>
        </a:accent2>
        <a:accent3>
          <a:srgbClr val="FFFFFF"/>
        </a:accent3>
        <a:accent4>
          <a:srgbClr val="000000"/>
        </a:accent4>
        <a:accent5>
          <a:srgbClr val="BBD2C8"/>
        </a:accent5>
        <a:accent6>
          <a:srgbClr val="687791"/>
        </a:accent6>
        <a:hlink>
          <a:srgbClr val="BAAE56"/>
        </a:hlink>
        <a:folHlink>
          <a:srgbClr val="468CA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lac">
  <a:themeElements>
    <a:clrScheme name="cdb2004138l 3">
      <a:dk1>
        <a:srgbClr val="1D528D"/>
      </a:dk1>
      <a:lt1>
        <a:srgbClr val="FFFFFF"/>
      </a:lt1>
      <a:dk2>
        <a:srgbClr val="000000"/>
      </a:dk2>
      <a:lt2>
        <a:srgbClr val="DDDDDD"/>
      </a:lt2>
      <a:accent1>
        <a:srgbClr val="25B1B1"/>
      </a:accent1>
      <a:accent2>
        <a:srgbClr val="5BACE9"/>
      </a:accent2>
      <a:accent3>
        <a:srgbClr val="FFFFFF"/>
      </a:accent3>
      <a:accent4>
        <a:srgbClr val="174578"/>
      </a:accent4>
      <a:accent5>
        <a:srgbClr val="ACD5D5"/>
      </a:accent5>
      <a:accent6>
        <a:srgbClr val="529BD3"/>
      </a:accent6>
      <a:hlink>
        <a:srgbClr val="6E71F0"/>
      </a:hlink>
      <a:folHlink>
        <a:srgbClr val="969696"/>
      </a:folHlink>
    </a:clrScheme>
    <a:fontScheme name="cdb2004138l">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db2004138l 1">
        <a:dk1>
          <a:srgbClr val="1D528D"/>
        </a:dk1>
        <a:lt1>
          <a:srgbClr val="FFFFFF"/>
        </a:lt1>
        <a:dk2>
          <a:srgbClr val="000000"/>
        </a:dk2>
        <a:lt2>
          <a:srgbClr val="C0C0C0"/>
        </a:lt2>
        <a:accent1>
          <a:srgbClr val="4EA693"/>
        </a:accent1>
        <a:accent2>
          <a:srgbClr val="ABA755"/>
        </a:accent2>
        <a:accent3>
          <a:srgbClr val="FFFFFF"/>
        </a:accent3>
        <a:accent4>
          <a:srgbClr val="174578"/>
        </a:accent4>
        <a:accent5>
          <a:srgbClr val="B2D0C8"/>
        </a:accent5>
        <a:accent6>
          <a:srgbClr val="9B974C"/>
        </a:accent6>
        <a:hlink>
          <a:srgbClr val="3981B7"/>
        </a:hlink>
        <a:folHlink>
          <a:srgbClr val="969696"/>
        </a:folHlink>
      </a:clrScheme>
      <a:clrMap bg1="lt1" tx1="dk1" bg2="lt2" tx2="dk2" accent1="accent1" accent2="accent2" accent3="accent3" accent4="accent4" accent5="accent5" accent6="accent6" hlink="hlink" folHlink="folHlink"/>
    </a:extraClrScheme>
    <a:extraClrScheme>
      <a:clrScheme name="cdb2004138l 2">
        <a:dk1>
          <a:srgbClr val="124B98"/>
        </a:dk1>
        <a:lt1>
          <a:srgbClr val="FFFFFF"/>
        </a:lt1>
        <a:dk2>
          <a:srgbClr val="000000"/>
        </a:dk2>
        <a:lt2>
          <a:srgbClr val="DDDDDD"/>
        </a:lt2>
        <a:accent1>
          <a:srgbClr val="4976D1"/>
        </a:accent1>
        <a:accent2>
          <a:srgbClr val="4CB494"/>
        </a:accent2>
        <a:accent3>
          <a:srgbClr val="FFFFFF"/>
        </a:accent3>
        <a:accent4>
          <a:srgbClr val="0E3F81"/>
        </a:accent4>
        <a:accent5>
          <a:srgbClr val="B1BDE5"/>
        </a:accent5>
        <a:accent6>
          <a:srgbClr val="44A386"/>
        </a:accent6>
        <a:hlink>
          <a:srgbClr val="0099CC"/>
        </a:hlink>
        <a:folHlink>
          <a:srgbClr val="969696"/>
        </a:folHlink>
      </a:clrScheme>
      <a:clrMap bg1="lt1" tx1="dk1" bg2="lt2" tx2="dk2" accent1="accent1" accent2="accent2" accent3="accent3" accent4="accent4" accent5="accent5" accent6="accent6" hlink="hlink" folHlink="folHlink"/>
    </a:extraClrScheme>
    <a:extraClrScheme>
      <a:clrScheme name="cdb2004138l 3">
        <a:dk1>
          <a:srgbClr val="1D528D"/>
        </a:dk1>
        <a:lt1>
          <a:srgbClr val="FFFFFF"/>
        </a:lt1>
        <a:dk2>
          <a:srgbClr val="000000"/>
        </a:dk2>
        <a:lt2>
          <a:srgbClr val="DDDDDD"/>
        </a:lt2>
        <a:accent1>
          <a:srgbClr val="25B1B1"/>
        </a:accent1>
        <a:accent2>
          <a:srgbClr val="5BACE9"/>
        </a:accent2>
        <a:accent3>
          <a:srgbClr val="FFFFFF"/>
        </a:accent3>
        <a:accent4>
          <a:srgbClr val="174578"/>
        </a:accent4>
        <a:accent5>
          <a:srgbClr val="ACD5D5"/>
        </a:accent5>
        <a:accent6>
          <a:srgbClr val="529BD3"/>
        </a:accent6>
        <a:hlink>
          <a:srgbClr val="6E71F0"/>
        </a:hlink>
        <a:folHlink>
          <a:srgbClr val="96969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lac" id="{87FC4297-78BD-4841-8861-3A04D2ECD505}" vid="{9254D64C-6727-47A8-8ED2-131C8C6F4B6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358TGp_Digital_light</Template>
  <TotalTime>4913</TotalTime>
  <Words>1743</Words>
  <Application>Microsoft Office PowerPoint</Application>
  <PresentationFormat>On-screen Show (4:3)</PresentationFormat>
  <Paragraphs>217</Paragraphs>
  <Slides>16</Slides>
  <Notes>16</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16</vt:i4>
      </vt:variant>
    </vt:vector>
  </HeadingPairs>
  <TitlesOfParts>
    <vt:vector size="21" baseType="lpstr">
      <vt:lpstr>Custom Design</vt:lpstr>
      <vt:lpstr>1_Custom Design</vt:lpstr>
      <vt:lpstr>1_TGp_simple_L1</vt:lpstr>
      <vt:lpstr>lac</vt:lpstr>
      <vt:lpstr>Image</vt:lpstr>
      <vt:lpstr>BÁO CÁO MỘT SỐ CƠ CHẾ CHÍNH SÁCH HỖ TRỢ LIÊN QUAN ĐẾN SHTT TRÊN ĐỊA BÀN  THÀNH PHỐ ĐÀ NẴNG</vt:lpstr>
      <vt:lpstr>1. CHỨC NĂNG, NHIỆM VỤ CỦA SỞ KH&amp;CN TRONG CÔNG TÁC QLNN VỀ SHTT (Thông tư 01/2021/TT- BKHCN ngày 01/3/2021)</vt:lpstr>
      <vt:lpstr>2. TÌNH HÌNH ĐĂNG KÝ SHCN TRÊN ĐỊA BÀN TP GIAI ĐOẠN 2016-2020 </vt:lpstr>
      <vt:lpstr>3. TÌNH HÌNH VĂN BẰNG SHCN ĐƯỢC CẤP TRÊN ĐỊA BÀN TP GIAI ĐOẠN 2016-2020 </vt:lpstr>
      <vt:lpstr>4. CƠ CHẾ CHÍNH SÁCH HỖ TRỢ, THÚC ĐẨY HOẠT ĐỘNG SỞ HỮU TRÍ TUỆ</vt:lpstr>
      <vt:lpstr> 4. CƠ CHẾ CHÍNH SÁCH HỖ TRỢ, THÚC ĐẨY HOẠT ĐỘNG SHTT</vt:lpstr>
      <vt:lpstr>4. Cơ chế chính sách hỗ trợ (tiếp theo) Hỗ trợ trong hoạt động nghiên cứu và triển khai, chuyển giao công nghệ</vt:lpstr>
      <vt:lpstr>4. Cơ chế chính sách hỗ trợ (tiếp theo) Hỗ trợ trong hoạt động nghiên cứu và triển khai, chuyển giao công nghệ</vt:lpstr>
      <vt:lpstr>4. Cơ chế chính sách hỗ trợ (tiếp theo) Hỗ trợ trong hoạt động nghiên cứu và triển khai, chuyển giao công nghệ</vt:lpstr>
      <vt:lpstr>4. Cơ chế chính sách hỗ trợ (tiếp theo) Hỗ trợ hoạt động tiêu chuẩn, đo lường, chất lượng</vt:lpstr>
      <vt:lpstr>4. Cơ chế chính sách hỗ trợ (tiếp theo) Hỗ trợ hoạt động sở hữu trí tuệ</vt:lpstr>
      <vt:lpstr>4. CƠ CHẾ CHÍNH SÁCH HỖ TRỢ (Tiếp theo)</vt:lpstr>
      <vt:lpstr>4. CƠ CHẾ CHÍNH SÁCH HỖ TRỢ (Tiếp theo)</vt:lpstr>
      <vt:lpstr>4. CƠ CHẾ CHÍNH SÁCH HỖ TRỢ (tiếp theo)</vt:lpstr>
      <vt:lpstr>4. CƠ CHẾ CHÍNH SÁCH HỖ TRỢ, THÚC ĐẨY HOẠT ĐỘNG SỞ HỮU TRÍ TUỆ</vt:lpstr>
      <vt:lpstr>Slide 16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ỦY BAN NHÂN DÂN THÀNH PHỐ ĐÀ NẴNG SỞ KHOA HỌC VÀ CÔNG NGHỆ</dc:title>
  <dc:creator>NGUYEN LE THANH LAC</dc:creator>
  <cp:lastModifiedBy>NetPro</cp:lastModifiedBy>
  <cp:revision>440</cp:revision>
  <cp:lastPrinted>2013-12-12T07:41:06Z</cp:lastPrinted>
  <dcterms:created xsi:type="dcterms:W3CDTF">2013-04-10T02:15:48Z</dcterms:created>
  <dcterms:modified xsi:type="dcterms:W3CDTF">2021-03-25T14:39:25Z</dcterms:modified>
</cp:coreProperties>
</file>